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49"/>
  </p:notesMasterIdLst>
  <p:sldIdLst>
    <p:sldId id="256" r:id="rId2"/>
    <p:sldId id="258" r:id="rId3"/>
    <p:sldId id="259" r:id="rId4"/>
    <p:sldId id="294" r:id="rId5"/>
    <p:sldId id="297" r:id="rId6"/>
    <p:sldId id="291" r:id="rId7"/>
    <p:sldId id="262" r:id="rId8"/>
    <p:sldId id="267" r:id="rId9"/>
    <p:sldId id="264" r:id="rId10"/>
    <p:sldId id="323" r:id="rId11"/>
    <p:sldId id="324" r:id="rId12"/>
    <p:sldId id="325" r:id="rId13"/>
    <p:sldId id="326" r:id="rId14"/>
    <p:sldId id="274" r:id="rId15"/>
    <p:sldId id="327" r:id="rId16"/>
    <p:sldId id="328" r:id="rId17"/>
    <p:sldId id="329" r:id="rId18"/>
    <p:sldId id="261" r:id="rId19"/>
    <p:sldId id="292" r:id="rId20"/>
    <p:sldId id="296" r:id="rId21"/>
    <p:sldId id="298" r:id="rId22"/>
    <p:sldId id="300" r:id="rId23"/>
    <p:sldId id="332" r:id="rId24"/>
    <p:sldId id="289" r:id="rId25"/>
    <p:sldId id="302" r:id="rId26"/>
    <p:sldId id="265" r:id="rId27"/>
    <p:sldId id="316" r:id="rId28"/>
    <p:sldId id="317" r:id="rId29"/>
    <p:sldId id="322" r:id="rId30"/>
    <p:sldId id="320" r:id="rId31"/>
    <p:sldId id="321" r:id="rId32"/>
    <p:sldId id="318" r:id="rId33"/>
    <p:sldId id="303" r:id="rId34"/>
    <p:sldId id="330" r:id="rId35"/>
    <p:sldId id="290" r:id="rId36"/>
    <p:sldId id="271" r:id="rId37"/>
    <p:sldId id="304" r:id="rId38"/>
    <p:sldId id="309" r:id="rId39"/>
    <p:sldId id="310" r:id="rId40"/>
    <p:sldId id="311" r:id="rId41"/>
    <p:sldId id="312" r:id="rId42"/>
    <p:sldId id="313" r:id="rId43"/>
    <p:sldId id="314" r:id="rId44"/>
    <p:sldId id="331" r:id="rId45"/>
    <p:sldId id="270" r:id="rId46"/>
    <p:sldId id="315" r:id="rId47"/>
    <p:sldId id="308"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96B"/>
    <a:srgbClr val="D98969"/>
    <a:srgbClr val="E6B3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90EA6C2-C6B5-4FB9-AD87-8BC6B22D730E}">
  <a:tblStyle styleId="{890EA6C2-C6B5-4FB9-AD87-8BC6B22D73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7" autoAdjust="0"/>
    <p:restoredTop sz="94660"/>
  </p:normalViewPr>
  <p:slideViewPr>
    <p:cSldViewPr snapToGrid="0">
      <p:cViewPr>
        <p:scale>
          <a:sx n="75" d="100"/>
          <a:sy n="75" d="100"/>
        </p:scale>
        <p:origin x="-1012" y="-4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081397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32e67932f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32e67932f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e17a289aa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e17a289aa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32e67932f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32e67932f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e17a289aa4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e17a289aa4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e1ac5c9367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e1ac5c936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e17a289aa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e17a289aa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e1ac5c936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e1ac5c936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8691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0505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e1ac5c936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e1ac5c936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e17a289aa4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e17a289aa4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e17a289aa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e17a289aa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e17a289aa4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e17a289aa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e1ac5c93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e1ac5c93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e1ac5c936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e1ac5c936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e1ac5c936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e1ac5c936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e1ac5c936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e1ac5c936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2117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90950" y="901637"/>
            <a:ext cx="4894500" cy="2570700"/>
          </a:xfrm>
          <a:prstGeom prst="rect">
            <a:avLst/>
          </a:prstGeom>
        </p:spPr>
        <p:txBody>
          <a:bodyPr spcFirstLastPara="1" wrap="square" lIns="91425" tIns="91425" rIns="91425" bIns="91425" anchor="b" anchorCtr="0">
            <a:noAutofit/>
          </a:bodyPr>
          <a:lstStyle>
            <a:lvl1pPr lvl="0" algn="l" rtl="0">
              <a:lnSpc>
                <a:spcPct val="115000"/>
              </a:lnSpc>
              <a:spcBef>
                <a:spcPts val="0"/>
              </a:spcBef>
              <a:spcAft>
                <a:spcPts val="0"/>
              </a:spcAft>
              <a:buSzPts val="5200"/>
              <a:buNone/>
              <a:defRPr sz="47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490950" y="3471863"/>
            <a:ext cx="3745200" cy="443100"/>
          </a:xfrm>
          <a:prstGeom prst="rect">
            <a:avLst/>
          </a:prstGeom>
          <a:solidFill>
            <a:srgbClr val="E6A73C"/>
          </a:solidFill>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177369" y="4798670"/>
            <a:ext cx="5957045" cy="227137"/>
            <a:chOff x="1845875" y="1130175"/>
            <a:chExt cx="1454925" cy="55475"/>
          </a:xfrm>
        </p:grpSpPr>
        <p:sp>
          <p:nvSpPr>
            <p:cNvPr id="12" name="Google Shape;12;p2"/>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19;p2"/>
          <p:cNvSpPr/>
          <p:nvPr/>
        </p:nvSpPr>
        <p:spPr>
          <a:xfrm>
            <a:off x="8093148" y="3800459"/>
            <a:ext cx="789503" cy="995758"/>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60"/>
        <p:cNvGrpSpPr/>
        <p:nvPr/>
      </p:nvGrpSpPr>
      <p:grpSpPr>
        <a:xfrm>
          <a:off x="0" y="0"/>
          <a:ext cx="0" cy="0"/>
          <a:chOff x="0" y="0"/>
          <a:chExt cx="0" cy="0"/>
        </a:xfrm>
      </p:grpSpPr>
      <p:sp>
        <p:nvSpPr>
          <p:cNvPr id="161" name="Google Shape;16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2" name="Google Shape;162;p15"/>
          <p:cNvGrpSpPr/>
          <p:nvPr/>
        </p:nvGrpSpPr>
        <p:grpSpPr>
          <a:xfrm>
            <a:off x="-57763" y="4798690"/>
            <a:ext cx="9192071" cy="227126"/>
            <a:chOff x="1845875" y="1130175"/>
            <a:chExt cx="1454925" cy="55475"/>
          </a:xfrm>
        </p:grpSpPr>
        <p:sp>
          <p:nvSpPr>
            <p:cNvPr id="163" name="Google Shape;163;p15"/>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15"/>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15"/>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15"/>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15"/>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15"/>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5"/>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 name="Google Shape;170;p15"/>
          <p:cNvGrpSpPr/>
          <p:nvPr/>
        </p:nvGrpSpPr>
        <p:grpSpPr>
          <a:xfrm>
            <a:off x="-665404" y="163930"/>
            <a:ext cx="1240029" cy="963318"/>
            <a:chOff x="3921125" y="537250"/>
            <a:chExt cx="1791431" cy="1391876"/>
          </a:xfrm>
        </p:grpSpPr>
        <p:sp>
          <p:nvSpPr>
            <p:cNvPr id="171" name="Google Shape;171;p15"/>
            <p:cNvSpPr/>
            <p:nvPr/>
          </p:nvSpPr>
          <p:spPr>
            <a:xfrm>
              <a:off x="3921125" y="537250"/>
              <a:ext cx="1791431" cy="1391876"/>
            </a:xfrm>
            <a:custGeom>
              <a:avLst/>
              <a:gdLst/>
              <a:ahLst/>
              <a:cxnLst/>
              <a:rect l="l" t="t" r="r" b="b"/>
              <a:pathLst>
                <a:path w="13917" h="10813" extrusionOk="0">
                  <a:moveTo>
                    <a:pt x="0" y="1"/>
                  </a:moveTo>
                  <a:lnTo>
                    <a:pt x="0" y="10813"/>
                  </a:lnTo>
                  <a:lnTo>
                    <a:pt x="13917" y="10813"/>
                  </a:lnTo>
                  <a:lnTo>
                    <a:pt x="139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15"/>
            <p:cNvSpPr/>
            <p:nvPr/>
          </p:nvSpPr>
          <p:spPr>
            <a:xfrm>
              <a:off x="3945711" y="561965"/>
              <a:ext cx="1742259" cy="1342576"/>
            </a:xfrm>
            <a:custGeom>
              <a:avLst/>
              <a:gdLst/>
              <a:ahLst/>
              <a:cxnLst/>
              <a:rect l="l" t="t" r="r" b="b"/>
              <a:pathLst>
                <a:path w="13535" h="10430" extrusionOk="0">
                  <a:moveTo>
                    <a:pt x="1" y="0"/>
                  </a:moveTo>
                  <a:lnTo>
                    <a:pt x="1" y="10429"/>
                  </a:lnTo>
                  <a:lnTo>
                    <a:pt x="13534" y="10429"/>
                  </a:lnTo>
                  <a:lnTo>
                    <a:pt x="135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15"/>
            <p:cNvSpPr/>
            <p:nvPr/>
          </p:nvSpPr>
          <p:spPr>
            <a:xfrm>
              <a:off x="5075257" y="747583"/>
              <a:ext cx="133228" cy="133099"/>
            </a:xfrm>
            <a:custGeom>
              <a:avLst/>
              <a:gdLst/>
              <a:ahLst/>
              <a:cxnLst/>
              <a:rect l="l" t="t" r="r" b="b"/>
              <a:pathLst>
                <a:path w="1035" h="1034" extrusionOk="0">
                  <a:moveTo>
                    <a:pt x="455" y="71"/>
                  </a:moveTo>
                  <a:cubicBezTo>
                    <a:pt x="490" y="71"/>
                    <a:pt x="515" y="101"/>
                    <a:pt x="515" y="131"/>
                  </a:cubicBezTo>
                  <a:cubicBezTo>
                    <a:pt x="520" y="166"/>
                    <a:pt x="490" y="192"/>
                    <a:pt x="460" y="192"/>
                  </a:cubicBezTo>
                  <a:cubicBezTo>
                    <a:pt x="457" y="192"/>
                    <a:pt x="454" y="192"/>
                    <a:pt x="452" y="192"/>
                  </a:cubicBezTo>
                  <a:cubicBezTo>
                    <a:pt x="421" y="192"/>
                    <a:pt x="399" y="164"/>
                    <a:pt x="394" y="136"/>
                  </a:cubicBezTo>
                  <a:cubicBezTo>
                    <a:pt x="394" y="101"/>
                    <a:pt x="424" y="76"/>
                    <a:pt x="455" y="71"/>
                  </a:cubicBezTo>
                  <a:close/>
                  <a:moveTo>
                    <a:pt x="1" y="0"/>
                  </a:moveTo>
                  <a:lnTo>
                    <a:pt x="1" y="1033"/>
                  </a:lnTo>
                  <a:lnTo>
                    <a:pt x="1034" y="1033"/>
                  </a:lnTo>
                  <a:lnTo>
                    <a:pt x="1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15"/>
            <p:cNvSpPr/>
            <p:nvPr/>
          </p:nvSpPr>
          <p:spPr>
            <a:xfrm>
              <a:off x="5229725" y="740375"/>
              <a:ext cx="171458" cy="171458"/>
            </a:xfrm>
            <a:custGeom>
              <a:avLst/>
              <a:gdLst/>
              <a:ahLst/>
              <a:cxnLst/>
              <a:rect l="l" t="t" r="r" b="b"/>
              <a:pathLst>
                <a:path w="1332" h="1332" extrusionOk="0">
                  <a:moveTo>
                    <a:pt x="444" y="127"/>
                  </a:moveTo>
                  <a:cubicBezTo>
                    <a:pt x="474" y="127"/>
                    <a:pt x="505" y="157"/>
                    <a:pt x="505" y="187"/>
                  </a:cubicBezTo>
                  <a:cubicBezTo>
                    <a:pt x="505" y="222"/>
                    <a:pt x="474" y="248"/>
                    <a:pt x="444" y="248"/>
                  </a:cubicBezTo>
                  <a:cubicBezTo>
                    <a:pt x="409" y="248"/>
                    <a:pt x="384" y="222"/>
                    <a:pt x="384" y="187"/>
                  </a:cubicBezTo>
                  <a:cubicBezTo>
                    <a:pt x="384" y="157"/>
                    <a:pt x="409" y="127"/>
                    <a:pt x="444" y="127"/>
                  </a:cubicBezTo>
                  <a:close/>
                  <a:moveTo>
                    <a:pt x="369" y="1"/>
                  </a:moveTo>
                  <a:lnTo>
                    <a:pt x="1" y="963"/>
                  </a:lnTo>
                  <a:lnTo>
                    <a:pt x="963" y="1331"/>
                  </a:lnTo>
                  <a:lnTo>
                    <a:pt x="1331" y="369"/>
                  </a:lnTo>
                  <a:lnTo>
                    <a:pt x="3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15"/>
            <p:cNvSpPr/>
            <p:nvPr/>
          </p:nvSpPr>
          <p:spPr>
            <a:xfrm>
              <a:off x="4346040" y="811816"/>
              <a:ext cx="214194" cy="307003"/>
            </a:xfrm>
            <a:custGeom>
              <a:avLst/>
              <a:gdLst/>
              <a:ahLst/>
              <a:cxnLst/>
              <a:rect l="l" t="t" r="r" b="b"/>
              <a:pathLst>
                <a:path w="1664" h="2385" extrusionOk="0">
                  <a:moveTo>
                    <a:pt x="834" y="128"/>
                  </a:moveTo>
                  <a:cubicBezTo>
                    <a:pt x="840" y="128"/>
                    <a:pt x="846" y="129"/>
                    <a:pt x="852" y="131"/>
                  </a:cubicBezTo>
                  <a:cubicBezTo>
                    <a:pt x="873" y="136"/>
                    <a:pt x="888" y="156"/>
                    <a:pt x="893" y="176"/>
                  </a:cubicBezTo>
                  <a:cubicBezTo>
                    <a:pt x="884" y="201"/>
                    <a:pt x="859" y="219"/>
                    <a:pt x="833" y="219"/>
                  </a:cubicBezTo>
                  <a:cubicBezTo>
                    <a:pt x="828" y="219"/>
                    <a:pt x="822" y="219"/>
                    <a:pt x="817" y="217"/>
                  </a:cubicBezTo>
                  <a:cubicBezTo>
                    <a:pt x="797" y="212"/>
                    <a:pt x="782" y="197"/>
                    <a:pt x="777" y="176"/>
                  </a:cubicBezTo>
                  <a:cubicBezTo>
                    <a:pt x="785" y="147"/>
                    <a:pt x="807" y="128"/>
                    <a:pt x="834" y="128"/>
                  </a:cubicBezTo>
                  <a:close/>
                  <a:moveTo>
                    <a:pt x="1" y="0"/>
                  </a:moveTo>
                  <a:lnTo>
                    <a:pt x="1" y="2384"/>
                  </a:lnTo>
                  <a:lnTo>
                    <a:pt x="1664" y="2384"/>
                  </a:lnTo>
                  <a:lnTo>
                    <a:pt x="16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5"/>
            <p:cNvSpPr/>
            <p:nvPr/>
          </p:nvSpPr>
          <p:spPr>
            <a:xfrm>
              <a:off x="4092327" y="726730"/>
              <a:ext cx="203253" cy="286922"/>
            </a:xfrm>
            <a:custGeom>
              <a:avLst/>
              <a:gdLst/>
              <a:ahLst/>
              <a:cxnLst/>
              <a:rect l="l" t="t" r="r" b="b"/>
              <a:pathLst>
                <a:path w="1579" h="2229" extrusionOk="0">
                  <a:moveTo>
                    <a:pt x="792" y="102"/>
                  </a:moveTo>
                  <a:cubicBezTo>
                    <a:pt x="822" y="102"/>
                    <a:pt x="853" y="132"/>
                    <a:pt x="853" y="162"/>
                  </a:cubicBezTo>
                  <a:cubicBezTo>
                    <a:pt x="853" y="197"/>
                    <a:pt x="822" y="223"/>
                    <a:pt x="792" y="223"/>
                  </a:cubicBezTo>
                  <a:cubicBezTo>
                    <a:pt x="757" y="223"/>
                    <a:pt x="732" y="197"/>
                    <a:pt x="732" y="162"/>
                  </a:cubicBezTo>
                  <a:cubicBezTo>
                    <a:pt x="732" y="132"/>
                    <a:pt x="757" y="102"/>
                    <a:pt x="792" y="102"/>
                  </a:cubicBezTo>
                  <a:close/>
                  <a:moveTo>
                    <a:pt x="1" y="1"/>
                  </a:moveTo>
                  <a:lnTo>
                    <a:pt x="1" y="2229"/>
                  </a:lnTo>
                  <a:lnTo>
                    <a:pt x="1578" y="2229"/>
                  </a:lnTo>
                  <a:lnTo>
                    <a:pt x="1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15"/>
            <p:cNvSpPr/>
            <p:nvPr/>
          </p:nvSpPr>
          <p:spPr>
            <a:xfrm>
              <a:off x="4068384" y="1436509"/>
              <a:ext cx="251781" cy="332361"/>
            </a:xfrm>
            <a:custGeom>
              <a:avLst/>
              <a:gdLst/>
              <a:ahLst/>
              <a:cxnLst/>
              <a:rect l="l" t="t" r="r" b="b"/>
              <a:pathLst>
                <a:path w="1956" h="2582" extrusionOk="0">
                  <a:moveTo>
                    <a:pt x="415" y="94"/>
                  </a:moveTo>
                  <a:cubicBezTo>
                    <a:pt x="440" y="94"/>
                    <a:pt x="465" y="112"/>
                    <a:pt x="469" y="137"/>
                  </a:cubicBezTo>
                  <a:cubicBezTo>
                    <a:pt x="474" y="152"/>
                    <a:pt x="474" y="162"/>
                    <a:pt x="469" y="172"/>
                  </a:cubicBezTo>
                  <a:cubicBezTo>
                    <a:pt x="465" y="197"/>
                    <a:pt x="440" y="215"/>
                    <a:pt x="415" y="215"/>
                  </a:cubicBezTo>
                  <a:cubicBezTo>
                    <a:pt x="409" y="215"/>
                    <a:pt x="404" y="214"/>
                    <a:pt x="398" y="213"/>
                  </a:cubicBezTo>
                  <a:cubicBezTo>
                    <a:pt x="378" y="208"/>
                    <a:pt x="358" y="192"/>
                    <a:pt x="353" y="172"/>
                  </a:cubicBezTo>
                  <a:cubicBezTo>
                    <a:pt x="343" y="142"/>
                    <a:pt x="363" y="107"/>
                    <a:pt x="398" y="97"/>
                  </a:cubicBezTo>
                  <a:cubicBezTo>
                    <a:pt x="404" y="95"/>
                    <a:pt x="409" y="94"/>
                    <a:pt x="415" y="94"/>
                  </a:cubicBezTo>
                  <a:close/>
                  <a:moveTo>
                    <a:pt x="313" y="1"/>
                  </a:moveTo>
                  <a:lnTo>
                    <a:pt x="0" y="2365"/>
                  </a:lnTo>
                  <a:lnTo>
                    <a:pt x="1643" y="2582"/>
                  </a:lnTo>
                  <a:lnTo>
                    <a:pt x="1956" y="218"/>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15"/>
            <p:cNvSpPr/>
            <p:nvPr/>
          </p:nvSpPr>
          <p:spPr>
            <a:xfrm>
              <a:off x="4372042" y="1404071"/>
              <a:ext cx="213551" cy="307775"/>
            </a:xfrm>
            <a:custGeom>
              <a:avLst/>
              <a:gdLst/>
              <a:ahLst/>
              <a:cxnLst/>
              <a:rect l="l" t="t" r="r" b="b"/>
              <a:pathLst>
                <a:path w="1659" h="2391" extrusionOk="0">
                  <a:moveTo>
                    <a:pt x="827" y="77"/>
                  </a:moveTo>
                  <a:cubicBezTo>
                    <a:pt x="862" y="77"/>
                    <a:pt x="887" y="107"/>
                    <a:pt x="887" y="137"/>
                  </a:cubicBezTo>
                  <a:cubicBezTo>
                    <a:pt x="887" y="172"/>
                    <a:pt x="862" y="197"/>
                    <a:pt x="827" y="197"/>
                  </a:cubicBezTo>
                  <a:cubicBezTo>
                    <a:pt x="797" y="197"/>
                    <a:pt x="766" y="172"/>
                    <a:pt x="766" y="137"/>
                  </a:cubicBezTo>
                  <a:cubicBezTo>
                    <a:pt x="766" y="107"/>
                    <a:pt x="797" y="77"/>
                    <a:pt x="827" y="77"/>
                  </a:cubicBezTo>
                  <a:close/>
                  <a:moveTo>
                    <a:pt x="0" y="1"/>
                  </a:moveTo>
                  <a:lnTo>
                    <a:pt x="0" y="2390"/>
                  </a:lnTo>
                  <a:lnTo>
                    <a:pt x="1658" y="2390"/>
                  </a:lnTo>
                  <a:lnTo>
                    <a:pt x="16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15"/>
            <p:cNvSpPr/>
            <p:nvPr/>
          </p:nvSpPr>
          <p:spPr>
            <a:xfrm>
              <a:off x="4627043" y="1436509"/>
              <a:ext cx="214194" cy="307775"/>
            </a:xfrm>
            <a:custGeom>
              <a:avLst/>
              <a:gdLst/>
              <a:ahLst/>
              <a:cxnLst/>
              <a:rect l="l" t="t" r="r" b="b"/>
              <a:pathLst>
                <a:path w="1664" h="2391" extrusionOk="0">
                  <a:moveTo>
                    <a:pt x="832" y="51"/>
                  </a:moveTo>
                  <a:cubicBezTo>
                    <a:pt x="867" y="51"/>
                    <a:pt x="892" y="77"/>
                    <a:pt x="892" y="112"/>
                  </a:cubicBezTo>
                  <a:cubicBezTo>
                    <a:pt x="892" y="147"/>
                    <a:pt x="867" y="172"/>
                    <a:pt x="832" y="172"/>
                  </a:cubicBezTo>
                  <a:cubicBezTo>
                    <a:pt x="796" y="172"/>
                    <a:pt x="771" y="147"/>
                    <a:pt x="771" y="112"/>
                  </a:cubicBezTo>
                  <a:cubicBezTo>
                    <a:pt x="771" y="77"/>
                    <a:pt x="796" y="51"/>
                    <a:pt x="832" y="51"/>
                  </a:cubicBezTo>
                  <a:close/>
                  <a:moveTo>
                    <a:pt x="0" y="1"/>
                  </a:moveTo>
                  <a:lnTo>
                    <a:pt x="0" y="2390"/>
                  </a:lnTo>
                  <a:lnTo>
                    <a:pt x="1663" y="2390"/>
                  </a:lnTo>
                  <a:lnTo>
                    <a:pt x="16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15"/>
            <p:cNvSpPr/>
            <p:nvPr/>
          </p:nvSpPr>
          <p:spPr>
            <a:xfrm>
              <a:off x="5125974" y="1162715"/>
              <a:ext cx="426329" cy="266842"/>
            </a:xfrm>
            <a:custGeom>
              <a:avLst/>
              <a:gdLst/>
              <a:ahLst/>
              <a:cxnLst/>
              <a:rect l="l" t="t" r="r" b="b"/>
              <a:pathLst>
                <a:path w="3312" h="2073" extrusionOk="0">
                  <a:moveTo>
                    <a:pt x="0" y="1"/>
                  </a:moveTo>
                  <a:lnTo>
                    <a:pt x="0" y="2072"/>
                  </a:lnTo>
                  <a:lnTo>
                    <a:pt x="3312" y="2072"/>
                  </a:lnTo>
                  <a:lnTo>
                    <a:pt x="3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15"/>
            <p:cNvSpPr/>
            <p:nvPr/>
          </p:nvSpPr>
          <p:spPr>
            <a:xfrm>
              <a:off x="5034452" y="1466373"/>
              <a:ext cx="371879" cy="293487"/>
            </a:xfrm>
            <a:custGeom>
              <a:avLst/>
              <a:gdLst/>
              <a:ahLst/>
              <a:cxnLst/>
              <a:rect l="l" t="t" r="r" b="b"/>
              <a:pathLst>
                <a:path w="2889" h="2280" extrusionOk="0">
                  <a:moveTo>
                    <a:pt x="0" y="1"/>
                  </a:moveTo>
                  <a:lnTo>
                    <a:pt x="0" y="2279"/>
                  </a:lnTo>
                  <a:lnTo>
                    <a:pt x="2889" y="2279"/>
                  </a:lnTo>
                  <a:lnTo>
                    <a:pt x="28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2" name="Google Shape;182;p15"/>
          <p:cNvSpPr/>
          <p:nvPr/>
        </p:nvSpPr>
        <p:spPr>
          <a:xfrm>
            <a:off x="8465551" y="4031647"/>
            <a:ext cx="678455" cy="855699"/>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15"/>
          <p:cNvSpPr/>
          <p:nvPr/>
        </p:nvSpPr>
        <p:spPr>
          <a:xfrm flipH="1">
            <a:off x="2825247" y="163925"/>
            <a:ext cx="3493500" cy="2811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96"/>
        <p:cNvGrpSpPr/>
        <p:nvPr/>
      </p:nvGrpSpPr>
      <p:grpSpPr>
        <a:xfrm>
          <a:off x="0" y="0"/>
          <a:ext cx="0" cy="0"/>
          <a:chOff x="0" y="0"/>
          <a:chExt cx="0" cy="0"/>
        </a:xfrm>
      </p:grpSpPr>
      <p:sp>
        <p:nvSpPr>
          <p:cNvPr id="197" name="Google Shape;197;p17"/>
          <p:cNvSpPr txBox="1">
            <a:spLocks noGrp="1"/>
          </p:cNvSpPr>
          <p:nvPr>
            <p:ph type="subTitle" idx="1"/>
          </p:nvPr>
        </p:nvSpPr>
        <p:spPr>
          <a:xfrm>
            <a:off x="4439850" y="2976669"/>
            <a:ext cx="3989100" cy="104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7"/>
          <p:cNvSpPr txBox="1">
            <a:spLocks noGrp="1"/>
          </p:cNvSpPr>
          <p:nvPr>
            <p:ph type="title"/>
          </p:nvPr>
        </p:nvSpPr>
        <p:spPr>
          <a:xfrm>
            <a:off x="4439850" y="1251669"/>
            <a:ext cx="3989100" cy="1725000"/>
          </a:xfrm>
          <a:prstGeom prst="rect">
            <a:avLst/>
          </a:prstGeom>
        </p:spPr>
        <p:txBody>
          <a:bodyPr spcFirstLastPara="1" wrap="square" lIns="91425" tIns="91425" rIns="91425" bIns="91425" anchor="b" anchorCtr="0">
            <a:noAutofit/>
          </a:bodyPr>
          <a:lstStyle>
            <a:lvl1pPr lvl="0" algn="l" rtl="0">
              <a:lnSpc>
                <a:spcPct val="115000"/>
              </a:lnSpc>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9" name="Google Shape;199;p17"/>
          <p:cNvGrpSpPr/>
          <p:nvPr/>
        </p:nvGrpSpPr>
        <p:grpSpPr>
          <a:xfrm>
            <a:off x="-57763" y="4798690"/>
            <a:ext cx="9192071" cy="227126"/>
            <a:chOff x="1845875" y="1130175"/>
            <a:chExt cx="1454925" cy="55475"/>
          </a:xfrm>
        </p:grpSpPr>
        <p:sp>
          <p:nvSpPr>
            <p:cNvPr id="200" name="Google Shape;200;p17"/>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17"/>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7"/>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17"/>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17"/>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17"/>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17"/>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7" name="Google Shape;207;p17"/>
          <p:cNvSpPr/>
          <p:nvPr/>
        </p:nvSpPr>
        <p:spPr>
          <a:xfrm>
            <a:off x="259200" y="163775"/>
            <a:ext cx="8625600" cy="2949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17"/>
          <p:cNvSpPr>
            <a:spLocks noGrp="1"/>
          </p:cNvSpPr>
          <p:nvPr>
            <p:ph type="pic" idx="2"/>
          </p:nvPr>
        </p:nvSpPr>
        <p:spPr>
          <a:xfrm>
            <a:off x="-54000" y="915219"/>
            <a:ext cx="4343100" cy="3442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3"/>
        <p:cNvGrpSpPr/>
        <p:nvPr/>
      </p:nvGrpSpPr>
      <p:grpSpPr>
        <a:xfrm>
          <a:off x="0" y="0"/>
          <a:ext cx="0" cy="0"/>
          <a:chOff x="0" y="0"/>
          <a:chExt cx="0" cy="0"/>
        </a:xfrm>
      </p:grpSpPr>
      <p:sp>
        <p:nvSpPr>
          <p:cNvPr id="214" name="Google Shape;214;p19"/>
          <p:cNvSpPr txBox="1">
            <a:spLocks noGrp="1"/>
          </p:cNvSpPr>
          <p:nvPr>
            <p:ph type="subTitle" idx="1"/>
          </p:nvPr>
        </p:nvSpPr>
        <p:spPr>
          <a:xfrm>
            <a:off x="1956800" y="1407150"/>
            <a:ext cx="3768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215" name="Google Shape;215;p19"/>
          <p:cNvSpPr txBox="1">
            <a:spLocks noGrp="1"/>
          </p:cNvSpPr>
          <p:nvPr>
            <p:ph type="subTitle" idx="2"/>
          </p:nvPr>
        </p:nvSpPr>
        <p:spPr>
          <a:xfrm>
            <a:off x="1956815" y="2967600"/>
            <a:ext cx="3768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216" name="Google Shape;216;p19"/>
          <p:cNvSpPr txBox="1">
            <a:spLocks noGrp="1"/>
          </p:cNvSpPr>
          <p:nvPr>
            <p:ph type="subTitle" idx="3"/>
          </p:nvPr>
        </p:nvSpPr>
        <p:spPr>
          <a:xfrm>
            <a:off x="1956800" y="1868775"/>
            <a:ext cx="3768300" cy="8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19"/>
          <p:cNvSpPr txBox="1">
            <a:spLocks noGrp="1"/>
          </p:cNvSpPr>
          <p:nvPr>
            <p:ph type="subTitle" idx="4"/>
          </p:nvPr>
        </p:nvSpPr>
        <p:spPr>
          <a:xfrm>
            <a:off x="1956800" y="3429225"/>
            <a:ext cx="3768300" cy="8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19" name="Google Shape;219;p19"/>
          <p:cNvGrpSpPr/>
          <p:nvPr/>
        </p:nvGrpSpPr>
        <p:grpSpPr>
          <a:xfrm flipH="1">
            <a:off x="-129" y="4798690"/>
            <a:ext cx="9144058" cy="227126"/>
            <a:chOff x="1845875" y="1130175"/>
            <a:chExt cx="1454925" cy="55475"/>
          </a:xfrm>
        </p:grpSpPr>
        <p:sp>
          <p:nvSpPr>
            <p:cNvPr id="220" name="Google Shape;220;p19"/>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19"/>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19"/>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9"/>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19"/>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19"/>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19"/>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 name="Google Shape;227;p19"/>
          <p:cNvGrpSpPr/>
          <p:nvPr/>
        </p:nvGrpSpPr>
        <p:grpSpPr>
          <a:xfrm>
            <a:off x="-1434250" y="1105000"/>
            <a:ext cx="2799628" cy="1720436"/>
            <a:chOff x="-1434250" y="1105000"/>
            <a:chExt cx="2799628" cy="1720436"/>
          </a:xfrm>
        </p:grpSpPr>
        <p:sp>
          <p:nvSpPr>
            <p:cNvPr id="228" name="Google Shape;228;p19"/>
            <p:cNvSpPr/>
            <p:nvPr/>
          </p:nvSpPr>
          <p:spPr>
            <a:xfrm>
              <a:off x="-1434250" y="1105000"/>
              <a:ext cx="2799628" cy="1720436"/>
            </a:xfrm>
            <a:custGeom>
              <a:avLst/>
              <a:gdLst/>
              <a:ahLst/>
              <a:cxnLst/>
              <a:rect l="l" t="t" r="r" b="b"/>
              <a:pathLst>
                <a:path w="28479" h="17501" extrusionOk="0">
                  <a:moveTo>
                    <a:pt x="3474" y="434"/>
                  </a:moveTo>
                  <a:cubicBezTo>
                    <a:pt x="3564" y="434"/>
                    <a:pt x="3640" y="509"/>
                    <a:pt x="3640" y="600"/>
                  </a:cubicBezTo>
                  <a:cubicBezTo>
                    <a:pt x="3640" y="691"/>
                    <a:pt x="3564" y="766"/>
                    <a:pt x="3474" y="766"/>
                  </a:cubicBezTo>
                  <a:cubicBezTo>
                    <a:pt x="3383" y="766"/>
                    <a:pt x="3307" y="691"/>
                    <a:pt x="3307" y="600"/>
                  </a:cubicBezTo>
                  <a:cubicBezTo>
                    <a:pt x="3307" y="509"/>
                    <a:pt x="3383" y="434"/>
                    <a:pt x="3474" y="434"/>
                  </a:cubicBezTo>
                  <a:close/>
                  <a:moveTo>
                    <a:pt x="25006" y="434"/>
                  </a:moveTo>
                  <a:cubicBezTo>
                    <a:pt x="25097" y="434"/>
                    <a:pt x="25172" y="509"/>
                    <a:pt x="25172" y="600"/>
                  </a:cubicBezTo>
                  <a:cubicBezTo>
                    <a:pt x="25172" y="691"/>
                    <a:pt x="25097" y="766"/>
                    <a:pt x="25006" y="766"/>
                  </a:cubicBezTo>
                  <a:cubicBezTo>
                    <a:pt x="24915" y="766"/>
                    <a:pt x="24845" y="691"/>
                    <a:pt x="24845" y="600"/>
                  </a:cubicBezTo>
                  <a:cubicBezTo>
                    <a:pt x="24845" y="509"/>
                    <a:pt x="24915" y="434"/>
                    <a:pt x="25006" y="434"/>
                  </a:cubicBezTo>
                  <a:close/>
                  <a:moveTo>
                    <a:pt x="3474" y="0"/>
                  </a:moveTo>
                  <a:cubicBezTo>
                    <a:pt x="3186" y="0"/>
                    <a:pt x="2949" y="232"/>
                    <a:pt x="2949" y="524"/>
                  </a:cubicBezTo>
                  <a:lnTo>
                    <a:pt x="2949" y="1089"/>
                  </a:lnTo>
                  <a:lnTo>
                    <a:pt x="510" y="1089"/>
                  </a:lnTo>
                  <a:lnTo>
                    <a:pt x="510" y="16301"/>
                  </a:lnTo>
                  <a:lnTo>
                    <a:pt x="1" y="16301"/>
                  </a:lnTo>
                  <a:lnTo>
                    <a:pt x="1" y="17500"/>
                  </a:lnTo>
                  <a:lnTo>
                    <a:pt x="28479" y="17500"/>
                  </a:lnTo>
                  <a:lnTo>
                    <a:pt x="28479" y="16301"/>
                  </a:lnTo>
                  <a:lnTo>
                    <a:pt x="27970" y="16301"/>
                  </a:lnTo>
                  <a:lnTo>
                    <a:pt x="27970" y="1089"/>
                  </a:lnTo>
                  <a:lnTo>
                    <a:pt x="25530" y="1089"/>
                  </a:lnTo>
                  <a:lnTo>
                    <a:pt x="25530" y="524"/>
                  </a:lnTo>
                  <a:cubicBezTo>
                    <a:pt x="25530" y="237"/>
                    <a:pt x="25298" y="0"/>
                    <a:pt x="25011" y="0"/>
                  </a:cubicBezTo>
                  <a:lnTo>
                    <a:pt x="25006" y="0"/>
                  </a:lnTo>
                  <a:cubicBezTo>
                    <a:pt x="24719" y="0"/>
                    <a:pt x="24487" y="232"/>
                    <a:pt x="24482" y="524"/>
                  </a:cubicBezTo>
                  <a:lnTo>
                    <a:pt x="24482" y="1089"/>
                  </a:lnTo>
                  <a:lnTo>
                    <a:pt x="3998" y="1089"/>
                  </a:lnTo>
                  <a:lnTo>
                    <a:pt x="3998" y="524"/>
                  </a:lnTo>
                  <a:cubicBezTo>
                    <a:pt x="3998" y="237"/>
                    <a:pt x="3766" y="0"/>
                    <a:pt x="3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19"/>
            <p:cNvSpPr/>
            <p:nvPr/>
          </p:nvSpPr>
          <p:spPr>
            <a:xfrm>
              <a:off x="-1309895" y="1286273"/>
              <a:ext cx="2550916" cy="1399372"/>
            </a:xfrm>
            <a:custGeom>
              <a:avLst/>
              <a:gdLst/>
              <a:ahLst/>
              <a:cxnLst/>
              <a:rect l="l" t="t" r="r" b="b"/>
              <a:pathLst>
                <a:path w="25949" h="14235" extrusionOk="0">
                  <a:moveTo>
                    <a:pt x="1" y="1"/>
                  </a:moveTo>
                  <a:lnTo>
                    <a:pt x="1" y="14235"/>
                  </a:lnTo>
                  <a:lnTo>
                    <a:pt x="25949" y="14235"/>
                  </a:lnTo>
                  <a:lnTo>
                    <a:pt x="259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19"/>
            <p:cNvSpPr/>
            <p:nvPr/>
          </p:nvSpPr>
          <p:spPr>
            <a:xfrm>
              <a:off x="-1004170" y="1532034"/>
              <a:ext cx="1939459" cy="801382"/>
            </a:xfrm>
            <a:custGeom>
              <a:avLst/>
              <a:gdLst/>
              <a:ahLst/>
              <a:cxnLst/>
              <a:rect l="l" t="t" r="r" b="b"/>
              <a:pathLst>
                <a:path w="19729" h="8152" extrusionOk="0">
                  <a:moveTo>
                    <a:pt x="4774" y="117"/>
                  </a:moveTo>
                  <a:lnTo>
                    <a:pt x="4774" y="1342"/>
                  </a:lnTo>
                  <a:lnTo>
                    <a:pt x="117" y="1342"/>
                  </a:lnTo>
                  <a:lnTo>
                    <a:pt x="117" y="117"/>
                  </a:lnTo>
                  <a:close/>
                  <a:moveTo>
                    <a:pt x="19613" y="117"/>
                  </a:moveTo>
                  <a:lnTo>
                    <a:pt x="19613" y="1342"/>
                  </a:lnTo>
                  <a:lnTo>
                    <a:pt x="4890" y="1342"/>
                  </a:lnTo>
                  <a:lnTo>
                    <a:pt x="4890" y="117"/>
                  </a:lnTo>
                  <a:close/>
                  <a:moveTo>
                    <a:pt x="1342" y="1458"/>
                  </a:moveTo>
                  <a:lnTo>
                    <a:pt x="1342" y="2677"/>
                  </a:lnTo>
                  <a:lnTo>
                    <a:pt x="117" y="2677"/>
                  </a:lnTo>
                  <a:lnTo>
                    <a:pt x="117" y="1458"/>
                  </a:lnTo>
                  <a:close/>
                  <a:moveTo>
                    <a:pt x="4774" y="1458"/>
                  </a:moveTo>
                  <a:lnTo>
                    <a:pt x="4774" y="2677"/>
                  </a:lnTo>
                  <a:lnTo>
                    <a:pt x="1458" y="2677"/>
                  </a:lnTo>
                  <a:lnTo>
                    <a:pt x="1458" y="1458"/>
                  </a:lnTo>
                  <a:close/>
                  <a:moveTo>
                    <a:pt x="12194" y="1458"/>
                  </a:moveTo>
                  <a:lnTo>
                    <a:pt x="12194" y="2677"/>
                  </a:lnTo>
                  <a:lnTo>
                    <a:pt x="4890" y="2677"/>
                  </a:lnTo>
                  <a:lnTo>
                    <a:pt x="4890" y="1458"/>
                  </a:lnTo>
                  <a:close/>
                  <a:moveTo>
                    <a:pt x="19613" y="1458"/>
                  </a:moveTo>
                  <a:lnTo>
                    <a:pt x="19613" y="2677"/>
                  </a:lnTo>
                  <a:lnTo>
                    <a:pt x="12309" y="2677"/>
                  </a:lnTo>
                  <a:lnTo>
                    <a:pt x="12309" y="1458"/>
                  </a:lnTo>
                  <a:close/>
                  <a:moveTo>
                    <a:pt x="1342" y="2793"/>
                  </a:moveTo>
                  <a:lnTo>
                    <a:pt x="1342" y="4018"/>
                  </a:lnTo>
                  <a:lnTo>
                    <a:pt x="117" y="4018"/>
                  </a:lnTo>
                  <a:lnTo>
                    <a:pt x="117" y="2793"/>
                  </a:lnTo>
                  <a:close/>
                  <a:moveTo>
                    <a:pt x="4774" y="2793"/>
                  </a:moveTo>
                  <a:lnTo>
                    <a:pt x="4774" y="4018"/>
                  </a:lnTo>
                  <a:lnTo>
                    <a:pt x="1458" y="4018"/>
                  </a:lnTo>
                  <a:lnTo>
                    <a:pt x="1458" y="2793"/>
                  </a:lnTo>
                  <a:close/>
                  <a:moveTo>
                    <a:pt x="8484" y="2793"/>
                  </a:moveTo>
                  <a:lnTo>
                    <a:pt x="8484" y="4018"/>
                  </a:lnTo>
                  <a:lnTo>
                    <a:pt x="4890" y="4018"/>
                  </a:lnTo>
                  <a:lnTo>
                    <a:pt x="4890" y="2793"/>
                  </a:lnTo>
                  <a:close/>
                  <a:moveTo>
                    <a:pt x="12194" y="2793"/>
                  </a:moveTo>
                  <a:lnTo>
                    <a:pt x="12194" y="4018"/>
                  </a:lnTo>
                  <a:lnTo>
                    <a:pt x="8600" y="4018"/>
                  </a:lnTo>
                  <a:lnTo>
                    <a:pt x="8600" y="2793"/>
                  </a:lnTo>
                  <a:close/>
                  <a:moveTo>
                    <a:pt x="15903" y="2793"/>
                  </a:moveTo>
                  <a:lnTo>
                    <a:pt x="15903" y="4018"/>
                  </a:lnTo>
                  <a:lnTo>
                    <a:pt x="12309" y="4018"/>
                  </a:lnTo>
                  <a:lnTo>
                    <a:pt x="12309" y="2793"/>
                  </a:lnTo>
                  <a:close/>
                  <a:moveTo>
                    <a:pt x="19613" y="2793"/>
                  </a:moveTo>
                  <a:lnTo>
                    <a:pt x="19613" y="4018"/>
                  </a:lnTo>
                  <a:lnTo>
                    <a:pt x="16019" y="4018"/>
                  </a:lnTo>
                  <a:lnTo>
                    <a:pt x="16019" y="2793"/>
                  </a:lnTo>
                  <a:close/>
                  <a:moveTo>
                    <a:pt x="1342" y="4134"/>
                  </a:moveTo>
                  <a:lnTo>
                    <a:pt x="1342" y="5354"/>
                  </a:lnTo>
                  <a:lnTo>
                    <a:pt x="117" y="5354"/>
                  </a:lnTo>
                  <a:lnTo>
                    <a:pt x="117" y="4134"/>
                  </a:lnTo>
                  <a:close/>
                  <a:moveTo>
                    <a:pt x="4774" y="4134"/>
                  </a:moveTo>
                  <a:lnTo>
                    <a:pt x="4774" y="5354"/>
                  </a:lnTo>
                  <a:lnTo>
                    <a:pt x="1458" y="5354"/>
                  </a:lnTo>
                  <a:lnTo>
                    <a:pt x="1458" y="4134"/>
                  </a:lnTo>
                  <a:close/>
                  <a:moveTo>
                    <a:pt x="8484" y="4134"/>
                  </a:moveTo>
                  <a:lnTo>
                    <a:pt x="8484" y="5354"/>
                  </a:lnTo>
                  <a:lnTo>
                    <a:pt x="4890" y="5354"/>
                  </a:lnTo>
                  <a:lnTo>
                    <a:pt x="4890" y="4134"/>
                  </a:lnTo>
                  <a:close/>
                  <a:moveTo>
                    <a:pt x="12194" y="4134"/>
                  </a:moveTo>
                  <a:lnTo>
                    <a:pt x="12194" y="5354"/>
                  </a:lnTo>
                  <a:lnTo>
                    <a:pt x="8600" y="5354"/>
                  </a:lnTo>
                  <a:lnTo>
                    <a:pt x="8600" y="4134"/>
                  </a:lnTo>
                  <a:close/>
                  <a:moveTo>
                    <a:pt x="15903" y="4134"/>
                  </a:moveTo>
                  <a:lnTo>
                    <a:pt x="15903" y="5354"/>
                  </a:lnTo>
                  <a:lnTo>
                    <a:pt x="12309" y="5354"/>
                  </a:lnTo>
                  <a:lnTo>
                    <a:pt x="12309" y="4134"/>
                  </a:lnTo>
                  <a:close/>
                  <a:moveTo>
                    <a:pt x="19613" y="4134"/>
                  </a:moveTo>
                  <a:lnTo>
                    <a:pt x="19613" y="5354"/>
                  </a:lnTo>
                  <a:lnTo>
                    <a:pt x="16019" y="5354"/>
                  </a:lnTo>
                  <a:lnTo>
                    <a:pt x="16019" y="4134"/>
                  </a:lnTo>
                  <a:close/>
                  <a:moveTo>
                    <a:pt x="1342" y="5470"/>
                  </a:moveTo>
                  <a:lnTo>
                    <a:pt x="1342" y="6695"/>
                  </a:lnTo>
                  <a:lnTo>
                    <a:pt x="117" y="6695"/>
                  </a:lnTo>
                  <a:lnTo>
                    <a:pt x="117" y="5470"/>
                  </a:lnTo>
                  <a:close/>
                  <a:moveTo>
                    <a:pt x="4774" y="5470"/>
                  </a:moveTo>
                  <a:lnTo>
                    <a:pt x="4774" y="6695"/>
                  </a:lnTo>
                  <a:lnTo>
                    <a:pt x="1458" y="6695"/>
                  </a:lnTo>
                  <a:lnTo>
                    <a:pt x="1458" y="5470"/>
                  </a:lnTo>
                  <a:close/>
                  <a:moveTo>
                    <a:pt x="8484" y="5470"/>
                  </a:moveTo>
                  <a:lnTo>
                    <a:pt x="8484" y="6695"/>
                  </a:lnTo>
                  <a:lnTo>
                    <a:pt x="4890" y="6695"/>
                  </a:lnTo>
                  <a:lnTo>
                    <a:pt x="4890" y="5470"/>
                  </a:lnTo>
                  <a:close/>
                  <a:moveTo>
                    <a:pt x="12194" y="5470"/>
                  </a:moveTo>
                  <a:lnTo>
                    <a:pt x="12194" y="6695"/>
                  </a:lnTo>
                  <a:lnTo>
                    <a:pt x="8600" y="6695"/>
                  </a:lnTo>
                  <a:lnTo>
                    <a:pt x="8600" y="5470"/>
                  </a:lnTo>
                  <a:close/>
                  <a:moveTo>
                    <a:pt x="15903" y="5470"/>
                  </a:moveTo>
                  <a:lnTo>
                    <a:pt x="15903" y="6695"/>
                  </a:lnTo>
                  <a:lnTo>
                    <a:pt x="12309" y="6695"/>
                  </a:lnTo>
                  <a:lnTo>
                    <a:pt x="12309" y="5470"/>
                  </a:lnTo>
                  <a:close/>
                  <a:moveTo>
                    <a:pt x="19613" y="5470"/>
                  </a:moveTo>
                  <a:lnTo>
                    <a:pt x="19613" y="6695"/>
                  </a:lnTo>
                  <a:lnTo>
                    <a:pt x="16019" y="6695"/>
                  </a:lnTo>
                  <a:lnTo>
                    <a:pt x="16019" y="5470"/>
                  </a:lnTo>
                  <a:close/>
                  <a:moveTo>
                    <a:pt x="1342" y="6810"/>
                  </a:moveTo>
                  <a:lnTo>
                    <a:pt x="1342" y="8035"/>
                  </a:lnTo>
                  <a:lnTo>
                    <a:pt x="117" y="8035"/>
                  </a:lnTo>
                  <a:lnTo>
                    <a:pt x="117" y="6810"/>
                  </a:lnTo>
                  <a:close/>
                  <a:moveTo>
                    <a:pt x="4774" y="6810"/>
                  </a:moveTo>
                  <a:lnTo>
                    <a:pt x="4774" y="8035"/>
                  </a:lnTo>
                  <a:lnTo>
                    <a:pt x="1458" y="8035"/>
                  </a:lnTo>
                  <a:lnTo>
                    <a:pt x="1458" y="6810"/>
                  </a:lnTo>
                  <a:close/>
                  <a:moveTo>
                    <a:pt x="8484" y="6810"/>
                  </a:moveTo>
                  <a:lnTo>
                    <a:pt x="8484" y="8035"/>
                  </a:lnTo>
                  <a:lnTo>
                    <a:pt x="4890" y="8035"/>
                  </a:lnTo>
                  <a:lnTo>
                    <a:pt x="4890" y="6810"/>
                  </a:lnTo>
                  <a:close/>
                  <a:moveTo>
                    <a:pt x="12194" y="6810"/>
                  </a:moveTo>
                  <a:lnTo>
                    <a:pt x="12194" y="8035"/>
                  </a:lnTo>
                  <a:lnTo>
                    <a:pt x="8600" y="8035"/>
                  </a:lnTo>
                  <a:lnTo>
                    <a:pt x="8600" y="6810"/>
                  </a:lnTo>
                  <a:close/>
                  <a:moveTo>
                    <a:pt x="15903" y="6810"/>
                  </a:moveTo>
                  <a:lnTo>
                    <a:pt x="15903" y="8035"/>
                  </a:lnTo>
                  <a:lnTo>
                    <a:pt x="12309" y="8035"/>
                  </a:lnTo>
                  <a:lnTo>
                    <a:pt x="12309" y="6810"/>
                  </a:lnTo>
                  <a:close/>
                  <a:moveTo>
                    <a:pt x="19613" y="6810"/>
                  </a:moveTo>
                  <a:lnTo>
                    <a:pt x="19613" y="8035"/>
                  </a:lnTo>
                  <a:lnTo>
                    <a:pt x="16019" y="8035"/>
                  </a:lnTo>
                  <a:lnTo>
                    <a:pt x="16019" y="6810"/>
                  </a:lnTo>
                  <a:close/>
                  <a:moveTo>
                    <a:pt x="1" y="1"/>
                  </a:moveTo>
                  <a:lnTo>
                    <a:pt x="1" y="8151"/>
                  </a:lnTo>
                  <a:lnTo>
                    <a:pt x="19729" y="8151"/>
                  </a:lnTo>
                  <a:lnTo>
                    <a:pt x="197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62"/>
        <p:cNvGrpSpPr/>
        <p:nvPr/>
      </p:nvGrpSpPr>
      <p:grpSpPr>
        <a:xfrm>
          <a:off x="0" y="0"/>
          <a:ext cx="0" cy="0"/>
          <a:chOff x="0" y="0"/>
          <a:chExt cx="0" cy="0"/>
        </a:xfrm>
      </p:grpSpPr>
      <p:sp>
        <p:nvSpPr>
          <p:cNvPr id="263" name="Google Shape;26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4" name="Google Shape;264;p22"/>
          <p:cNvSpPr txBox="1">
            <a:spLocks noGrp="1"/>
          </p:cNvSpPr>
          <p:nvPr>
            <p:ph type="subTitle" idx="1"/>
          </p:nvPr>
        </p:nvSpPr>
        <p:spPr>
          <a:xfrm>
            <a:off x="2691750" y="1387994"/>
            <a:ext cx="3760500" cy="469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265" name="Google Shape;265;p22"/>
          <p:cNvSpPr txBox="1">
            <a:spLocks noGrp="1"/>
          </p:cNvSpPr>
          <p:nvPr>
            <p:ph type="subTitle" idx="2"/>
          </p:nvPr>
        </p:nvSpPr>
        <p:spPr>
          <a:xfrm>
            <a:off x="2691750" y="1705495"/>
            <a:ext cx="3760500" cy="54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6" name="Google Shape;266;p22"/>
          <p:cNvSpPr txBox="1">
            <a:spLocks noGrp="1"/>
          </p:cNvSpPr>
          <p:nvPr>
            <p:ph type="subTitle" idx="3"/>
          </p:nvPr>
        </p:nvSpPr>
        <p:spPr>
          <a:xfrm>
            <a:off x="2691750" y="2713272"/>
            <a:ext cx="3760500" cy="54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22"/>
          <p:cNvSpPr txBox="1">
            <a:spLocks noGrp="1"/>
          </p:cNvSpPr>
          <p:nvPr>
            <p:ph type="subTitle" idx="4"/>
          </p:nvPr>
        </p:nvSpPr>
        <p:spPr>
          <a:xfrm>
            <a:off x="2691750" y="3721048"/>
            <a:ext cx="3760500" cy="54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2"/>
          <p:cNvSpPr txBox="1">
            <a:spLocks noGrp="1"/>
          </p:cNvSpPr>
          <p:nvPr>
            <p:ph type="subTitle" idx="5"/>
          </p:nvPr>
        </p:nvSpPr>
        <p:spPr>
          <a:xfrm>
            <a:off x="2691750" y="2395819"/>
            <a:ext cx="3760500" cy="469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269" name="Google Shape;269;p22"/>
          <p:cNvSpPr txBox="1">
            <a:spLocks noGrp="1"/>
          </p:cNvSpPr>
          <p:nvPr>
            <p:ph type="subTitle" idx="6"/>
          </p:nvPr>
        </p:nvSpPr>
        <p:spPr>
          <a:xfrm>
            <a:off x="2691750" y="3403644"/>
            <a:ext cx="3760500" cy="469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grpSp>
        <p:nvGrpSpPr>
          <p:cNvPr id="270" name="Google Shape;270;p22"/>
          <p:cNvGrpSpPr/>
          <p:nvPr/>
        </p:nvGrpSpPr>
        <p:grpSpPr>
          <a:xfrm>
            <a:off x="-129" y="4798690"/>
            <a:ext cx="9144058" cy="227126"/>
            <a:chOff x="1845875" y="1130175"/>
            <a:chExt cx="1454925" cy="55475"/>
          </a:xfrm>
        </p:grpSpPr>
        <p:sp>
          <p:nvSpPr>
            <p:cNvPr id="271" name="Google Shape;271;p22"/>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2"/>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2"/>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2"/>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2"/>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2"/>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2"/>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8" name="Google Shape;278;p22"/>
          <p:cNvSpPr/>
          <p:nvPr/>
        </p:nvSpPr>
        <p:spPr>
          <a:xfrm rot="-5400000" flipH="1">
            <a:off x="6385850" y="2035250"/>
            <a:ext cx="4400400" cy="7461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2"/>
          <p:cNvSpPr/>
          <p:nvPr/>
        </p:nvSpPr>
        <p:spPr>
          <a:xfrm rot="-5400000" flipH="1">
            <a:off x="-1642650" y="2035250"/>
            <a:ext cx="4400400" cy="7461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80"/>
        <p:cNvGrpSpPr/>
        <p:nvPr/>
      </p:nvGrpSpPr>
      <p:grpSpPr>
        <a:xfrm>
          <a:off x="0" y="0"/>
          <a:ext cx="0" cy="0"/>
          <a:chOff x="0" y="0"/>
          <a:chExt cx="0" cy="0"/>
        </a:xfrm>
      </p:grpSpPr>
      <p:sp>
        <p:nvSpPr>
          <p:cNvPr id="281" name="Google Shape;281;p23"/>
          <p:cNvSpPr txBox="1">
            <a:spLocks noGrp="1"/>
          </p:cNvSpPr>
          <p:nvPr>
            <p:ph type="subTitle" idx="1"/>
          </p:nvPr>
        </p:nvSpPr>
        <p:spPr>
          <a:xfrm>
            <a:off x="1938073" y="1577425"/>
            <a:ext cx="2236800" cy="572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282" name="Google Shape;282;p23"/>
          <p:cNvSpPr txBox="1">
            <a:spLocks noGrp="1"/>
          </p:cNvSpPr>
          <p:nvPr>
            <p:ph type="subTitle" idx="2"/>
          </p:nvPr>
        </p:nvSpPr>
        <p:spPr>
          <a:xfrm>
            <a:off x="1938057" y="1997725"/>
            <a:ext cx="2236800" cy="61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3"/>
          <p:cNvSpPr txBox="1">
            <a:spLocks noGrp="1"/>
          </p:cNvSpPr>
          <p:nvPr>
            <p:ph type="subTitle" idx="3"/>
          </p:nvPr>
        </p:nvSpPr>
        <p:spPr>
          <a:xfrm>
            <a:off x="4969145" y="1997725"/>
            <a:ext cx="2236800" cy="61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4" name="Google Shape;284;p23"/>
          <p:cNvSpPr txBox="1">
            <a:spLocks noGrp="1"/>
          </p:cNvSpPr>
          <p:nvPr>
            <p:ph type="subTitle" idx="4"/>
          </p:nvPr>
        </p:nvSpPr>
        <p:spPr>
          <a:xfrm>
            <a:off x="1938048" y="3387650"/>
            <a:ext cx="2236800" cy="61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3"/>
          <p:cNvSpPr txBox="1">
            <a:spLocks noGrp="1"/>
          </p:cNvSpPr>
          <p:nvPr>
            <p:ph type="subTitle" idx="5"/>
          </p:nvPr>
        </p:nvSpPr>
        <p:spPr>
          <a:xfrm>
            <a:off x="4969135" y="3387650"/>
            <a:ext cx="2236800" cy="61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7" name="Google Shape;287;p23"/>
          <p:cNvSpPr txBox="1">
            <a:spLocks noGrp="1"/>
          </p:cNvSpPr>
          <p:nvPr>
            <p:ph type="subTitle" idx="6"/>
          </p:nvPr>
        </p:nvSpPr>
        <p:spPr>
          <a:xfrm>
            <a:off x="1938073" y="2967350"/>
            <a:ext cx="2236800" cy="572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288" name="Google Shape;288;p23"/>
          <p:cNvSpPr txBox="1">
            <a:spLocks noGrp="1"/>
          </p:cNvSpPr>
          <p:nvPr>
            <p:ph type="subTitle" idx="7"/>
          </p:nvPr>
        </p:nvSpPr>
        <p:spPr>
          <a:xfrm>
            <a:off x="4969152" y="1577425"/>
            <a:ext cx="22368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289" name="Google Shape;289;p23"/>
          <p:cNvSpPr txBox="1">
            <a:spLocks noGrp="1"/>
          </p:cNvSpPr>
          <p:nvPr>
            <p:ph type="subTitle" idx="8"/>
          </p:nvPr>
        </p:nvSpPr>
        <p:spPr>
          <a:xfrm>
            <a:off x="4969152" y="2967350"/>
            <a:ext cx="22368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grpSp>
        <p:nvGrpSpPr>
          <p:cNvPr id="290" name="Google Shape;290;p23"/>
          <p:cNvGrpSpPr/>
          <p:nvPr/>
        </p:nvGrpSpPr>
        <p:grpSpPr>
          <a:xfrm flipH="1">
            <a:off x="-57763" y="4798690"/>
            <a:ext cx="9192071" cy="227126"/>
            <a:chOff x="1845875" y="1130175"/>
            <a:chExt cx="1454925" cy="55475"/>
          </a:xfrm>
        </p:grpSpPr>
        <p:sp>
          <p:nvSpPr>
            <p:cNvPr id="291" name="Google Shape;291;p23"/>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23"/>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23"/>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23"/>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23"/>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23"/>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23"/>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98"/>
        <p:cNvGrpSpPr/>
        <p:nvPr/>
      </p:nvGrpSpPr>
      <p:grpSpPr>
        <a:xfrm>
          <a:off x="0" y="0"/>
          <a:ext cx="0" cy="0"/>
          <a:chOff x="0" y="0"/>
          <a:chExt cx="0" cy="0"/>
        </a:xfrm>
      </p:grpSpPr>
      <p:sp>
        <p:nvSpPr>
          <p:cNvPr id="299" name="Google Shape;299;p24"/>
          <p:cNvSpPr/>
          <p:nvPr/>
        </p:nvSpPr>
        <p:spPr>
          <a:xfrm>
            <a:off x="259200" y="163775"/>
            <a:ext cx="8625600" cy="2949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1" name="Google Shape;301;p24"/>
          <p:cNvSpPr txBox="1">
            <a:spLocks noGrp="1"/>
          </p:cNvSpPr>
          <p:nvPr>
            <p:ph type="subTitle" idx="1"/>
          </p:nvPr>
        </p:nvSpPr>
        <p:spPr>
          <a:xfrm>
            <a:off x="984647" y="2281024"/>
            <a:ext cx="21759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24"/>
          <p:cNvSpPr txBox="1">
            <a:spLocks noGrp="1"/>
          </p:cNvSpPr>
          <p:nvPr>
            <p:ph type="subTitle" idx="2"/>
          </p:nvPr>
        </p:nvSpPr>
        <p:spPr>
          <a:xfrm>
            <a:off x="3484060" y="2281024"/>
            <a:ext cx="21759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24"/>
          <p:cNvSpPr txBox="1">
            <a:spLocks noGrp="1"/>
          </p:cNvSpPr>
          <p:nvPr>
            <p:ph type="subTitle" idx="3"/>
          </p:nvPr>
        </p:nvSpPr>
        <p:spPr>
          <a:xfrm>
            <a:off x="5983473" y="2281024"/>
            <a:ext cx="21759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4"/>
          <p:cNvSpPr txBox="1">
            <a:spLocks noGrp="1"/>
          </p:cNvSpPr>
          <p:nvPr>
            <p:ph type="subTitle" idx="4"/>
          </p:nvPr>
        </p:nvSpPr>
        <p:spPr>
          <a:xfrm>
            <a:off x="984647" y="3478450"/>
            <a:ext cx="21759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24"/>
          <p:cNvSpPr txBox="1">
            <a:spLocks noGrp="1"/>
          </p:cNvSpPr>
          <p:nvPr>
            <p:ph type="subTitle" idx="5"/>
          </p:nvPr>
        </p:nvSpPr>
        <p:spPr>
          <a:xfrm>
            <a:off x="3484060" y="3478450"/>
            <a:ext cx="21759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4"/>
          <p:cNvSpPr txBox="1">
            <a:spLocks noGrp="1"/>
          </p:cNvSpPr>
          <p:nvPr>
            <p:ph type="subTitle" idx="6"/>
          </p:nvPr>
        </p:nvSpPr>
        <p:spPr>
          <a:xfrm>
            <a:off x="5983473" y="3478450"/>
            <a:ext cx="21759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7" name="Google Shape;307;p24"/>
          <p:cNvSpPr txBox="1">
            <a:spLocks noGrp="1"/>
          </p:cNvSpPr>
          <p:nvPr>
            <p:ph type="subTitle" idx="7"/>
          </p:nvPr>
        </p:nvSpPr>
        <p:spPr>
          <a:xfrm>
            <a:off x="980072" y="1951075"/>
            <a:ext cx="21759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308" name="Google Shape;308;p24"/>
          <p:cNvSpPr txBox="1">
            <a:spLocks noGrp="1"/>
          </p:cNvSpPr>
          <p:nvPr>
            <p:ph type="subTitle" idx="8"/>
          </p:nvPr>
        </p:nvSpPr>
        <p:spPr>
          <a:xfrm>
            <a:off x="3484050" y="1951075"/>
            <a:ext cx="21759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309" name="Google Shape;309;p24"/>
          <p:cNvSpPr txBox="1">
            <a:spLocks noGrp="1"/>
          </p:cNvSpPr>
          <p:nvPr>
            <p:ph type="subTitle" idx="9"/>
          </p:nvPr>
        </p:nvSpPr>
        <p:spPr>
          <a:xfrm>
            <a:off x="5988028" y="1951075"/>
            <a:ext cx="21759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310" name="Google Shape;310;p24"/>
          <p:cNvSpPr txBox="1">
            <a:spLocks noGrp="1"/>
          </p:cNvSpPr>
          <p:nvPr>
            <p:ph type="subTitle" idx="13"/>
          </p:nvPr>
        </p:nvSpPr>
        <p:spPr>
          <a:xfrm>
            <a:off x="980072" y="3143951"/>
            <a:ext cx="21759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311" name="Google Shape;311;p24"/>
          <p:cNvSpPr txBox="1">
            <a:spLocks noGrp="1"/>
          </p:cNvSpPr>
          <p:nvPr>
            <p:ph type="subTitle" idx="14"/>
          </p:nvPr>
        </p:nvSpPr>
        <p:spPr>
          <a:xfrm>
            <a:off x="3484050" y="3143951"/>
            <a:ext cx="21759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sp>
        <p:nvSpPr>
          <p:cNvPr id="312" name="Google Shape;312;p24"/>
          <p:cNvSpPr txBox="1">
            <a:spLocks noGrp="1"/>
          </p:cNvSpPr>
          <p:nvPr>
            <p:ph type="subTitle" idx="15"/>
          </p:nvPr>
        </p:nvSpPr>
        <p:spPr>
          <a:xfrm>
            <a:off x="5988028" y="3143951"/>
            <a:ext cx="2175900" cy="484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Rubik"/>
              <a:buNone/>
              <a:defRPr sz="2000" b="1">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2pPr>
            <a:lvl3pPr lvl="2"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3pPr>
            <a:lvl4pPr lvl="3"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4pPr>
            <a:lvl5pPr lvl="4"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5pPr>
            <a:lvl6pPr lvl="5"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6pPr>
            <a:lvl7pPr lvl="6"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7pPr>
            <a:lvl8pPr lvl="7"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8pPr>
            <a:lvl9pPr lvl="8" algn="ctr" rtl="0">
              <a:lnSpc>
                <a:spcPct val="100000"/>
              </a:lnSpc>
              <a:spcBef>
                <a:spcPts val="0"/>
              </a:spcBef>
              <a:spcAft>
                <a:spcPts val="0"/>
              </a:spcAft>
              <a:buClr>
                <a:schemeClr val="dk1"/>
              </a:buClr>
              <a:buSzPts val="2400"/>
              <a:buFont typeface="Rubik"/>
              <a:buNone/>
              <a:defRPr sz="2400" b="1">
                <a:solidFill>
                  <a:schemeClr val="dk1"/>
                </a:solidFill>
                <a:latin typeface="Rubik"/>
                <a:ea typeface="Rubik"/>
                <a:cs typeface="Rubik"/>
                <a:sym typeface="Rubik"/>
              </a:defRPr>
            </a:lvl9pPr>
          </a:lstStyle>
          <a:p>
            <a:endParaRPr/>
          </a:p>
        </p:txBody>
      </p:sp>
      <p:grpSp>
        <p:nvGrpSpPr>
          <p:cNvPr id="313" name="Google Shape;313;p24"/>
          <p:cNvGrpSpPr/>
          <p:nvPr/>
        </p:nvGrpSpPr>
        <p:grpSpPr>
          <a:xfrm>
            <a:off x="-57763" y="4798690"/>
            <a:ext cx="9192071" cy="227126"/>
            <a:chOff x="1845875" y="1130175"/>
            <a:chExt cx="1454925" cy="55475"/>
          </a:xfrm>
        </p:grpSpPr>
        <p:sp>
          <p:nvSpPr>
            <p:cNvPr id="314" name="Google Shape;314;p24"/>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24"/>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24"/>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24"/>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24"/>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24"/>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24"/>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1" name="Google Shape;321;p24"/>
          <p:cNvSpPr/>
          <p:nvPr/>
        </p:nvSpPr>
        <p:spPr>
          <a:xfrm>
            <a:off x="-57775" y="3726977"/>
            <a:ext cx="709533" cy="1047025"/>
          </a:xfrm>
          <a:custGeom>
            <a:avLst/>
            <a:gdLst/>
            <a:ahLst/>
            <a:cxnLst/>
            <a:rect l="l" t="t" r="r" b="b"/>
            <a:pathLst>
              <a:path w="9487" h="14000" extrusionOk="0">
                <a:moveTo>
                  <a:pt x="8996" y="0"/>
                </a:moveTo>
                <a:cubicBezTo>
                  <a:pt x="8891" y="0"/>
                  <a:pt x="8788" y="35"/>
                  <a:pt x="8706" y="104"/>
                </a:cubicBezTo>
                <a:cubicBezTo>
                  <a:pt x="8338" y="421"/>
                  <a:pt x="7950" y="723"/>
                  <a:pt x="7546" y="996"/>
                </a:cubicBezTo>
                <a:cubicBezTo>
                  <a:pt x="7504" y="1022"/>
                  <a:pt x="7458" y="1034"/>
                  <a:pt x="7413" y="1034"/>
                </a:cubicBezTo>
                <a:cubicBezTo>
                  <a:pt x="7361" y="1034"/>
                  <a:pt x="7310" y="1018"/>
                  <a:pt x="7264" y="986"/>
                </a:cubicBezTo>
                <a:cubicBezTo>
                  <a:pt x="7184" y="928"/>
                  <a:pt x="7093" y="900"/>
                  <a:pt x="7002" y="900"/>
                </a:cubicBezTo>
                <a:cubicBezTo>
                  <a:pt x="6864" y="900"/>
                  <a:pt x="6729" y="965"/>
                  <a:pt x="6644" y="1086"/>
                </a:cubicBezTo>
                <a:cubicBezTo>
                  <a:pt x="6604" y="1142"/>
                  <a:pt x="6579" y="1197"/>
                  <a:pt x="6569" y="1263"/>
                </a:cubicBezTo>
                <a:cubicBezTo>
                  <a:pt x="6417" y="2079"/>
                  <a:pt x="6165" y="3037"/>
                  <a:pt x="5787" y="3269"/>
                </a:cubicBezTo>
                <a:cubicBezTo>
                  <a:pt x="5651" y="3351"/>
                  <a:pt x="5493" y="3397"/>
                  <a:pt x="5332" y="3397"/>
                </a:cubicBezTo>
                <a:cubicBezTo>
                  <a:pt x="5286" y="3397"/>
                  <a:pt x="5239" y="3393"/>
                  <a:pt x="5192" y="3385"/>
                </a:cubicBezTo>
                <a:cubicBezTo>
                  <a:pt x="5168" y="3381"/>
                  <a:pt x="5144" y="3379"/>
                  <a:pt x="5120" y="3379"/>
                </a:cubicBezTo>
                <a:cubicBezTo>
                  <a:pt x="4906" y="3379"/>
                  <a:pt x="4715" y="3536"/>
                  <a:pt x="4683" y="3758"/>
                </a:cubicBezTo>
                <a:cubicBezTo>
                  <a:pt x="4678" y="3763"/>
                  <a:pt x="4678" y="3768"/>
                  <a:pt x="4678" y="3773"/>
                </a:cubicBezTo>
                <a:cubicBezTo>
                  <a:pt x="4557" y="4791"/>
                  <a:pt x="4431" y="6928"/>
                  <a:pt x="5253" y="7901"/>
                </a:cubicBezTo>
                <a:cubicBezTo>
                  <a:pt x="5167" y="8541"/>
                  <a:pt x="5122" y="9191"/>
                  <a:pt x="5127" y="9842"/>
                </a:cubicBezTo>
                <a:lnTo>
                  <a:pt x="4628" y="9842"/>
                </a:lnTo>
                <a:cubicBezTo>
                  <a:pt x="4552" y="9343"/>
                  <a:pt x="4447" y="8854"/>
                  <a:pt x="4310" y="8370"/>
                </a:cubicBezTo>
                <a:cubicBezTo>
                  <a:pt x="4477" y="8163"/>
                  <a:pt x="4557" y="6394"/>
                  <a:pt x="4588" y="5371"/>
                </a:cubicBezTo>
                <a:cubicBezTo>
                  <a:pt x="4593" y="5325"/>
                  <a:pt x="4588" y="5285"/>
                  <a:pt x="4573" y="5245"/>
                </a:cubicBezTo>
                <a:cubicBezTo>
                  <a:pt x="4527" y="5079"/>
                  <a:pt x="4376" y="4972"/>
                  <a:pt x="4210" y="4972"/>
                </a:cubicBezTo>
                <a:cubicBezTo>
                  <a:pt x="4173" y="4972"/>
                  <a:pt x="4136" y="4977"/>
                  <a:pt x="4099" y="4988"/>
                </a:cubicBezTo>
                <a:cubicBezTo>
                  <a:pt x="4039" y="5007"/>
                  <a:pt x="3976" y="5017"/>
                  <a:pt x="3913" y="5017"/>
                </a:cubicBezTo>
                <a:cubicBezTo>
                  <a:pt x="3843" y="5017"/>
                  <a:pt x="3772" y="5004"/>
                  <a:pt x="3706" y="4978"/>
                </a:cubicBezTo>
                <a:cubicBezTo>
                  <a:pt x="3302" y="4811"/>
                  <a:pt x="3005" y="3541"/>
                  <a:pt x="2854" y="2704"/>
                </a:cubicBezTo>
                <a:cubicBezTo>
                  <a:pt x="2844" y="2644"/>
                  <a:pt x="2818" y="2588"/>
                  <a:pt x="2783" y="2538"/>
                </a:cubicBezTo>
                <a:cubicBezTo>
                  <a:pt x="2705" y="2439"/>
                  <a:pt x="2588" y="2387"/>
                  <a:pt x="2471" y="2387"/>
                </a:cubicBezTo>
                <a:cubicBezTo>
                  <a:pt x="2391" y="2387"/>
                  <a:pt x="2311" y="2411"/>
                  <a:pt x="2244" y="2462"/>
                </a:cubicBezTo>
                <a:cubicBezTo>
                  <a:pt x="2109" y="2566"/>
                  <a:pt x="1961" y="2647"/>
                  <a:pt x="1825" y="2647"/>
                </a:cubicBezTo>
                <a:cubicBezTo>
                  <a:pt x="1789" y="2647"/>
                  <a:pt x="1754" y="2642"/>
                  <a:pt x="1720" y="2629"/>
                </a:cubicBezTo>
                <a:cubicBezTo>
                  <a:pt x="1377" y="2473"/>
                  <a:pt x="1039" y="2296"/>
                  <a:pt x="712" y="2100"/>
                </a:cubicBezTo>
                <a:cubicBezTo>
                  <a:pt x="653" y="2065"/>
                  <a:pt x="587" y="2047"/>
                  <a:pt x="521" y="2047"/>
                </a:cubicBezTo>
                <a:cubicBezTo>
                  <a:pt x="462" y="2047"/>
                  <a:pt x="403" y="2061"/>
                  <a:pt x="349" y="2089"/>
                </a:cubicBezTo>
                <a:cubicBezTo>
                  <a:pt x="157" y="2185"/>
                  <a:pt x="77" y="2417"/>
                  <a:pt x="172" y="2609"/>
                </a:cubicBezTo>
                <a:cubicBezTo>
                  <a:pt x="313" y="2891"/>
                  <a:pt x="434" y="3138"/>
                  <a:pt x="500" y="3249"/>
                </a:cubicBezTo>
                <a:cubicBezTo>
                  <a:pt x="560" y="3365"/>
                  <a:pt x="434" y="3481"/>
                  <a:pt x="253" y="3581"/>
                </a:cubicBezTo>
                <a:cubicBezTo>
                  <a:pt x="192" y="3617"/>
                  <a:pt x="142" y="3662"/>
                  <a:pt x="107" y="3723"/>
                </a:cubicBezTo>
                <a:cubicBezTo>
                  <a:pt x="1" y="3909"/>
                  <a:pt x="61" y="4146"/>
                  <a:pt x="243" y="4252"/>
                </a:cubicBezTo>
                <a:cubicBezTo>
                  <a:pt x="782" y="4569"/>
                  <a:pt x="1437" y="4998"/>
                  <a:pt x="1463" y="5199"/>
                </a:cubicBezTo>
                <a:cubicBezTo>
                  <a:pt x="1458" y="5330"/>
                  <a:pt x="1402" y="5446"/>
                  <a:pt x="1311" y="5537"/>
                </a:cubicBezTo>
                <a:cubicBezTo>
                  <a:pt x="1256" y="5603"/>
                  <a:pt x="1226" y="5683"/>
                  <a:pt x="1226" y="5764"/>
                </a:cubicBezTo>
                <a:cubicBezTo>
                  <a:pt x="1216" y="5981"/>
                  <a:pt x="1382" y="6157"/>
                  <a:pt x="1594" y="6167"/>
                </a:cubicBezTo>
                <a:cubicBezTo>
                  <a:pt x="2128" y="6192"/>
                  <a:pt x="2682" y="6278"/>
                  <a:pt x="2748" y="6510"/>
                </a:cubicBezTo>
                <a:cubicBezTo>
                  <a:pt x="2788" y="6681"/>
                  <a:pt x="2718" y="6863"/>
                  <a:pt x="2566" y="6958"/>
                </a:cubicBezTo>
                <a:cubicBezTo>
                  <a:pt x="2536" y="6984"/>
                  <a:pt x="2511" y="7009"/>
                  <a:pt x="2486" y="7044"/>
                </a:cubicBezTo>
                <a:cubicBezTo>
                  <a:pt x="2365" y="7216"/>
                  <a:pt x="2410" y="7452"/>
                  <a:pt x="2582" y="7573"/>
                </a:cubicBezTo>
                <a:cubicBezTo>
                  <a:pt x="3060" y="7901"/>
                  <a:pt x="3766" y="8335"/>
                  <a:pt x="4195" y="8385"/>
                </a:cubicBezTo>
                <a:cubicBezTo>
                  <a:pt x="4331" y="8864"/>
                  <a:pt x="4436" y="9348"/>
                  <a:pt x="4507" y="9842"/>
                </a:cubicBezTo>
                <a:lnTo>
                  <a:pt x="2491" y="9842"/>
                </a:lnTo>
                <a:cubicBezTo>
                  <a:pt x="2420" y="9842"/>
                  <a:pt x="2360" y="9882"/>
                  <a:pt x="2335" y="9942"/>
                </a:cubicBezTo>
                <a:lnTo>
                  <a:pt x="2234" y="10194"/>
                </a:lnTo>
                <a:cubicBezTo>
                  <a:pt x="2229" y="10215"/>
                  <a:pt x="2224" y="10235"/>
                  <a:pt x="2224" y="10255"/>
                </a:cubicBezTo>
                <a:cubicBezTo>
                  <a:pt x="2224" y="10351"/>
                  <a:pt x="2299" y="10421"/>
                  <a:pt x="2390" y="10421"/>
                </a:cubicBezTo>
                <a:lnTo>
                  <a:pt x="2783" y="10421"/>
                </a:lnTo>
                <a:lnTo>
                  <a:pt x="2844" y="10819"/>
                </a:lnTo>
                <a:lnTo>
                  <a:pt x="3257" y="13592"/>
                </a:lnTo>
                <a:cubicBezTo>
                  <a:pt x="3292" y="13829"/>
                  <a:pt x="3494" y="14000"/>
                  <a:pt x="3731" y="14000"/>
                </a:cubicBezTo>
                <a:lnTo>
                  <a:pt x="5933" y="14000"/>
                </a:lnTo>
                <a:cubicBezTo>
                  <a:pt x="6175" y="14000"/>
                  <a:pt x="6377" y="13829"/>
                  <a:pt x="6412" y="13592"/>
                </a:cubicBezTo>
                <a:lnTo>
                  <a:pt x="6886" y="10421"/>
                </a:lnTo>
                <a:lnTo>
                  <a:pt x="7279" y="10421"/>
                </a:lnTo>
                <a:cubicBezTo>
                  <a:pt x="7299" y="10421"/>
                  <a:pt x="7320" y="10416"/>
                  <a:pt x="7340" y="10411"/>
                </a:cubicBezTo>
                <a:cubicBezTo>
                  <a:pt x="7425" y="10376"/>
                  <a:pt x="7466" y="10280"/>
                  <a:pt x="7430" y="10194"/>
                </a:cubicBezTo>
                <a:lnTo>
                  <a:pt x="7330" y="9942"/>
                </a:lnTo>
                <a:cubicBezTo>
                  <a:pt x="7304" y="9882"/>
                  <a:pt x="7244" y="9842"/>
                  <a:pt x="7178" y="9842"/>
                </a:cubicBezTo>
                <a:lnTo>
                  <a:pt x="5248" y="9842"/>
                </a:lnTo>
                <a:cubicBezTo>
                  <a:pt x="5243" y="9191"/>
                  <a:pt x="5283" y="8587"/>
                  <a:pt x="5354" y="8022"/>
                </a:cubicBezTo>
                <a:cubicBezTo>
                  <a:pt x="5369" y="8026"/>
                  <a:pt x="5387" y="8027"/>
                  <a:pt x="5408" y="8027"/>
                </a:cubicBezTo>
                <a:cubicBezTo>
                  <a:pt x="5442" y="8027"/>
                  <a:pt x="5484" y="8023"/>
                  <a:pt x="5540" y="8017"/>
                </a:cubicBezTo>
                <a:cubicBezTo>
                  <a:pt x="6039" y="7941"/>
                  <a:pt x="6936" y="7452"/>
                  <a:pt x="7516" y="7115"/>
                </a:cubicBezTo>
                <a:cubicBezTo>
                  <a:pt x="7728" y="6989"/>
                  <a:pt x="7798" y="6711"/>
                  <a:pt x="7672" y="6505"/>
                </a:cubicBezTo>
                <a:cubicBezTo>
                  <a:pt x="7647" y="6459"/>
                  <a:pt x="7617" y="6424"/>
                  <a:pt x="7582" y="6394"/>
                </a:cubicBezTo>
                <a:cubicBezTo>
                  <a:pt x="7284" y="6132"/>
                  <a:pt x="6962" y="5769"/>
                  <a:pt x="6992" y="5451"/>
                </a:cubicBezTo>
                <a:cubicBezTo>
                  <a:pt x="7027" y="5114"/>
                  <a:pt x="7733" y="4715"/>
                  <a:pt x="8333" y="4443"/>
                </a:cubicBezTo>
                <a:cubicBezTo>
                  <a:pt x="8559" y="4342"/>
                  <a:pt x="8655" y="4075"/>
                  <a:pt x="8554" y="3854"/>
                </a:cubicBezTo>
                <a:cubicBezTo>
                  <a:pt x="8519" y="3783"/>
                  <a:pt x="8474" y="3723"/>
                  <a:pt x="8408" y="3677"/>
                </a:cubicBezTo>
                <a:cubicBezTo>
                  <a:pt x="8217" y="3536"/>
                  <a:pt x="8060" y="3380"/>
                  <a:pt x="8060" y="3224"/>
                </a:cubicBezTo>
                <a:cubicBezTo>
                  <a:pt x="8050" y="2992"/>
                  <a:pt x="8575" y="2694"/>
                  <a:pt x="9053" y="2462"/>
                </a:cubicBezTo>
                <a:cubicBezTo>
                  <a:pt x="9275" y="2357"/>
                  <a:pt x="9371" y="2089"/>
                  <a:pt x="9265" y="1868"/>
                </a:cubicBezTo>
                <a:cubicBezTo>
                  <a:pt x="9245" y="1827"/>
                  <a:pt x="9225" y="1797"/>
                  <a:pt x="9200" y="1767"/>
                </a:cubicBezTo>
                <a:cubicBezTo>
                  <a:pt x="9129" y="1691"/>
                  <a:pt x="9104" y="1585"/>
                  <a:pt x="9134" y="1490"/>
                </a:cubicBezTo>
                <a:cubicBezTo>
                  <a:pt x="9184" y="1343"/>
                  <a:pt x="9295" y="976"/>
                  <a:pt x="9416" y="572"/>
                </a:cubicBezTo>
                <a:cubicBezTo>
                  <a:pt x="9487" y="340"/>
                  <a:pt x="9356" y="88"/>
                  <a:pt x="9124" y="18"/>
                </a:cubicBezTo>
                <a:cubicBezTo>
                  <a:pt x="9082" y="6"/>
                  <a:pt x="9039" y="0"/>
                  <a:pt x="8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2" name="Google Shape;322;p24"/>
          <p:cNvGrpSpPr/>
          <p:nvPr/>
        </p:nvGrpSpPr>
        <p:grpSpPr>
          <a:xfrm>
            <a:off x="8492000" y="1479916"/>
            <a:ext cx="1822181" cy="2789873"/>
            <a:chOff x="8269225" y="1523391"/>
            <a:chExt cx="1822181" cy="2789873"/>
          </a:xfrm>
        </p:grpSpPr>
        <p:sp>
          <p:nvSpPr>
            <p:cNvPr id="323" name="Google Shape;323;p24"/>
            <p:cNvSpPr/>
            <p:nvPr/>
          </p:nvSpPr>
          <p:spPr>
            <a:xfrm>
              <a:off x="8670783" y="2348763"/>
              <a:ext cx="1420623" cy="1964501"/>
            </a:xfrm>
            <a:custGeom>
              <a:avLst/>
              <a:gdLst/>
              <a:ahLst/>
              <a:cxnLst/>
              <a:rect l="l" t="t" r="r" b="b"/>
              <a:pathLst>
                <a:path w="23806" h="32920" extrusionOk="0">
                  <a:moveTo>
                    <a:pt x="23140" y="26"/>
                  </a:moveTo>
                  <a:cubicBezTo>
                    <a:pt x="23493" y="26"/>
                    <a:pt x="23776" y="308"/>
                    <a:pt x="23781" y="661"/>
                  </a:cubicBezTo>
                  <a:lnTo>
                    <a:pt x="23781" y="32254"/>
                  </a:lnTo>
                  <a:cubicBezTo>
                    <a:pt x="23776" y="32607"/>
                    <a:pt x="23493" y="32889"/>
                    <a:pt x="23140" y="32889"/>
                  </a:cubicBezTo>
                  <a:lnTo>
                    <a:pt x="665" y="32889"/>
                  </a:lnTo>
                  <a:cubicBezTo>
                    <a:pt x="318" y="32889"/>
                    <a:pt x="30" y="32607"/>
                    <a:pt x="30" y="32254"/>
                  </a:cubicBezTo>
                  <a:lnTo>
                    <a:pt x="30" y="661"/>
                  </a:lnTo>
                  <a:cubicBezTo>
                    <a:pt x="30" y="308"/>
                    <a:pt x="318" y="26"/>
                    <a:pt x="665" y="26"/>
                  </a:cubicBezTo>
                  <a:close/>
                  <a:moveTo>
                    <a:pt x="665" y="0"/>
                  </a:moveTo>
                  <a:cubicBezTo>
                    <a:pt x="303" y="0"/>
                    <a:pt x="5" y="298"/>
                    <a:pt x="0" y="661"/>
                  </a:cubicBezTo>
                  <a:lnTo>
                    <a:pt x="0" y="32254"/>
                  </a:lnTo>
                  <a:cubicBezTo>
                    <a:pt x="5" y="32622"/>
                    <a:pt x="303" y="32919"/>
                    <a:pt x="665" y="32919"/>
                  </a:cubicBezTo>
                  <a:lnTo>
                    <a:pt x="23140" y="32919"/>
                  </a:lnTo>
                  <a:cubicBezTo>
                    <a:pt x="23508" y="32919"/>
                    <a:pt x="23806" y="32622"/>
                    <a:pt x="23806" y="32254"/>
                  </a:cubicBezTo>
                  <a:lnTo>
                    <a:pt x="23806" y="661"/>
                  </a:lnTo>
                  <a:cubicBezTo>
                    <a:pt x="23801" y="298"/>
                    <a:pt x="23508" y="5"/>
                    <a:pt x="231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4"/>
            <p:cNvSpPr/>
            <p:nvPr/>
          </p:nvSpPr>
          <p:spPr>
            <a:xfrm>
              <a:off x="8269225" y="1523391"/>
              <a:ext cx="1584252" cy="1177030"/>
            </a:xfrm>
            <a:custGeom>
              <a:avLst/>
              <a:gdLst/>
              <a:ahLst/>
              <a:cxnLst/>
              <a:rect l="l" t="t" r="r" b="b"/>
              <a:pathLst>
                <a:path w="26548" h="19724" extrusionOk="0">
                  <a:moveTo>
                    <a:pt x="0" y="0"/>
                  </a:moveTo>
                  <a:lnTo>
                    <a:pt x="0" y="19723"/>
                  </a:lnTo>
                  <a:lnTo>
                    <a:pt x="26548" y="19723"/>
                  </a:lnTo>
                  <a:lnTo>
                    <a:pt x="265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24"/>
            <p:cNvSpPr/>
            <p:nvPr/>
          </p:nvSpPr>
          <p:spPr>
            <a:xfrm>
              <a:off x="8313146" y="1572683"/>
              <a:ext cx="1496410" cy="781504"/>
            </a:xfrm>
            <a:custGeom>
              <a:avLst/>
              <a:gdLst/>
              <a:ahLst/>
              <a:cxnLst/>
              <a:rect l="l" t="t" r="r" b="b"/>
              <a:pathLst>
                <a:path w="25076" h="13096" extrusionOk="0">
                  <a:moveTo>
                    <a:pt x="0" y="1"/>
                  </a:moveTo>
                  <a:lnTo>
                    <a:pt x="0" y="13096"/>
                  </a:lnTo>
                  <a:lnTo>
                    <a:pt x="25076" y="13096"/>
                  </a:lnTo>
                  <a:lnTo>
                    <a:pt x="250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24"/>
            <p:cNvSpPr/>
            <p:nvPr/>
          </p:nvSpPr>
          <p:spPr>
            <a:xfrm>
              <a:off x="8313146" y="2420615"/>
              <a:ext cx="1496410" cy="230465"/>
            </a:xfrm>
            <a:custGeom>
              <a:avLst/>
              <a:gdLst/>
              <a:ahLst/>
              <a:cxnLst/>
              <a:rect l="l" t="t" r="r" b="b"/>
              <a:pathLst>
                <a:path w="25076" h="3862" extrusionOk="0">
                  <a:moveTo>
                    <a:pt x="0" y="1"/>
                  </a:moveTo>
                  <a:lnTo>
                    <a:pt x="0" y="3862"/>
                  </a:lnTo>
                  <a:lnTo>
                    <a:pt x="25076" y="3862"/>
                  </a:lnTo>
                  <a:lnTo>
                    <a:pt x="250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7"/>
        <p:cNvGrpSpPr/>
        <p:nvPr/>
      </p:nvGrpSpPr>
      <p:grpSpPr>
        <a:xfrm>
          <a:off x="0" y="0"/>
          <a:ext cx="0" cy="0"/>
          <a:chOff x="0" y="0"/>
          <a:chExt cx="0" cy="0"/>
        </a:xfrm>
      </p:grpSpPr>
      <p:sp>
        <p:nvSpPr>
          <p:cNvPr id="358" name="Google Shape;358;p27"/>
          <p:cNvSpPr/>
          <p:nvPr/>
        </p:nvSpPr>
        <p:spPr>
          <a:xfrm>
            <a:off x="259200" y="239975"/>
            <a:ext cx="8625600" cy="6024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9" name="Google Shape;359;p27"/>
          <p:cNvGrpSpPr/>
          <p:nvPr/>
        </p:nvGrpSpPr>
        <p:grpSpPr>
          <a:xfrm>
            <a:off x="-57763" y="4798690"/>
            <a:ext cx="9192071" cy="227126"/>
            <a:chOff x="1845875" y="1130175"/>
            <a:chExt cx="1454925" cy="55475"/>
          </a:xfrm>
        </p:grpSpPr>
        <p:sp>
          <p:nvSpPr>
            <p:cNvPr id="360" name="Google Shape;360;p27"/>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27"/>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27"/>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27"/>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27"/>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27"/>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27"/>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7"/>
        <p:cNvGrpSpPr/>
        <p:nvPr/>
      </p:nvGrpSpPr>
      <p:grpSpPr>
        <a:xfrm>
          <a:off x="0" y="0"/>
          <a:ext cx="0" cy="0"/>
          <a:chOff x="0" y="0"/>
          <a:chExt cx="0" cy="0"/>
        </a:xfrm>
      </p:grpSpPr>
      <p:sp>
        <p:nvSpPr>
          <p:cNvPr id="368" name="Google Shape;368;p28"/>
          <p:cNvSpPr/>
          <p:nvPr/>
        </p:nvSpPr>
        <p:spPr>
          <a:xfrm rot="5400000">
            <a:off x="-1345656" y="1738550"/>
            <a:ext cx="4400400" cy="13395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9" name="Google Shape;369;p28"/>
          <p:cNvGrpSpPr/>
          <p:nvPr/>
        </p:nvGrpSpPr>
        <p:grpSpPr>
          <a:xfrm>
            <a:off x="131762" y="3265946"/>
            <a:ext cx="2225758" cy="1877345"/>
            <a:chOff x="5142622" y="2612730"/>
            <a:chExt cx="1955163" cy="1649108"/>
          </a:xfrm>
        </p:grpSpPr>
        <p:sp>
          <p:nvSpPr>
            <p:cNvPr id="370" name="Google Shape;370;p28"/>
            <p:cNvSpPr/>
            <p:nvPr/>
          </p:nvSpPr>
          <p:spPr>
            <a:xfrm>
              <a:off x="5603005" y="2613274"/>
              <a:ext cx="1494781" cy="1648559"/>
            </a:xfrm>
            <a:custGeom>
              <a:avLst/>
              <a:gdLst/>
              <a:ahLst/>
              <a:cxnLst/>
              <a:rect l="l" t="t" r="r" b="b"/>
              <a:pathLst>
                <a:path w="10984" h="12114" extrusionOk="0">
                  <a:moveTo>
                    <a:pt x="384" y="0"/>
                  </a:moveTo>
                  <a:cubicBezTo>
                    <a:pt x="348" y="0"/>
                    <a:pt x="314" y="8"/>
                    <a:pt x="277" y="17"/>
                  </a:cubicBezTo>
                  <a:cubicBezTo>
                    <a:pt x="96" y="82"/>
                    <a:pt x="0" y="284"/>
                    <a:pt x="66" y="465"/>
                  </a:cubicBezTo>
                  <a:lnTo>
                    <a:pt x="3065" y="11650"/>
                  </a:lnTo>
                  <a:cubicBezTo>
                    <a:pt x="3140" y="11912"/>
                    <a:pt x="3377" y="12098"/>
                    <a:pt x="3654" y="12114"/>
                  </a:cubicBezTo>
                  <a:lnTo>
                    <a:pt x="10580" y="12114"/>
                  </a:lnTo>
                  <a:cubicBezTo>
                    <a:pt x="10620" y="12114"/>
                    <a:pt x="10665" y="12108"/>
                    <a:pt x="10706" y="12093"/>
                  </a:cubicBezTo>
                  <a:cubicBezTo>
                    <a:pt x="10887" y="12028"/>
                    <a:pt x="10983" y="11831"/>
                    <a:pt x="10918" y="11650"/>
                  </a:cubicBezTo>
                  <a:lnTo>
                    <a:pt x="7924" y="465"/>
                  </a:lnTo>
                  <a:cubicBezTo>
                    <a:pt x="7843" y="198"/>
                    <a:pt x="7606" y="12"/>
                    <a:pt x="7334" y="1"/>
                  </a:cubicBezTo>
                  <a:lnTo>
                    <a:pt x="408" y="1"/>
                  </a:lnTo>
                  <a:cubicBezTo>
                    <a:pt x="400" y="1"/>
                    <a:pt x="392"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28"/>
            <p:cNvSpPr/>
            <p:nvPr/>
          </p:nvSpPr>
          <p:spPr>
            <a:xfrm>
              <a:off x="5690101" y="2688122"/>
              <a:ext cx="1321134" cy="1498999"/>
            </a:xfrm>
            <a:custGeom>
              <a:avLst/>
              <a:gdLst/>
              <a:ahLst/>
              <a:cxnLst/>
              <a:rect l="l" t="t" r="r" b="b"/>
              <a:pathLst>
                <a:path w="9708" h="11015" extrusionOk="0">
                  <a:moveTo>
                    <a:pt x="0" y="1"/>
                  </a:moveTo>
                  <a:lnTo>
                    <a:pt x="2954" y="11014"/>
                  </a:lnTo>
                  <a:lnTo>
                    <a:pt x="9708" y="11014"/>
                  </a:lnTo>
                  <a:lnTo>
                    <a:pt x="6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28"/>
            <p:cNvSpPr/>
            <p:nvPr/>
          </p:nvSpPr>
          <p:spPr>
            <a:xfrm>
              <a:off x="5987043" y="2918109"/>
              <a:ext cx="727249" cy="1039705"/>
            </a:xfrm>
            <a:custGeom>
              <a:avLst/>
              <a:gdLst/>
              <a:ahLst/>
              <a:cxnLst/>
              <a:rect l="l" t="t" r="r" b="b"/>
              <a:pathLst>
                <a:path w="5344" h="7640" extrusionOk="0">
                  <a:moveTo>
                    <a:pt x="2967" y="1"/>
                  </a:moveTo>
                  <a:cubicBezTo>
                    <a:pt x="1720" y="1"/>
                    <a:pt x="541" y="1514"/>
                    <a:pt x="278" y="3508"/>
                  </a:cubicBezTo>
                  <a:cubicBezTo>
                    <a:pt x="1" y="5609"/>
                    <a:pt x="847" y="7454"/>
                    <a:pt x="2168" y="7626"/>
                  </a:cubicBezTo>
                  <a:cubicBezTo>
                    <a:pt x="2236" y="7635"/>
                    <a:pt x="2305" y="7639"/>
                    <a:pt x="2373" y="7639"/>
                  </a:cubicBezTo>
                  <a:cubicBezTo>
                    <a:pt x="3625" y="7639"/>
                    <a:pt x="4803" y="6131"/>
                    <a:pt x="5066" y="4138"/>
                  </a:cubicBezTo>
                  <a:cubicBezTo>
                    <a:pt x="5343" y="2036"/>
                    <a:pt x="4492" y="191"/>
                    <a:pt x="3171" y="14"/>
                  </a:cubicBezTo>
                  <a:cubicBezTo>
                    <a:pt x="3103" y="5"/>
                    <a:pt x="3035" y="1"/>
                    <a:pt x="2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28"/>
            <p:cNvSpPr/>
            <p:nvPr/>
          </p:nvSpPr>
          <p:spPr>
            <a:xfrm>
              <a:off x="6037803" y="3101147"/>
              <a:ext cx="544757" cy="673631"/>
            </a:xfrm>
            <a:custGeom>
              <a:avLst/>
              <a:gdLst/>
              <a:ahLst/>
              <a:cxnLst/>
              <a:rect l="l" t="t" r="r" b="b"/>
              <a:pathLst>
                <a:path w="4003" h="4950" extrusionOk="0">
                  <a:moveTo>
                    <a:pt x="2430" y="2062"/>
                  </a:moveTo>
                  <a:lnTo>
                    <a:pt x="2360" y="2530"/>
                  </a:lnTo>
                  <a:cubicBezTo>
                    <a:pt x="2355" y="2551"/>
                    <a:pt x="2339" y="2566"/>
                    <a:pt x="2319" y="2566"/>
                  </a:cubicBezTo>
                  <a:lnTo>
                    <a:pt x="2314" y="2566"/>
                  </a:lnTo>
                  <a:cubicBezTo>
                    <a:pt x="2294" y="2566"/>
                    <a:pt x="2269" y="2551"/>
                    <a:pt x="2259" y="2530"/>
                  </a:cubicBezTo>
                  <a:lnTo>
                    <a:pt x="1946" y="2067"/>
                  </a:lnTo>
                  <a:lnTo>
                    <a:pt x="1926" y="2289"/>
                  </a:lnTo>
                  <a:cubicBezTo>
                    <a:pt x="1926" y="2309"/>
                    <a:pt x="1906" y="2324"/>
                    <a:pt x="1886" y="2324"/>
                  </a:cubicBezTo>
                  <a:lnTo>
                    <a:pt x="1568" y="2324"/>
                  </a:lnTo>
                  <a:cubicBezTo>
                    <a:pt x="1941" y="2692"/>
                    <a:pt x="2193" y="3292"/>
                    <a:pt x="2269" y="3498"/>
                  </a:cubicBezTo>
                  <a:lnTo>
                    <a:pt x="2929" y="3498"/>
                  </a:lnTo>
                  <a:cubicBezTo>
                    <a:pt x="2818" y="2868"/>
                    <a:pt x="2909" y="2475"/>
                    <a:pt x="2964" y="2314"/>
                  </a:cubicBezTo>
                  <a:lnTo>
                    <a:pt x="2632" y="2314"/>
                  </a:lnTo>
                  <a:cubicBezTo>
                    <a:pt x="2612" y="2314"/>
                    <a:pt x="2586" y="2304"/>
                    <a:pt x="2576" y="2283"/>
                  </a:cubicBezTo>
                  <a:lnTo>
                    <a:pt x="2430" y="2062"/>
                  </a:lnTo>
                  <a:close/>
                  <a:moveTo>
                    <a:pt x="1634" y="0"/>
                  </a:moveTo>
                  <a:cubicBezTo>
                    <a:pt x="550" y="0"/>
                    <a:pt x="1" y="887"/>
                    <a:pt x="364" y="1880"/>
                  </a:cubicBezTo>
                  <a:cubicBezTo>
                    <a:pt x="565" y="2384"/>
                    <a:pt x="923" y="2808"/>
                    <a:pt x="1387" y="3085"/>
                  </a:cubicBezTo>
                  <a:lnTo>
                    <a:pt x="1614" y="3503"/>
                  </a:lnTo>
                  <a:lnTo>
                    <a:pt x="2168" y="3503"/>
                  </a:lnTo>
                  <a:cubicBezTo>
                    <a:pt x="2082" y="3281"/>
                    <a:pt x="1800" y="2626"/>
                    <a:pt x="1412" y="2309"/>
                  </a:cubicBezTo>
                  <a:cubicBezTo>
                    <a:pt x="1397" y="2294"/>
                    <a:pt x="1387" y="2273"/>
                    <a:pt x="1387" y="2253"/>
                  </a:cubicBezTo>
                  <a:cubicBezTo>
                    <a:pt x="1392" y="2233"/>
                    <a:pt x="1407" y="2223"/>
                    <a:pt x="1427" y="2223"/>
                  </a:cubicBezTo>
                  <a:lnTo>
                    <a:pt x="1820" y="2223"/>
                  </a:lnTo>
                  <a:lnTo>
                    <a:pt x="1845" y="1895"/>
                  </a:lnTo>
                  <a:cubicBezTo>
                    <a:pt x="1850" y="1875"/>
                    <a:pt x="1871" y="1860"/>
                    <a:pt x="1891" y="1860"/>
                  </a:cubicBezTo>
                  <a:cubicBezTo>
                    <a:pt x="1916" y="1860"/>
                    <a:pt x="1936" y="1875"/>
                    <a:pt x="1951" y="1895"/>
                  </a:cubicBezTo>
                  <a:lnTo>
                    <a:pt x="2269" y="2374"/>
                  </a:lnTo>
                  <a:lnTo>
                    <a:pt x="2334" y="1895"/>
                  </a:lnTo>
                  <a:cubicBezTo>
                    <a:pt x="2339" y="1875"/>
                    <a:pt x="2360" y="1860"/>
                    <a:pt x="2380" y="1860"/>
                  </a:cubicBezTo>
                  <a:cubicBezTo>
                    <a:pt x="2405" y="1860"/>
                    <a:pt x="2425" y="1875"/>
                    <a:pt x="2440" y="1895"/>
                  </a:cubicBezTo>
                  <a:lnTo>
                    <a:pt x="2647" y="2213"/>
                  </a:lnTo>
                  <a:lnTo>
                    <a:pt x="3035" y="2213"/>
                  </a:lnTo>
                  <a:cubicBezTo>
                    <a:pt x="3055" y="2213"/>
                    <a:pt x="3075" y="2223"/>
                    <a:pt x="3085" y="2238"/>
                  </a:cubicBezTo>
                  <a:cubicBezTo>
                    <a:pt x="3100" y="2253"/>
                    <a:pt x="3106" y="2273"/>
                    <a:pt x="3095" y="2294"/>
                  </a:cubicBezTo>
                  <a:cubicBezTo>
                    <a:pt x="3095" y="2294"/>
                    <a:pt x="2899" y="2702"/>
                    <a:pt x="3030" y="3503"/>
                  </a:cubicBezTo>
                  <a:lnTo>
                    <a:pt x="3534" y="3503"/>
                  </a:lnTo>
                  <a:lnTo>
                    <a:pt x="3534" y="3085"/>
                  </a:lnTo>
                  <a:cubicBezTo>
                    <a:pt x="3862" y="2777"/>
                    <a:pt x="4003" y="2324"/>
                    <a:pt x="3912" y="1880"/>
                  </a:cubicBezTo>
                  <a:cubicBezTo>
                    <a:pt x="3751" y="887"/>
                    <a:pt x="2717" y="0"/>
                    <a:pt x="1634" y="0"/>
                  </a:cubicBezTo>
                  <a:close/>
                  <a:moveTo>
                    <a:pt x="1669" y="3619"/>
                  </a:moveTo>
                  <a:cubicBezTo>
                    <a:pt x="1588" y="3619"/>
                    <a:pt x="1543" y="3675"/>
                    <a:pt x="1563" y="3750"/>
                  </a:cubicBezTo>
                  <a:cubicBezTo>
                    <a:pt x="1598" y="3821"/>
                    <a:pt x="1669" y="3871"/>
                    <a:pt x="1755" y="3871"/>
                  </a:cubicBezTo>
                  <a:lnTo>
                    <a:pt x="3594" y="3871"/>
                  </a:lnTo>
                  <a:cubicBezTo>
                    <a:pt x="3675" y="3871"/>
                    <a:pt x="3731" y="3816"/>
                    <a:pt x="3715" y="3750"/>
                  </a:cubicBezTo>
                  <a:cubicBezTo>
                    <a:pt x="3695" y="3670"/>
                    <a:pt x="3620" y="3619"/>
                    <a:pt x="3539" y="3619"/>
                  </a:cubicBezTo>
                  <a:close/>
                  <a:moveTo>
                    <a:pt x="1845" y="4007"/>
                  </a:moveTo>
                  <a:cubicBezTo>
                    <a:pt x="1765" y="4007"/>
                    <a:pt x="1719" y="4063"/>
                    <a:pt x="1740" y="4133"/>
                  </a:cubicBezTo>
                  <a:cubicBezTo>
                    <a:pt x="1775" y="4204"/>
                    <a:pt x="1845" y="4249"/>
                    <a:pt x="1921" y="4249"/>
                  </a:cubicBezTo>
                  <a:lnTo>
                    <a:pt x="3625" y="4249"/>
                  </a:lnTo>
                  <a:cubicBezTo>
                    <a:pt x="3705" y="4249"/>
                    <a:pt x="3756" y="4194"/>
                    <a:pt x="3741" y="4133"/>
                  </a:cubicBezTo>
                  <a:cubicBezTo>
                    <a:pt x="3720" y="4058"/>
                    <a:pt x="3650" y="4007"/>
                    <a:pt x="3574" y="4007"/>
                  </a:cubicBezTo>
                  <a:close/>
                  <a:moveTo>
                    <a:pt x="3615" y="4370"/>
                  </a:moveTo>
                  <a:cubicBezTo>
                    <a:pt x="3611" y="4370"/>
                    <a:pt x="3608" y="4370"/>
                    <a:pt x="3605" y="4370"/>
                  </a:cubicBezTo>
                  <a:lnTo>
                    <a:pt x="2012" y="4370"/>
                  </a:lnTo>
                  <a:cubicBezTo>
                    <a:pt x="1936" y="4370"/>
                    <a:pt x="1886" y="4421"/>
                    <a:pt x="1906" y="4486"/>
                  </a:cubicBezTo>
                  <a:cubicBezTo>
                    <a:pt x="1936" y="4557"/>
                    <a:pt x="2007" y="4602"/>
                    <a:pt x="2087" y="4602"/>
                  </a:cubicBezTo>
                  <a:lnTo>
                    <a:pt x="3655" y="4602"/>
                  </a:lnTo>
                  <a:cubicBezTo>
                    <a:pt x="3731" y="4602"/>
                    <a:pt x="3781" y="4552"/>
                    <a:pt x="3766" y="4486"/>
                  </a:cubicBezTo>
                  <a:cubicBezTo>
                    <a:pt x="3747" y="4419"/>
                    <a:pt x="3686" y="4370"/>
                    <a:pt x="3615" y="4370"/>
                  </a:cubicBezTo>
                  <a:close/>
                  <a:moveTo>
                    <a:pt x="2339" y="4723"/>
                  </a:moveTo>
                  <a:cubicBezTo>
                    <a:pt x="2375" y="4849"/>
                    <a:pt x="2652" y="4950"/>
                    <a:pt x="2954" y="4950"/>
                  </a:cubicBezTo>
                  <a:lnTo>
                    <a:pt x="2969" y="4950"/>
                  </a:lnTo>
                  <a:cubicBezTo>
                    <a:pt x="3272" y="4950"/>
                    <a:pt x="3494" y="4849"/>
                    <a:pt x="3463" y="47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28"/>
            <p:cNvSpPr/>
            <p:nvPr/>
          </p:nvSpPr>
          <p:spPr>
            <a:xfrm>
              <a:off x="5142622" y="2612730"/>
              <a:ext cx="1483218" cy="1649108"/>
            </a:xfrm>
            <a:custGeom>
              <a:avLst/>
              <a:gdLst/>
              <a:ahLst/>
              <a:cxnLst/>
              <a:rect l="l" t="t" r="r" b="b"/>
              <a:pathLst>
                <a:path w="10899" h="12118" extrusionOk="0">
                  <a:moveTo>
                    <a:pt x="10545" y="0"/>
                  </a:moveTo>
                  <a:cubicBezTo>
                    <a:pt x="10542" y="0"/>
                    <a:pt x="10539" y="0"/>
                    <a:pt x="10535" y="0"/>
                  </a:cubicBezTo>
                  <a:lnTo>
                    <a:pt x="3610" y="0"/>
                  </a:lnTo>
                  <a:cubicBezTo>
                    <a:pt x="3338" y="16"/>
                    <a:pt x="3101" y="202"/>
                    <a:pt x="3020" y="464"/>
                  </a:cubicBezTo>
                  <a:lnTo>
                    <a:pt x="21" y="11654"/>
                  </a:lnTo>
                  <a:cubicBezTo>
                    <a:pt x="6" y="11694"/>
                    <a:pt x="1" y="11734"/>
                    <a:pt x="1" y="11780"/>
                  </a:cubicBezTo>
                  <a:cubicBezTo>
                    <a:pt x="11" y="11968"/>
                    <a:pt x="167" y="12118"/>
                    <a:pt x="355" y="12118"/>
                  </a:cubicBezTo>
                  <a:cubicBezTo>
                    <a:pt x="358" y="12118"/>
                    <a:pt x="361" y="12118"/>
                    <a:pt x="364" y="12118"/>
                  </a:cubicBezTo>
                  <a:lnTo>
                    <a:pt x="7289" y="12118"/>
                  </a:lnTo>
                  <a:cubicBezTo>
                    <a:pt x="7567" y="12102"/>
                    <a:pt x="7798" y="11916"/>
                    <a:pt x="7879" y="11654"/>
                  </a:cubicBezTo>
                  <a:lnTo>
                    <a:pt x="10878" y="464"/>
                  </a:lnTo>
                  <a:cubicBezTo>
                    <a:pt x="10893" y="424"/>
                    <a:pt x="10898" y="378"/>
                    <a:pt x="10898" y="338"/>
                  </a:cubicBezTo>
                  <a:cubicBezTo>
                    <a:pt x="10888" y="145"/>
                    <a:pt x="10732" y="0"/>
                    <a:pt x="10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28"/>
            <p:cNvSpPr/>
            <p:nvPr/>
          </p:nvSpPr>
          <p:spPr>
            <a:xfrm>
              <a:off x="5223594" y="2688122"/>
              <a:ext cx="1321270" cy="1498999"/>
            </a:xfrm>
            <a:custGeom>
              <a:avLst/>
              <a:gdLst/>
              <a:ahLst/>
              <a:cxnLst/>
              <a:rect l="l" t="t" r="r" b="b"/>
              <a:pathLst>
                <a:path w="9709" h="11015" extrusionOk="0">
                  <a:moveTo>
                    <a:pt x="2954" y="1"/>
                  </a:moveTo>
                  <a:lnTo>
                    <a:pt x="1" y="11014"/>
                  </a:lnTo>
                  <a:lnTo>
                    <a:pt x="6755" y="11014"/>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28"/>
            <p:cNvSpPr/>
            <p:nvPr/>
          </p:nvSpPr>
          <p:spPr>
            <a:xfrm>
              <a:off x="5360090" y="2917837"/>
              <a:ext cx="1048959" cy="1040250"/>
            </a:xfrm>
            <a:custGeom>
              <a:avLst/>
              <a:gdLst/>
              <a:ahLst/>
              <a:cxnLst/>
              <a:rect l="l" t="t" r="r" b="b"/>
              <a:pathLst>
                <a:path w="7708" h="7644" extrusionOk="0">
                  <a:moveTo>
                    <a:pt x="6204" y="1"/>
                  </a:moveTo>
                  <a:cubicBezTo>
                    <a:pt x="5202" y="1"/>
                    <a:pt x="3662" y="985"/>
                    <a:pt x="2345" y="2557"/>
                  </a:cubicBezTo>
                  <a:cubicBezTo>
                    <a:pt x="676" y="4543"/>
                    <a:pt x="1" y="6725"/>
                    <a:pt x="832" y="7426"/>
                  </a:cubicBezTo>
                  <a:cubicBezTo>
                    <a:pt x="1009" y="7573"/>
                    <a:pt x="1237" y="7643"/>
                    <a:pt x="1505" y="7643"/>
                  </a:cubicBezTo>
                  <a:cubicBezTo>
                    <a:pt x="2506" y="7643"/>
                    <a:pt x="4047" y="6659"/>
                    <a:pt x="5364" y="5087"/>
                  </a:cubicBezTo>
                  <a:cubicBezTo>
                    <a:pt x="7032" y="3101"/>
                    <a:pt x="7707" y="919"/>
                    <a:pt x="6876" y="218"/>
                  </a:cubicBezTo>
                  <a:cubicBezTo>
                    <a:pt x="6700" y="71"/>
                    <a:pt x="6471" y="1"/>
                    <a:pt x="6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28"/>
            <p:cNvSpPr/>
            <p:nvPr/>
          </p:nvSpPr>
          <p:spPr>
            <a:xfrm>
              <a:off x="5520672" y="3118974"/>
              <a:ext cx="629131" cy="637976"/>
            </a:xfrm>
            <a:custGeom>
              <a:avLst/>
              <a:gdLst/>
              <a:ahLst/>
              <a:cxnLst/>
              <a:rect l="l" t="t" r="r" b="b"/>
              <a:pathLst>
                <a:path w="4623" h="4688" extrusionOk="0">
                  <a:moveTo>
                    <a:pt x="3613" y="630"/>
                  </a:moveTo>
                  <a:cubicBezTo>
                    <a:pt x="3796" y="630"/>
                    <a:pt x="3952" y="773"/>
                    <a:pt x="3967" y="958"/>
                  </a:cubicBezTo>
                  <a:cubicBezTo>
                    <a:pt x="3967" y="1008"/>
                    <a:pt x="3962" y="1059"/>
                    <a:pt x="3942" y="1104"/>
                  </a:cubicBezTo>
                  <a:lnTo>
                    <a:pt x="3942" y="1109"/>
                  </a:lnTo>
                  <a:cubicBezTo>
                    <a:pt x="3861" y="1381"/>
                    <a:pt x="3619" y="1568"/>
                    <a:pt x="3342" y="1583"/>
                  </a:cubicBezTo>
                  <a:cubicBezTo>
                    <a:pt x="3333" y="1584"/>
                    <a:pt x="3323" y="1584"/>
                    <a:pt x="3314" y="1584"/>
                  </a:cubicBezTo>
                  <a:cubicBezTo>
                    <a:pt x="3130" y="1584"/>
                    <a:pt x="2979" y="1443"/>
                    <a:pt x="2969" y="1260"/>
                  </a:cubicBezTo>
                  <a:cubicBezTo>
                    <a:pt x="2964" y="1210"/>
                    <a:pt x="2969" y="1160"/>
                    <a:pt x="2989" y="1109"/>
                  </a:cubicBezTo>
                  <a:cubicBezTo>
                    <a:pt x="3070" y="837"/>
                    <a:pt x="3312" y="645"/>
                    <a:pt x="3594" y="630"/>
                  </a:cubicBezTo>
                  <a:cubicBezTo>
                    <a:pt x="3600" y="630"/>
                    <a:pt x="3606" y="630"/>
                    <a:pt x="3613" y="630"/>
                  </a:cubicBezTo>
                  <a:close/>
                  <a:moveTo>
                    <a:pt x="3589" y="0"/>
                  </a:moveTo>
                  <a:lnTo>
                    <a:pt x="3523" y="177"/>
                  </a:lnTo>
                  <a:cubicBezTo>
                    <a:pt x="3397" y="202"/>
                    <a:pt x="3271" y="247"/>
                    <a:pt x="3161" y="313"/>
                  </a:cubicBezTo>
                  <a:lnTo>
                    <a:pt x="3050" y="197"/>
                  </a:lnTo>
                  <a:lnTo>
                    <a:pt x="2732" y="444"/>
                  </a:lnTo>
                  <a:lnTo>
                    <a:pt x="2808" y="585"/>
                  </a:lnTo>
                  <a:cubicBezTo>
                    <a:pt x="2722" y="681"/>
                    <a:pt x="2646" y="792"/>
                    <a:pt x="2586" y="913"/>
                  </a:cubicBezTo>
                  <a:lnTo>
                    <a:pt x="2404" y="928"/>
                  </a:lnTo>
                  <a:lnTo>
                    <a:pt x="2309" y="1275"/>
                  </a:lnTo>
                  <a:lnTo>
                    <a:pt x="2485" y="1296"/>
                  </a:lnTo>
                  <a:cubicBezTo>
                    <a:pt x="2475" y="1406"/>
                    <a:pt x="2495" y="1517"/>
                    <a:pt x="2530" y="1618"/>
                  </a:cubicBezTo>
                  <a:lnTo>
                    <a:pt x="2384" y="1764"/>
                  </a:lnTo>
                  <a:lnTo>
                    <a:pt x="2566" y="2011"/>
                  </a:lnTo>
                  <a:lnTo>
                    <a:pt x="2737" y="1895"/>
                  </a:lnTo>
                  <a:cubicBezTo>
                    <a:pt x="2823" y="1961"/>
                    <a:pt x="2919" y="2006"/>
                    <a:pt x="3024" y="2032"/>
                  </a:cubicBezTo>
                  <a:lnTo>
                    <a:pt x="2994" y="2213"/>
                  </a:lnTo>
                  <a:lnTo>
                    <a:pt x="3342" y="2213"/>
                  </a:lnTo>
                  <a:lnTo>
                    <a:pt x="3407" y="2032"/>
                  </a:lnTo>
                  <a:cubicBezTo>
                    <a:pt x="3534" y="2001"/>
                    <a:pt x="3660" y="1956"/>
                    <a:pt x="3770" y="1895"/>
                  </a:cubicBezTo>
                  <a:lnTo>
                    <a:pt x="3881" y="2011"/>
                  </a:lnTo>
                  <a:lnTo>
                    <a:pt x="4199" y="1764"/>
                  </a:lnTo>
                  <a:lnTo>
                    <a:pt x="4118" y="1623"/>
                  </a:lnTo>
                  <a:cubicBezTo>
                    <a:pt x="4209" y="1527"/>
                    <a:pt x="4285" y="1417"/>
                    <a:pt x="4340" y="1296"/>
                  </a:cubicBezTo>
                  <a:lnTo>
                    <a:pt x="4526" y="1280"/>
                  </a:lnTo>
                  <a:lnTo>
                    <a:pt x="4622" y="933"/>
                  </a:lnTo>
                  <a:lnTo>
                    <a:pt x="4446" y="913"/>
                  </a:lnTo>
                  <a:cubicBezTo>
                    <a:pt x="4451" y="802"/>
                    <a:pt x="4436" y="691"/>
                    <a:pt x="4395" y="590"/>
                  </a:cubicBezTo>
                  <a:lnTo>
                    <a:pt x="4552" y="449"/>
                  </a:lnTo>
                  <a:lnTo>
                    <a:pt x="4370" y="197"/>
                  </a:lnTo>
                  <a:lnTo>
                    <a:pt x="4199" y="313"/>
                  </a:lnTo>
                  <a:cubicBezTo>
                    <a:pt x="4113" y="247"/>
                    <a:pt x="4012" y="202"/>
                    <a:pt x="3906" y="182"/>
                  </a:cubicBezTo>
                  <a:lnTo>
                    <a:pt x="3942" y="0"/>
                  </a:lnTo>
                  <a:close/>
                  <a:moveTo>
                    <a:pt x="3939" y="2510"/>
                  </a:moveTo>
                  <a:cubicBezTo>
                    <a:pt x="4053" y="2510"/>
                    <a:pt x="4149" y="2602"/>
                    <a:pt x="4153" y="2722"/>
                  </a:cubicBezTo>
                  <a:cubicBezTo>
                    <a:pt x="4159" y="2752"/>
                    <a:pt x="4153" y="2783"/>
                    <a:pt x="4143" y="2813"/>
                  </a:cubicBezTo>
                  <a:cubicBezTo>
                    <a:pt x="4093" y="2984"/>
                    <a:pt x="3937" y="3105"/>
                    <a:pt x="3760" y="3115"/>
                  </a:cubicBezTo>
                  <a:cubicBezTo>
                    <a:pt x="3757" y="3115"/>
                    <a:pt x="3754" y="3115"/>
                    <a:pt x="3751" y="3115"/>
                  </a:cubicBezTo>
                  <a:cubicBezTo>
                    <a:pt x="3629" y="3115"/>
                    <a:pt x="3528" y="3021"/>
                    <a:pt x="3523" y="2898"/>
                  </a:cubicBezTo>
                  <a:cubicBezTo>
                    <a:pt x="3523" y="2868"/>
                    <a:pt x="3528" y="2838"/>
                    <a:pt x="3539" y="2813"/>
                  </a:cubicBezTo>
                  <a:cubicBezTo>
                    <a:pt x="3589" y="2636"/>
                    <a:pt x="3740" y="2515"/>
                    <a:pt x="3922" y="2510"/>
                  </a:cubicBezTo>
                  <a:cubicBezTo>
                    <a:pt x="3927" y="2510"/>
                    <a:pt x="3933" y="2510"/>
                    <a:pt x="3939" y="2510"/>
                  </a:cubicBezTo>
                  <a:close/>
                  <a:moveTo>
                    <a:pt x="3922" y="2107"/>
                  </a:moveTo>
                  <a:lnTo>
                    <a:pt x="3876" y="2223"/>
                  </a:lnTo>
                  <a:cubicBezTo>
                    <a:pt x="3796" y="2238"/>
                    <a:pt x="3720" y="2268"/>
                    <a:pt x="3644" y="2309"/>
                  </a:cubicBezTo>
                  <a:lnTo>
                    <a:pt x="3574" y="2233"/>
                  </a:lnTo>
                  <a:lnTo>
                    <a:pt x="3377" y="2394"/>
                  </a:lnTo>
                  <a:lnTo>
                    <a:pt x="3428" y="2480"/>
                  </a:lnTo>
                  <a:cubicBezTo>
                    <a:pt x="3367" y="2546"/>
                    <a:pt x="3322" y="2611"/>
                    <a:pt x="3287" y="2687"/>
                  </a:cubicBezTo>
                  <a:lnTo>
                    <a:pt x="3171" y="2697"/>
                  </a:lnTo>
                  <a:lnTo>
                    <a:pt x="3110" y="2924"/>
                  </a:lnTo>
                  <a:lnTo>
                    <a:pt x="3226" y="2934"/>
                  </a:lnTo>
                  <a:cubicBezTo>
                    <a:pt x="3221" y="3004"/>
                    <a:pt x="3231" y="3075"/>
                    <a:pt x="3256" y="3140"/>
                  </a:cubicBezTo>
                  <a:lnTo>
                    <a:pt x="3155" y="3226"/>
                  </a:lnTo>
                  <a:lnTo>
                    <a:pt x="3276" y="3387"/>
                  </a:lnTo>
                  <a:lnTo>
                    <a:pt x="3382" y="3312"/>
                  </a:lnTo>
                  <a:cubicBezTo>
                    <a:pt x="3438" y="3357"/>
                    <a:pt x="3498" y="3382"/>
                    <a:pt x="3569" y="3397"/>
                  </a:cubicBezTo>
                  <a:lnTo>
                    <a:pt x="3549" y="3513"/>
                  </a:lnTo>
                  <a:lnTo>
                    <a:pt x="3770" y="3513"/>
                  </a:lnTo>
                  <a:lnTo>
                    <a:pt x="3811" y="3397"/>
                  </a:lnTo>
                  <a:cubicBezTo>
                    <a:pt x="3891" y="3382"/>
                    <a:pt x="3972" y="3352"/>
                    <a:pt x="4043" y="3312"/>
                  </a:cubicBezTo>
                  <a:lnTo>
                    <a:pt x="4113" y="3387"/>
                  </a:lnTo>
                  <a:lnTo>
                    <a:pt x="4315" y="3226"/>
                  </a:lnTo>
                  <a:lnTo>
                    <a:pt x="4264" y="3140"/>
                  </a:lnTo>
                  <a:cubicBezTo>
                    <a:pt x="4320" y="3080"/>
                    <a:pt x="4370" y="3009"/>
                    <a:pt x="4405" y="2934"/>
                  </a:cubicBezTo>
                  <a:lnTo>
                    <a:pt x="4521" y="2924"/>
                  </a:lnTo>
                  <a:lnTo>
                    <a:pt x="4582" y="2697"/>
                  </a:lnTo>
                  <a:lnTo>
                    <a:pt x="4466" y="2687"/>
                  </a:lnTo>
                  <a:cubicBezTo>
                    <a:pt x="4471" y="2616"/>
                    <a:pt x="4461" y="2546"/>
                    <a:pt x="4436" y="2480"/>
                  </a:cubicBezTo>
                  <a:lnTo>
                    <a:pt x="4532" y="2394"/>
                  </a:lnTo>
                  <a:lnTo>
                    <a:pt x="4416" y="2233"/>
                  </a:lnTo>
                  <a:lnTo>
                    <a:pt x="4305" y="2309"/>
                  </a:lnTo>
                  <a:cubicBezTo>
                    <a:pt x="4254" y="2268"/>
                    <a:pt x="4189" y="2238"/>
                    <a:pt x="4123" y="2223"/>
                  </a:cubicBezTo>
                  <a:lnTo>
                    <a:pt x="4143" y="2107"/>
                  </a:lnTo>
                  <a:close/>
                  <a:moveTo>
                    <a:pt x="1638" y="2667"/>
                  </a:moveTo>
                  <a:cubicBezTo>
                    <a:pt x="1971" y="2667"/>
                    <a:pt x="2173" y="2939"/>
                    <a:pt x="2082" y="3276"/>
                  </a:cubicBezTo>
                  <a:cubicBezTo>
                    <a:pt x="1981" y="3619"/>
                    <a:pt x="1669" y="3866"/>
                    <a:pt x="1311" y="3881"/>
                  </a:cubicBezTo>
                  <a:cubicBezTo>
                    <a:pt x="978" y="3881"/>
                    <a:pt x="776" y="3609"/>
                    <a:pt x="867" y="3276"/>
                  </a:cubicBezTo>
                  <a:cubicBezTo>
                    <a:pt x="968" y="2929"/>
                    <a:pt x="1275" y="2687"/>
                    <a:pt x="1638" y="2667"/>
                  </a:cubicBezTo>
                  <a:close/>
                  <a:moveTo>
                    <a:pt x="1628" y="1860"/>
                  </a:moveTo>
                  <a:lnTo>
                    <a:pt x="1543" y="2092"/>
                  </a:lnTo>
                  <a:cubicBezTo>
                    <a:pt x="1381" y="2127"/>
                    <a:pt x="1220" y="2183"/>
                    <a:pt x="1079" y="2263"/>
                  </a:cubicBezTo>
                  <a:lnTo>
                    <a:pt x="938" y="2117"/>
                  </a:lnTo>
                  <a:lnTo>
                    <a:pt x="534" y="2435"/>
                  </a:lnTo>
                  <a:lnTo>
                    <a:pt x="635" y="2616"/>
                  </a:lnTo>
                  <a:cubicBezTo>
                    <a:pt x="519" y="2737"/>
                    <a:pt x="424" y="2878"/>
                    <a:pt x="353" y="3030"/>
                  </a:cubicBezTo>
                  <a:lnTo>
                    <a:pt x="116" y="3050"/>
                  </a:lnTo>
                  <a:lnTo>
                    <a:pt x="0" y="3498"/>
                  </a:lnTo>
                  <a:lnTo>
                    <a:pt x="227" y="3518"/>
                  </a:lnTo>
                  <a:cubicBezTo>
                    <a:pt x="217" y="3660"/>
                    <a:pt x="237" y="3806"/>
                    <a:pt x="288" y="3937"/>
                  </a:cubicBezTo>
                  <a:lnTo>
                    <a:pt x="91" y="4113"/>
                  </a:lnTo>
                  <a:lnTo>
                    <a:pt x="328" y="4431"/>
                  </a:lnTo>
                  <a:lnTo>
                    <a:pt x="545" y="4285"/>
                  </a:lnTo>
                  <a:cubicBezTo>
                    <a:pt x="655" y="4370"/>
                    <a:pt x="781" y="4426"/>
                    <a:pt x="913" y="4456"/>
                  </a:cubicBezTo>
                  <a:lnTo>
                    <a:pt x="872" y="4688"/>
                  </a:lnTo>
                  <a:lnTo>
                    <a:pt x="1326" y="4688"/>
                  </a:lnTo>
                  <a:lnTo>
                    <a:pt x="1406" y="4456"/>
                  </a:lnTo>
                  <a:cubicBezTo>
                    <a:pt x="1568" y="4426"/>
                    <a:pt x="1729" y="4365"/>
                    <a:pt x="1870" y="4285"/>
                  </a:cubicBezTo>
                  <a:lnTo>
                    <a:pt x="2011" y="4431"/>
                  </a:lnTo>
                  <a:lnTo>
                    <a:pt x="2415" y="4113"/>
                  </a:lnTo>
                  <a:lnTo>
                    <a:pt x="2314" y="3937"/>
                  </a:lnTo>
                  <a:cubicBezTo>
                    <a:pt x="2430" y="3811"/>
                    <a:pt x="2525" y="3675"/>
                    <a:pt x="2596" y="3518"/>
                  </a:cubicBezTo>
                  <a:lnTo>
                    <a:pt x="2823" y="3498"/>
                  </a:lnTo>
                  <a:lnTo>
                    <a:pt x="2944" y="3050"/>
                  </a:lnTo>
                  <a:lnTo>
                    <a:pt x="2717" y="3030"/>
                  </a:lnTo>
                  <a:cubicBezTo>
                    <a:pt x="2727" y="2888"/>
                    <a:pt x="2707" y="2747"/>
                    <a:pt x="2651" y="2616"/>
                  </a:cubicBezTo>
                  <a:lnTo>
                    <a:pt x="2853" y="2435"/>
                  </a:lnTo>
                  <a:lnTo>
                    <a:pt x="2616" y="2117"/>
                  </a:lnTo>
                  <a:lnTo>
                    <a:pt x="2399" y="2263"/>
                  </a:lnTo>
                  <a:cubicBezTo>
                    <a:pt x="2289" y="2183"/>
                    <a:pt x="2163" y="2122"/>
                    <a:pt x="2031" y="2092"/>
                  </a:cubicBezTo>
                  <a:lnTo>
                    <a:pt x="2072" y="18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378;p28"/>
          <p:cNvGrpSpPr/>
          <p:nvPr/>
        </p:nvGrpSpPr>
        <p:grpSpPr>
          <a:xfrm>
            <a:off x="2215366" y="4798690"/>
            <a:ext cx="6919041" cy="227126"/>
            <a:chOff x="1845875" y="1130175"/>
            <a:chExt cx="1454925" cy="55475"/>
          </a:xfrm>
        </p:grpSpPr>
        <p:sp>
          <p:nvSpPr>
            <p:cNvPr id="379" name="Google Shape;379;p28"/>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28"/>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28"/>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28"/>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28"/>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28"/>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28"/>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6" name="Google Shape;386;p28"/>
          <p:cNvSpPr/>
          <p:nvPr/>
        </p:nvSpPr>
        <p:spPr>
          <a:xfrm>
            <a:off x="8093148" y="3800459"/>
            <a:ext cx="789503" cy="995758"/>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035075" y="2493450"/>
            <a:ext cx="4154700" cy="841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2451075" y="1704088"/>
            <a:ext cx="1322700" cy="681000"/>
          </a:xfrm>
          <a:prstGeom prst="rect">
            <a:avLst/>
          </a:prstGeom>
          <a:solidFill>
            <a:schemeClr val="dk2"/>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6000"/>
              <a:buNone/>
              <a:defRPr sz="4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1035075" y="3189775"/>
            <a:ext cx="4154700" cy="35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 name="Google Shape;24;p3"/>
          <p:cNvGrpSpPr/>
          <p:nvPr/>
        </p:nvGrpSpPr>
        <p:grpSpPr>
          <a:xfrm flipH="1">
            <a:off x="-6" y="4798670"/>
            <a:ext cx="5957045" cy="227137"/>
            <a:chOff x="1845875" y="1130175"/>
            <a:chExt cx="1454925" cy="55475"/>
          </a:xfrm>
        </p:grpSpPr>
        <p:sp>
          <p:nvSpPr>
            <p:cNvPr id="25" name="Google Shape;25;p3"/>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32;p3"/>
          <p:cNvSpPr/>
          <p:nvPr/>
        </p:nvSpPr>
        <p:spPr>
          <a:xfrm flipH="1">
            <a:off x="251757" y="3800459"/>
            <a:ext cx="789503" cy="995758"/>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sp>
        <p:nvSpPr>
          <p:cNvPr id="47" name="Google Shape;47;p5"/>
          <p:cNvSpPr txBox="1">
            <a:spLocks noGrp="1"/>
          </p:cNvSpPr>
          <p:nvPr>
            <p:ph type="subTitle" idx="1"/>
          </p:nvPr>
        </p:nvSpPr>
        <p:spPr>
          <a:xfrm>
            <a:off x="1077150" y="1860175"/>
            <a:ext cx="3327000" cy="191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5"/>
          <p:cNvSpPr txBox="1">
            <a:spLocks noGrp="1"/>
          </p:cNvSpPr>
          <p:nvPr>
            <p:ph type="subTitle" idx="2"/>
          </p:nvPr>
        </p:nvSpPr>
        <p:spPr>
          <a:xfrm>
            <a:off x="4739860" y="1860175"/>
            <a:ext cx="3327000" cy="191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 name="Google Shape;4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0" name="Google Shape;50;p5"/>
          <p:cNvGrpSpPr/>
          <p:nvPr/>
        </p:nvGrpSpPr>
        <p:grpSpPr>
          <a:xfrm>
            <a:off x="-57763" y="4798690"/>
            <a:ext cx="9192071" cy="227126"/>
            <a:chOff x="1845875" y="1130175"/>
            <a:chExt cx="1454925" cy="55475"/>
          </a:xfrm>
        </p:grpSpPr>
        <p:sp>
          <p:nvSpPr>
            <p:cNvPr id="51" name="Google Shape;51;p5"/>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5"/>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5"/>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0" name="Google Shape;60;p6"/>
          <p:cNvGrpSpPr/>
          <p:nvPr/>
        </p:nvGrpSpPr>
        <p:grpSpPr>
          <a:xfrm flipH="1">
            <a:off x="-57763" y="4798690"/>
            <a:ext cx="9192071" cy="227126"/>
            <a:chOff x="1845875" y="1130175"/>
            <a:chExt cx="1454925" cy="55475"/>
          </a:xfrm>
        </p:grpSpPr>
        <p:sp>
          <p:nvSpPr>
            <p:cNvPr id="61" name="Google Shape;61;p6"/>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6"/>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6"/>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6"/>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6"/>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6"/>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6"/>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 name="Google Shape;68;p6"/>
          <p:cNvSpPr/>
          <p:nvPr/>
        </p:nvSpPr>
        <p:spPr>
          <a:xfrm flipH="1">
            <a:off x="67503" y="4133672"/>
            <a:ext cx="525294" cy="66255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6"/>
          <p:cNvSpPr/>
          <p:nvPr/>
        </p:nvSpPr>
        <p:spPr>
          <a:xfrm flipH="1">
            <a:off x="191744" y="163775"/>
            <a:ext cx="8625600" cy="2949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6"/>
          <p:cNvSpPr/>
          <p:nvPr/>
        </p:nvSpPr>
        <p:spPr>
          <a:xfrm>
            <a:off x="8347806" y="3874274"/>
            <a:ext cx="662501" cy="977655"/>
          </a:xfrm>
          <a:custGeom>
            <a:avLst/>
            <a:gdLst/>
            <a:ahLst/>
            <a:cxnLst/>
            <a:rect l="l" t="t" r="r" b="b"/>
            <a:pathLst>
              <a:path w="9487" h="14000" extrusionOk="0">
                <a:moveTo>
                  <a:pt x="8996" y="0"/>
                </a:moveTo>
                <a:cubicBezTo>
                  <a:pt x="8891" y="0"/>
                  <a:pt x="8788" y="35"/>
                  <a:pt x="8706" y="104"/>
                </a:cubicBezTo>
                <a:cubicBezTo>
                  <a:pt x="8338" y="421"/>
                  <a:pt x="7950" y="723"/>
                  <a:pt x="7546" y="996"/>
                </a:cubicBezTo>
                <a:cubicBezTo>
                  <a:pt x="7504" y="1022"/>
                  <a:pt x="7458" y="1034"/>
                  <a:pt x="7413" y="1034"/>
                </a:cubicBezTo>
                <a:cubicBezTo>
                  <a:pt x="7361" y="1034"/>
                  <a:pt x="7310" y="1018"/>
                  <a:pt x="7264" y="986"/>
                </a:cubicBezTo>
                <a:cubicBezTo>
                  <a:pt x="7184" y="928"/>
                  <a:pt x="7093" y="900"/>
                  <a:pt x="7002" y="900"/>
                </a:cubicBezTo>
                <a:cubicBezTo>
                  <a:pt x="6864" y="900"/>
                  <a:pt x="6729" y="965"/>
                  <a:pt x="6644" y="1086"/>
                </a:cubicBezTo>
                <a:cubicBezTo>
                  <a:pt x="6604" y="1142"/>
                  <a:pt x="6579" y="1197"/>
                  <a:pt x="6569" y="1263"/>
                </a:cubicBezTo>
                <a:cubicBezTo>
                  <a:pt x="6417" y="2079"/>
                  <a:pt x="6165" y="3037"/>
                  <a:pt x="5787" y="3269"/>
                </a:cubicBezTo>
                <a:cubicBezTo>
                  <a:pt x="5651" y="3351"/>
                  <a:pt x="5493" y="3397"/>
                  <a:pt x="5332" y="3397"/>
                </a:cubicBezTo>
                <a:cubicBezTo>
                  <a:pt x="5286" y="3397"/>
                  <a:pt x="5239" y="3393"/>
                  <a:pt x="5192" y="3385"/>
                </a:cubicBezTo>
                <a:cubicBezTo>
                  <a:pt x="5168" y="3381"/>
                  <a:pt x="5144" y="3379"/>
                  <a:pt x="5120" y="3379"/>
                </a:cubicBezTo>
                <a:cubicBezTo>
                  <a:pt x="4906" y="3379"/>
                  <a:pt x="4715" y="3536"/>
                  <a:pt x="4683" y="3758"/>
                </a:cubicBezTo>
                <a:cubicBezTo>
                  <a:pt x="4678" y="3763"/>
                  <a:pt x="4678" y="3768"/>
                  <a:pt x="4678" y="3773"/>
                </a:cubicBezTo>
                <a:cubicBezTo>
                  <a:pt x="4557" y="4791"/>
                  <a:pt x="4431" y="6928"/>
                  <a:pt x="5253" y="7901"/>
                </a:cubicBezTo>
                <a:cubicBezTo>
                  <a:pt x="5167" y="8541"/>
                  <a:pt x="5122" y="9191"/>
                  <a:pt x="5127" y="9842"/>
                </a:cubicBezTo>
                <a:lnTo>
                  <a:pt x="4628" y="9842"/>
                </a:lnTo>
                <a:cubicBezTo>
                  <a:pt x="4552" y="9343"/>
                  <a:pt x="4447" y="8854"/>
                  <a:pt x="4310" y="8370"/>
                </a:cubicBezTo>
                <a:cubicBezTo>
                  <a:pt x="4477" y="8163"/>
                  <a:pt x="4557" y="6394"/>
                  <a:pt x="4588" y="5371"/>
                </a:cubicBezTo>
                <a:cubicBezTo>
                  <a:pt x="4593" y="5325"/>
                  <a:pt x="4588" y="5285"/>
                  <a:pt x="4573" y="5245"/>
                </a:cubicBezTo>
                <a:cubicBezTo>
                  <a:pt x="4527" y="5079"/>
                  <a:pt x="4376" y="4972"/>
                  <a:pt x="4210" y="4972"/>
                </a:cubicBezTo>
                <a:cubicBezTo>
                  <a:pt x="4173" y="4972"/>
                  <a:pt x="4136" y="4977"/>
                  <a:pt x="4099" y="4988"/>
                </a:cubicBezTo>
                <a:cubicBezTo>
                  <a:pt x="4039" y="5007"/>
                  <a:pt x="3976" y="5017"/>
                  <a:pt x="3913" y="5017"/>
                </a:cubicBezTo>
                <a:cubicBezTo>
                  <a:pt x="3843" y="5017"/>
                  <a:pt x="3772" y="5004"/>
                  <a:pt x="3706" y="4978"/>
                </a:cubicBezTo>
                <a:cubicBezTo>
                  <a:pt x="3302" y="4811"/>
                  <a:pt x="3005" y="3541"/>
                  <a:pt x="2854" y="2704"/>
                </a:cubicBezTo>
                <a:cubicBezTo>
                  <a:pt x="2844" y="2644"/>
                  <a:pt x="2818" y="2588"/>
                  <a:pt x="2783" y="2538"/>
                </a:cubicBezTo>
                <a:cubicBezTo>
                  <a:pt x="2705" y="2439"/>
                  <a:pt x="2588" y="2387"/>
                  <a:pt x="2471" y="2387"/>
                </a:cubicBezTo>
                <a:cubicBezTo>
                  <a:pt x="2391" y="2387"/>
                  <a:pt x="2311" y="2411"/>
                  <a:pt x="2244" y="2462"/>
                </a:cubicBezTo>
                <a:cubicBezTo>
                  <a:pt x="2109" y="2566"/>
                  <a:pt x="1961" y="2647"/>
                  <a:pt x="1825" y="2647"/>
                </a:cubicBezTo>
                <a:cubicBezTo>
                  <a:pt x="1789" y="2647"/>
                  <a:pt x="1754" y="2642"/>
                  <a:pt x="1720" y="2629"/>
                </a:cubicBezTo>
                <a:cubicBezTo>
                  <a:pt x="1377" y="2473"/>
                  <a:pt x="1039" y="2296"/>
                  <a:pt x="712" y="2100"/>
                </a:cubicBezTo>
                <a:cubicBezTo>
                  <a:pt x="653" y="2065"/>
                  <a:pt x="587" y="2047"/>
                  <a:pt x="521" y="2047"/>
                </a:cubicBezTo>
                <a:cubicBezTo>
                  <a:pt x="462" y="2047"/>
                  <a:pt x="403" y="2061"/>
                  <a:pt x="349" y="2089"/>
                </a:cubicBezTo>
                <a:cubicBezTo>
                  <a:pt x="157" y="2185"/>
                  <a:pt x="77" y="2417"/>
                  <a:pt x="172" y="2609"/>
                </a:cubicBezTo>
                <a:cubicBezTo>
                  <a:pt x="313" y="2891"/>
                  <a:pt x="434" y="3138"/>
                  <a:pt x="500" y="3249"/>
                </a:cubicBezTo>
                <a:cubicBezTo>
                  <a:pt x="560" y="3365"/>
                  <a:pt x="434" y="3481"/>
                  <a:pt x="253" y="3581"/>
                </a:cubicBezTo>
                <a:cubicBezTo>
                  <a:pt x="192" y="3617"/>
                  <a:pt x="142" y="3662"/>
                  <a:pt x="107" y="3723"/>
                </a:cubicBezTo>
                <a:cubicBezTo>
                  <a:pt x="1" y="3909"/>
                  <a:pt x="61" y="4146"/>
                  <a:pt x="243" y="4252"/>
                </a:cubicBezTo>
                <a:cubicBezTo>
                  <a:pt x="782" y="4569"/>
                  <a:pt x="1437" y="4998"/>
                  <a:pt x="1463" y="5199"/>
                </a:cubicBezTo>
                <a:cubicBezTo>
                  <a:pt x="1458" y="5330"/>
                  <a:pt x="1402" y="5446"/>
                  <a:pt x="1311" y="5537"/>
                </a:cubicBezTo>
                <a:cubicBezTo>
                  <a:pt x="1256" y="5603"/>
                  <a:pt x="1226" y="5683"/>
                  <a:pt x="1226" y="5764"/>
                </a:cubicBezTo>
                <a:cubicBezTo>
                  <a:pt x="1216" y="5981"/>
                  <a:pt x="1382" y="6157"/>
                  <a:pt x="1594" y="6167"/>
                </a:cubicBezTo>
                <a:cubicBezTo>
                  <a:pt x="2128" y="6192"/>
                  <a:pt x="2682" y="6278"/>
                  <a:pt x="2748" y="6510"/>
                </a:cubicBezTo>
                <a:cubicBezTo>
                  <a:pt x="2788" y="6681"/>
                  <a:pt x="2718" y="6863"/>
                  <a:pt x="2566" y="6958"/>
                </a:cubicBezTo>
                <a:cubicBezTo>
                  <a:pt x="2536" y="6984"/>
                  <a:pt x="2511" y="7009"/>
                  <a:pt x="2486" y="7044"/>
                </a:cubicBezTo>
                <a:cubicBezTo>
                  <a:pt x="2365" y="7216"/>
                  <a:pt x="2410" y="7452"/>
                  <a:pt x="2582" y="7573"/>
                </a:cubicBezTo>
                <a:cubicBezTo>
                  <a:pt x="3060" y="7901"/>
                  <a:pt x="3766" y="8335"/>
                  <a:pt x="4195" y="8385"/>
                </a:cubicBezTo>
                <a:cubicBezTo>
                  <a:pt x="4331" y="8864"/>
                  <a:pt x="4436" y="9348"/>
                  <a:pt x="4507" y="9842"/>
                </a:cubicBezTo>
                <a:lnTo>
                  <a:pt x="2491" y="9842"/>
                </a:lnTo>
                <a:cubicBezTo>
                  <a:pt x="2420" y="9842"/>
                  <a:pt x="2360" y="9882"/>
                  <a:pt x="2335" y="9942"/>
                </a:cubicBezTo>
                <a:lnTo>
                  <a:pt x="2234" y="10194"/>
                </a:lnTo>
                <a:cubicBezTo>
                  <a:pt x="2229" y="10215"/>
                  <a:pt x="2224" y="10235"/>
                  <a:pt x="2224" y="10255"/>
                </a:cubicBezTo>
                <a:cubicBezTo>
                  <a:pt x="2224" y="10351"/>
                  <a:pt x="2299" y="10421"/>
                  <a:pt x="2390" y="10421"/>
                </a:cubicBezTo>
                <a:lnTo>
                  <a:pt x="2783" y="10421"/>
                </a:lnTo>
                <a:lnTo>
                  <a:pt x="2844" y="10819"/>
                </a:lnTo>
                <a:lnTo>
                  <a:pt x="3257" y="13592"/>
                </a:lnTo>
                <a:cubicBezTo>
                  <a:pt x="3292" y="13829"/>
                  <a:pt x="3494" y="14000"/>
                  <a:pt x="3731" y="14000"/>
                </a:cubicBezTo>
                <a:lnTo>
                  <a:pt x="5933" y="14000"/>
                </a:lnTo>
                <a:cubicBezTo>
                  <a:pt x="6175" y="14000"/>
                  <a:pt x="6377" y="13829"/>
                  <a:pt x="6412" y="13592"/>
                </a:cubicBezTo>
                <a:lnTo>
                  <a:pt x="6886" y="10421"/>
                </a:lnTo>
                <a:lnTo>
                  <a:pt x="7279" y="10421"/>
                </a:lnTo>
                <a:cubicBezTo>
                  <a:pt x="7299" y="10421"/>
                  <a:pt x="7320" y="10416"/>
                  <a:pt x="7340" y="10411"/>
                </a:cubicBezTo>
                <a:cubicBezTo>
                  <a:pt x="7425" y="10376"/>
                  <a:pt x="7466" y="10280"/>
                  <a:pt x="7430" y="10194"/>
                </a:cubicBezTo>
                <a:lnTo>
                  <a:pt x="7330" y="9942"/>
                </a:lnTo>
                <a:cubicBezTo>
                  <a:pt x="7304" y="9882"/>
                  <a:pt x="7244" y="9842"/>
                  <a:pt x="7178" y="9842"/>
                </a:cubicBezTo>
                <a:lnTo>
                  <a:pt x="5248" y="9842"/>
                </a:lnTo>
                <a:cubicBezTo>
                  <a:pt x="5243" y="9191"/>
                  <a:pt x="5283" y="8587"/>
                  <a:pt x="5354" y="8022"/>
                </a:cubicBezTo>
                <a:cubicBezTo>
                  <a:pt x="5369" y="8026"/>
                  <a:pt x="5387" y="8027"/>
                  <a:pt x="5408" y="8027"/>
                </a:cubicBezTo>
                <a:cubicBezTo>
                  <a:pt x="5442" y="8027"/>
                  <a:pt x="5484" y="8023"/>
                  <a:pt x="5540" y="8017"/>
                </a:cubicBezTo>
                <a:cubicBezTo>
                  <a:pt x="6039" y="7941"/>
                  <a:pt x="6936" y="7452"/>
                  <a:pt x="7516" y="7115"/>
                </a:cubicBezTo>
                <a:cubicBezTo>
                  <a:pt x="7728" y="6989"/>
                  <a:pt x="7798" y="6711"/>
                  <a:pt x="7672" y="6505"/>
                </a:cubicBezTo>
                <a:cubicBezTo>
                  <a:pt x="7647" y="6459"/>
                  <a:pt x="7617" y="6424"/>
                  <a:pt x="7582" y="6394"/>
                </a:cubicBezTo>
                <a:cubicBezTo>
                  <a:pt x="7284" y="6132"/>
                  <a:pt x="6962" y="5769"/>
                  <a:pt x="6992" y="5451"/>
                </a:cubicBezTo>
                <a:cubicBezTo>
                  <a:pt x="7027" y="5114"/>
                  <a:pt x="7733" y="4715"/>
                  <a:pt x="8333" y="4443"/>
                </a:cubicBezTo>
                <a:cubicBezTo>
                  <a:pt x="8559" y="4342"/>
                  <a:pt x="8655" y="4075"/>
                  <a:pt x="8554" y="3854"/>
                </a:cubicBezTo>
                <a:cubicBezTo>
                  <a:pt x="8519" y="3783"/>
                  <a:pt x="8474" y="3723"/>
                  <a:pt x="8408" y="3677"/>
                </a:cubicBezTo>
                <a:cubicBezTo>
                  <a:pt x="8217" y="3536"/>
                  <a:pt x="8060" y="3380"/>
                  <a:pt x="8060" y="3224"/>
                </a:cubicBezTo>
                <a:cubicBezTo>
                  <a:pt x="8050" y="2992"/>
                  <a:pt x="8575" y="2694"/>
                  <a:pt x="9053" y="2462"/>
                </a:cubicBezTo>
                <a:cubicBezTo>
                  <a:pt x="9275" y="2357"/>
                  <a:pt x="9371" y="2089"/>
                  <a:pt x="9265" y="1868"/>
                </a:cubicBezTo>
                <a:cubicBezTo>
                  <a:pt x="9245" y="1827"/>
                  <a:pt x="9225" y="1797"/>
                  <a:pt x="9200" y="1767"/>
                </a:cubicBezTo>
                <a:cubicBezTo>
                  <a:pt x="9129" y="1691"/>
                  <a:pt x="9104" y="1585"/>
                  <a:pt x="9134" y="1490"/>
                </a:cubicBezTo>
                <a:cubicBezTo>
                  <a:pt x="9184" y="1343"/>
                  <a:pt x="9295" y="976"/>
                  <a:pt x="9416" y="572"/>
                </a:cubicBezTo>
                <a:cubicBezTo>
                  <a:pt x="9487" y="340"/>
                  <a:pt x="9356" y="88"/>
                  <a:pt x="9124" y="18"/>
                </a:cubicBezTo>
                <a:cubicBezTo>
                  <a:pt x="9082" y="6"/>
                  <a:pt x="9039" y="0"/>
                  <a:pt x="8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8"/>
          <p:cNvSpPr txBox="1">
            <a:spLocks noGrp="1"/>
          </p:cNvSpPr>
          <p:nvPr>
            <p:ph type="title"/>
          </p:nvPr>
        </p:nvSpPr>
        <p:spPr>
          <a:xfrm>
            <a:off x="1388100" y="950650"/>
            <a:ext cx="6367800" cy="12648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86" name="Google Shape;86;p8"/>
          <p:cNvGrpSpPr/>
          <p:nvPr/>
        </p:nvGrpSpPr>
        <p:grpSpPr>
          <a:xfrm>
            <a:off x="-57763" y="4798690"/>
            <a:ext cx="9192071" cy="227126"/>
            <a:chOff x="1845875" y="1130175"/>
            <a:chExt cx="1454925" cy="55475"/>
          </a:xfrm>
        </p:grpSpPr>
        <p:sp>
          <p:nvSpPr>
            <p:cNvPr id="87" name="Google Shape;87;p8"/>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8"/>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8"/>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8"/>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8"/>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8"/>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8"/>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Google Shape;94;p8"/>
          <p:cNvSpPr/>
          <p:nvPr/>
        </p:nvSpPr>
        <p:spPr>
          <a:xfrm>
            <a:off x="8433548" y="4209872"/>
            <a:ext cx="525294" cy="66255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8"/>
          <p:cNvSpPr/>
          <p:nvPr/>
        </p:nvSpPr>
        <p:spPr>
          <a:xfrm>
            <a:off x="259200" y="163775"/>
            <a:ext cx="8625600" cy="2949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10"/>
          <p:cNvSpPr>
            <a:spLocks noGrp="1"/>
          </p:cNvSpPr>
          <p:nvPr>
            <p:ph type="pic" idx="2"/>
          </p:nvPr>
        </p:nvSpPr>
        <p:spPr>
          <a:xfrm>
            <a:off x="-27000" y="-27000"/>
            <a:ext cx="9171000" cy="5170500"/>
          </a:xfrm>
          <a:prstGeom prst="rect">
            <a:avLst/>
          </a:prstGeom>
          <a:noFill/>
          <a:ln>
            <a:noFill/>
          </a:ln>
        </p:spPr>
      </p:sp>
      <p:sp>
        <p:nvSpPr>
          <p:cNvPr id="111" name="Google Shape;111;p10"/>
          <p:cNvSpPr txBox="1">
            <a:spLocks noGrp="1"/>
          </p:cNvSpPr>
          <p:nvPr>
            <p:ph type="title"/>
          </p:nvPr>
        </p:nvSpPr>
        <p:spPr>
          <a:xfrm>
            <a:off x="4709450" y="3315800"/>
            <a:ext cx="4107900" cy="1292700"/>
          </a:xfrm>
          <a:prstGeom prst="rect">
            <a:avLst/>
          </a:prstGeom>
          <a:solidFill>
            <a:schemeClr val="lt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4"/>
        <p:cNvGrpSpPr/>
        <p:nvPr/>
      </p:nvGrpSpPr>
      <p:grpSpPr>
        <a:xfrm>
          <a:off x="0" y="0"/>
          <a:ext cx="0" cy="0"/>
          <a:chOff x="0" y="0"/>
          <a:chExt cx="0" cy="0"/>
        </a:xfrm>
      </p:grpSpPr>
      <p:sp>
        <p:nvSpPr>
          <p:cNvPr id="125" name="Google Shape;125;p13"/>
          <p:cNvSpPr txBox="1">
            <a:spLocks noGrp="1"/>
          </p:cNvSpPr>
          <p:nvPr>
            <p:ph type="title" hasCustomPrompt="1"/>
          </p:nvPr>
        </p:nvSpPr>
        <p:spPr>
          <a:xfrm>
            <a:off x="2694077" y="1399500"/>
            <a:ext cx="992100" cy="495900"/>
          </a:xfrm>
          <a:prstGeom prst="rect">
            <a:avLst/>
          </a:prstGeom>
          <a:solidFill>
            <a:schemeClr val="dk2"/>
          </a:solid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subTitle" idx="1"/>
          </p:nvPr>
        </p:nvSpPr>
        <p:spPr>
          <a:xfrm>
            <a:off x="1090878" y="2273697"/>
            <a:ext cx="2671500" cy="5934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title" idx="2" hasCustomPrompt="1"/>
          </p:nvPr>
        </p:nvSpPr>
        <p:spPr>
          <a:xfrm>
            <a:off x="5457826" y="1399500"/>
            <a:ext cx="992100" cy="495900"/>
          </a:xfrm>
          <a:prstGeom prst="rect">
            <a:avLst/>
          </a:prstGeom>
          <a:solidFill>
            <a:schemeClr val="dk2"/>
          </a:solid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subTitle" idx="3"/>
          </p:nvPr>
        </p:nvSpPr>
        <p:spPr>
          <a:xfrm>
            <a:off x="5381622" y="2273697"/>
            <a:ext cx="2671500" cy="593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13"/>
          <p:cNvSpPr txBox="1">
            <a:spLocks noGrp="1"/>
          </p:cNvSpPr>
          <p:nvPr>
            <p:ph type="title" idx="4" hasCustomPrompt="1"/>
          </p:nvPr>
        </p:nvSpPr>
        <p:spPr>
          <a:xfrm>
            <a:off x="2694077" y="3036725"/>
            <a:ext cx="992100" cy="495900"/>
          </a:xfrm>
          <a:prstGeom prst="rect">
            <a:avLst/>
          </a:prstGeom>
          <a:solidFill>
            <a:schemeClr val="dk2"/>
          </a:solid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subTitle" idx="5"/>
          </p:nvPr>
        </p:nvSpPr>
        <p:spPr>
          <a:xfrm>
            <a:off x="1090878" y="3932025"/>
            <a:ext cx="2671500" cy="5934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3"/>
          <p:cNvSpPr txBox="1">
            <a:spLocks noGrp="1"/>
          </p:cNvSpPr>
          <p:nvPr>
            <p:ph type="title" idx="6" hasCustomPrompt="1"/>
          </p:nvPr>
        </p:nvSpPr>
        <p:spPr>
          <a:xfrm>
            <a:off x="5457827" y="3036725"/>
            <a:ext cx="992100" cy="495900"/>
          </a:xfrm>
          <a:prstGeom prst="rect">
            <a:avLst/>
          </a:prstGeom>
          <a:solidFill>
            <a:schemeClr val="dk2"/>
          </a:solid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7"/>
          </p:nvPr>
        </p:nvSpPr>
        <p:spPr>
          <a:xfrm>
            <a:off x="5381622" y="3932025"/>
            <a:ext cx="2671500" cy="593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4" name="Google Shape;134;p13"/>
          <p:cNvSpPr txBox="1">
            <a:spLocks noGrp="1"/>
          </p:cNvSpPr>
          <p:nvPr>
            <p:ph type="subTitle" idx="9"/>
          </p:nvPr>
        </p:nvSpPr>
        <p:spPr>
          <a:xfrm>
            <a:off x="1090878" y="1823750"/>
            <a:ext cx="2671500" cy="572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2400"/>
              <a:buFont typeface="Bebas Neue"/>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5" name="Google Shape;135;p13"/>
          <p:cNvSpPr txBox="1">
            <a:spLocks noGrp="1"/>
          </p:cNvSpPr>
          <p:nvPr>
            <p:ph type="subTitle" idx="13"/>
          </p:nvPr>
        </p:nvSpPr>
        <p:spPr>
          <a:xfrm>
            <a:off x="5381622" y="1823750"/>
            <a:ext cx="26715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6" name="Google Shape;136;p13"/>
          <p:cNvSpPr txBox="1">
            <a:spLocks noGrp="1"/>
          </p:cNvSpPr>
          <p:nvPr>
            <p:ph type="subTitle" idx="14"/>
          </p:nvPr>
        </p:nvSpPr>
        <p:spPr>
          <a:xfrm>
            <a:off x="1090878" y="3477526"/>
            <a:ext cx="2671500" cy="572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2400"/>
              <a:buFont typeface="Bebas Neue"/>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7" name="Google Shape;137;p13"/>
          <p:cNvSpPr txBox="1">
            <a:spLocks noGrp="1"/>
          </p:cNvSpPr>
          <p:nvPr>
            <p:ph type="subTitle" idx="15"/>
          </p:nvPr>
        </p:nvSpPr>
        <p:spPr>
          <a:xfrm>
            <a:off x="5381622" y="3477526"/>
            <a:ext cx="26715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b="1">
                <a:solidFill>
                  <a:schemeClr val="dk1"/>
                </a:solidFill>
                <a:latin typeface="Rubik"/>
                <a:ea typeface="Rubik"/>
                <a:cs typeface="Rubik"/>
                <a:sym typeface="Rubi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38" name="Google Shape;138;p13"/>
          <p:cNvGrpSpPr/>
          <p:nvPr/>
        </p:nvGrpSpPr>
        <p:grpSpPr>
          <a:xfrm flipH="1">
            <a:off x="-129" y="4798690"/>
            <a:ext cx="9144058" cy="227126"/>
            <a:chOff x="1845875" y="1130175"/>
            <a:chExt cx="1454925" cy="55475"/>
          </a:xfrm>
        </p:grpSpPr>
        <p:sp>
          <p:nvSpPr>
            <p:cNvPr id="139" name="Google Shape;139;p13"/>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13"/>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13"/>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13"/>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13"/>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13"/>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3"/>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6" name="Google Shape;146;p13"/>
          <p:cNvSpPr/>
          <p:nvPr/>
        </p:nvSpPr>
        <p:spPr>
          <a:xfrm rot="5400000">
            <a:off x="-1642450" y="2035250"/>
            <a:ext cx="4400400" cy="7461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3"/>
          <p:cNvSpPr/>
          <p:nvPr/>
        </p:nvSpPr>
        <p:spPr>
          <a:xfrm rot="5400000">
            <a:off x="6386050" y="2035250"/>
            <a:ext cx="4400400" cy="7461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8"/>
        <p:cNvGrpSpPr/>
        <p:nvPr/>
      </p:nvGrpSpPr>
      <p:grpSpPr>
        <a:xfrm>
          <a:off x="0" y="0"/>
          <a:ext cx="0" cy="0"/>
          <a:chOff x="0" y="0"/>
          <a:chExt cx="0" cy="0"/>
        </a:xfrm>
      </p:grpSpPr>
      <p:sp>
        <p:nvSpPr>
          <p:cNvPr id="149" name="Google Shape;149;p14"/>
          <p:cNvSpPr txBox="1">
            <a:spLocks noGrp="1"/>
          </p:cNvSpPr>
          <p:nvPr>
            <p:ph type="title"/>
          </p:nvPr>
        </p:nvSpPr>
        <p:spPr>
          <a:xfrm>
            <a:off x="3763506" y="3597038"/>
            <a:ext cx="4440000" cy="531900"/>
          </a:xfrm>
          <a:prstGeom prst="rect">
            <a:avLst/>
          </a:prstGeom>
          <a:solidFill>
            <a:schemeClr val="dk2"/>
          </a:solidFill>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4"/>
          <p:cNvSpPr txBox="1">
            <a:spLocks noGrp="1"/>
          </p:cNvSpPr>
          <p:nvPr>
            <p:ph type="subTitle" idx="1"/>
          </p:nvPr>
        </p:nvSpPr>
        <p:spPr>
          <a:xfrm>
            <a:off x="3763500" y="1624163"/>
            <a:ext cx="4440000" cy="201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51" name="Google Shape;151;p14"/>
          <p:cNvSpPr/>
          <p:nvPr/>
        </p:nvSpPr>
        <p:spPr>
          <a:xfrm>
            <a:off x="259200" y="239975"/>
            <a:ext cx="8625600" cy="6024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2" name="Google Shape;152;p14"/>
          <p:cNvGrpSpPr/>
          <p:nvPr/>
        </p:nvGrpSpPr>
        <p:grpSpPr>
          <a:xfrm>
            <a:off x="-57763" y="4798690"/>
            <a:ext cx="9192071" cy="227126"/>
            <a:chOff x="1845875" y="1130175"/>
            <a:chExt cx="1454925" cy="55475"/>
          </a:xfrm>
        </p:grpSpPr>
        <p:sp>
          <p:nvSpPr>
            <p:cNvPr id="153" name="Google Shape;153;p14"/>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14"/>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4"/>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4"/>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4"/>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4"/>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14"/>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ubik"/>
              <a:buNone/>
              <a:defRPr sz="3000" b="1">
                <a:solidFill>
                  <a:schemeClr val="dk1"/>
                </a:solidFill>
                <a:latin typeface="Rubik"/>
                <a:ea typeface="Rubik"/>
                <a:cs typeface="Rubik"/>
                <a:sym typeface="Rubi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rtl="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rtl="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rtl="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rtl="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rtl="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rtl="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rtl="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rtl="0">
              <a:lnSpc>
                <a:spcPct val="115000"/>
              </a:lnSpc>
              <a:spcBef>
                <a:spcPts val="1600"/>
              </a:spcBef>
              <a:spcAft>
                <a:spcPts val="160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8" r:id="rId7"/>
    <p:sldLayoutId id="2147483659" r:id="rId8"/>
    <p:sldLayoutId id="2147483660" r:id="rId9"/>
    <p:sldLayoutId id="2147483661" r:id="rId10"/>
    <p:sldLayoutId id="2147483663" r:id="rId11"/>
    <p:sldLayoutId id="2147483665" r:id="rId12"/>
    <p:sldLayoutId id="2147483668" r:id="rId13"/>
    <p:sldLayoutId id="2147483669" r:id="rId14"/>
    <p:sldLayoutId id="2147483670" r:id="rId15"/>
    <p:sldLayoutId id="2147483673" r:id="rId16"/>
    <p:sldLayoutId id="214748367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2"/>
          <p:cNvSpPr/>
          <p:nvPr/>
        </p:nvSpPr>
        <p:spPr>
          <a:xfrm rot="5400000">
            <a:off x="-1345656" y="1738550"/>
            <a:ext cx="4400400" cy="13395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2"/>
          <p:cNvSpPr/>
          <p:nvPr/>
        </p:nvSpPr>
        <p:spPr>
          <a:xfrm rot="5400000">
            <a:off x="307425" y="1738550"/>
            <a:ext cx="4400400" cy="13395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Team</a:t>
            </a:r>
            <a:br>
              <a:rPr lang="en" dirty="0" smtClean="0"/>
            </a:br>
            <a:r>
              <a:rPr lang="en" dirty="0" smtClean="0"/>
              <a:t>Building </a:t>
            </a:r>
            <a:r>
              <a:rPr lang="en" dirty="0"/>
              <a:t>Workshop</a:t>
            </a:r>
            <a:endParaRPr dirty="0"/>
          </a:p>
        </p:txBody>
      </p:sp>
      <p:sp>
        <p:nvSpPr>
          <p:cNvPr id="2" name="Subtitle 1"/>
          <p:cNvSpPr>
            <a:spLocks noGrp="1"/>
          </p:cNvSpPr>
          <p:nvPr>
            <p:ph type="subTitle" idx="1"/>
          </p:nvPr>
        </p:nvSpPr>
        <p:spPr>
          <a:solidFill>
            <a:schemeClr val="bg2"/>
          </a:solidFill>
        </p:spPr>
        <p:txBody>
          <a:bodyPr/>
          <a:lstStyle/>
          <a:p>
            <a:r>
              <a:rPr lang="en-US" dirty="0">
                <a:solidFill>
                  <a:schemeClr val="accent4"/>
                </a:solidFill>
              </a:rPr>
              <a:t>Presented By : </a:t>
            </a:r>
            <a:r>
              <a:rPr lang="en-US" dirty="0" smtClean="0">
                <a:solidFill>
                  <a:schemeClr val="accent4"/>
                </a:solidFill>
              </a:rPr>
              <a:t>Najwa Mohammed</a:t>
            </a:r>
            <a:endParaRPr lang="en-US" dirty="0">
              <a:solidFill>
                <a:schemeClr val="accent4"/>
              </a:solidFill>
            </a:endParaRPr>
          </a:p>
        </p:txBody>
      </p:sp>
      <p:sp>
        <p:nvSpPr>
          <p:cNvPr id="436" name="Google Shape;436;p32"/>
          <p:cNvSpPr/>
          <p:nvPr/>
        </p:nvSpPr>
        <p:spPr>
          <a:xfrm>
            <a:off x="7017066" y="552720"/>
            <a:ext cx="710812" cy="710490"/>
          </a:xfrm>
          <a:custGeom>
            <a:avLst/>
            <a:gdLst/>
            <a:ahLst/>
            <a:cxnLst/>
            <a:rect l="l" t="t" r="r" b="b"/>
            <a:pathLst>
              <a:path w="8836" h="8832" extrusionOk="0">
                <a:moveTo>
                  <a:pt x="4415" y="142"/>
                </a:moveTo>
                <a:cubicBezTo>
                  <a:pt x="6774" y="142"/>
                  <a:pt x="8685" y="2057"/>
                  <a:pt x="8690" y="4416"/>
                </a:cubicBezTo>
                <a:cubicBezTo>
                  <a:pt x="8690" y="5943"/>
                  <a:pt x="7888" y="7279"/>
                  <a:pt x="6684" y="8035"/>
                </a:cubicBezTo>
                <a:cubicBezTo>
                  <a:pt x="6435" y="6602"/>
                  <a:pt x="5225" y="6578"/>
                  <a:pt x="5145" y="6578"/>
                </a:cubicBezTo>
                <a:cubicBezTo>
                  <a:pt x="5143" y="6578"/>
                  <a:pt x="5141" y="6578"/>
                  <a:pt x="5141" y="6578"/>
                </a:cubicBezTo>
                <a:lnTo>
                  <a:pt x="5136" y="6578"/>
                </a:lnTo>
                <a:cubicBezTo>
                  <a:pt x="5136" y="6578"/>
                  <a:pt x="5136" y="6573"/>
                  <a:pt x="5136" y="6573"/>
                </a:cubicBezTo>
                <a:cubicBezTo>
                  <a:pt x="4657" y="6382"/>
                  <a:pt x="4592" y="6059"/>
                  <a:pt x="4667" y="5716"/>
                </a:cubicBezTo>
                <a:lnTo>
                  <a:pt x="4672" y="5716"/>
                </a:lnTo>
                <a:cubicBezTo>
                  <a:pt x="4688" y="5636"/>
                  <a:pt x="4713" y="5560"/>
                  <a:pt x="4743" y="5480"/>
                </a:cubicBezTo>
                <a:cubicBezTo>
                  <a:pt x="4807" y="5489"/>
                  <a:pt x="4871" y="5493"/>
                  <a:pt x="4935" y="5493"/>
                </a:cubicBezTo>
                <a:cubicBezTo>
                  <a:pt x="5490" y="5493"/>
                  <a:pt x="6003" y="5142"/>
                  <a:pt x="6139" y="4522"/>
                </a:cubicBezTo>
                <a:cubicBezTo>
                  <a:pt x="6265" y="3957"/>
                  <a:pt x="6245" y="3161"/>
                  <a:pt x="5968" y="2556"/>
                </a:cubicBezTo>
                <a:lnTo>
                  <a:pt x="5968" y="2556"/>
                </a:lnTo>
                <a:cubicBezTo>
                  <a:pt x="5998" y="2560"/>
                  <a:pt x="6028" y="2562"/>
                  <a:pt x="6057" y="2562"/>
                </a:cubicBezTo>
                <a:cubicBezTo>
                  <a:pt x="6189" y="2562"/>
                  <a:pt x="6294" y="2519"/>
                  <a:pt x="6311" y="2395"/>
                </a:cubicBezTo>
                <a:cubicBezTo>
                  <a:pt x="6371" y="2017"/>
                  <a:pt x="5943" y="1886"/>
                  <a:pt x="5943" y="1886"/>
                </a:cubicBezTo>
                <a:cubicBezTo>
                  <a:pt x="5943" y="1886"/>
                  <a:pt x="5976" y="1256"/>
                  <a:pt x="5475" y="1256"/>
                </a:cubicBezTo>
                <a:cubicBezTo>
                  <a:pt x="5390" y="1256"/>
                  <a:pt x="5290" y="1274"/>
                  <a:pt x="5171" y="1316"/>
                </a:cubicBezTo>
                <a:cubicBezTo>
                  <a:pt x="5171" y="1316"/>
                  <a:pt x="4978" y="1116"/>
                  <a:pt x="4694" y="1116"/>
                </a:cubicBezTo>
                <a:cubicBezTo>
                  <a:pt x="4531" y="1116"/>
                  <a:pt x="4340" y="1181"/>
                  <a:pt x="4138" y="1387"/>
                </a:cubicBezTo>
                <a:cubicBezTo>
                  <a:pt x="4138" y="1387"/>
                  <a:pt x="4052" y="1349"/>
                  <a:pt x="3932" y="1349"/>
                </a:cubicBezTo>
                <a:cubicBezTo>
                  <a:pt x="3743" y="1349"/>
                  <a:pt x="3471" y="1441"/>
                  <a:pt x="3312" y="1911"/>
                </a:cubicBezTo>
                <a:cubicBezTo>
                  <a:pt x="3312" y="1911"/>
                  <a:pt x="2777" y="2173"/>
                  <a:pt x="2939" y="2743"/>
                </a:cubicBezTo>
                <a:cubicBezTo>
                  <a:pt x="2939" y="2743"/>
                  <a:pt x="2566" y="3101"/>
                  <a:pt x="2833" y="3453"/>
                </a:cubicBezTo>
                <a:cubicBezTo>
                  <a:pt x="2833" y="3453"/>
                  <a:pt x="2780" y="4090"/>
                  <a:pt x="3156" y="4090"/>
                </a:cubicBezTo>
                <a:cubicBezTo>
                  <a:pt x="3167" y="4090"/>
                  <a:pt x="3179" y="4090"/>
                  <a:pt x="3191" y="4088"/>
                </a:cubicBezTo>
                <a:cubicBezTo>
                  <a:pt x="3271" y="4199"/>
                  <a:pt x="3377" y="4285"/>
                  <a:pt x="3498" y="4335"/>
                </a:cubicBezTo>
                <a:cubicBezTo>
                  <a:pt x="3553" y="4547"/>
                  <a:pt x="3644" y="4724"/>
                  <a:pt x="3790" y="4905"/>
                </a:cubicBezTo>
                <a:cubicBezTo>
                  <a:pt x="3755" y="5454"/>
                  <a:pt x="3639" y="6069"/>
                  <a:pt x="3307" y="6306"/>
                </a:cubicBezTo>
                <a:cubicBezTo>
                  <a:pt x="3194" y="6294"/>
                  <a:pt x="3087" y="6288"/>
                  <a:pt x="2985" y="6288"/>
                </a:cubicBezTo>
                <a:cubicBezTo>
                  <a:pt x="2122" y="6288"/>
                  <a:pt x="1583" y="6707"/>
                  <a:pt x="1245" y="7284"/>
                </a:cubicBezTo>
                <a:cubicBezTo>
                  <a:pt x="560" y="6528"/>
                  <a:pt x="141" y="5520"/>
                  <a:pt x="141" y="4416"/>
                </a:cubicBezTo>
                <a:cubicBezTo>
                  <a:pt x="141" y="2057"/>
                  <a:pt x="2051" y="142"/>
                  <a:pt x="4415" y="142"/>
                </a:cubicBezTo>
                <a:close/>
                <a:moveTo>
                  <a:pt x="4416" y="1"/>
                </a:moveTo>
                <a:cubicBezTo>
                  <a:pt x="1981" y="1"/>
                  <a:pt x="5" y="1975"/>
                  <a:pt x="0" y="4411"/>
                </a:cubicBezTo>
                <a:cubicBezTo>
                  <a:pt x="0" y="6851"/>
                  <a:pt x="1976" y="8831"/>
                  <a:pt x="4415" y="8831"/>
                </a:cubicBezTo>
                <a:cubicBezTo>
                  <a:pt x="6855" y="8831"/>
                  <a:pt x="8831" y="6856"/>
                  <a:pt x="8836" y="4416"/>
                </a:cubicBezTo>
                <a:cubicBezTo>
                  <a:pt x="8836" y="1976"/>
                  <a:pt x="6860" y="1"/>
                  <a:pt x="4425" y="1"/>
                </a:cubicBezTo>
                <a:cubicBezTo>
                  <a:pt x="4422" y="1"/>
                  <a:pt x="4419" y="1"/>
                  <a:pt x="4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2"/>
          <p:cNvSpPr/>
          <p:nvPr/>
        </p:nvSpPr>
        <p:spPr>
          <a:xfrm>
            <a:off x="7916366" y="1021395"/>
            <a:ext cx="710892" cy="710490"/>
          </a:xfrm>
          <a:custGeom>
            <a:avLst/>
            <a:gdLst/>
            <a:ahLst/>
            <a:cxnLst/>
            <a:rect l="l" t="t" r="r" b="b"/>
            <a:pathLst>
              <a:path w="8837" h="8832" extrusionOk="0">
                <a:moveTo>
                  <a:pt x="4421" y="141"/>
                </a:moveTo>
                <a:cubicBezTo>
                  <a:pt x="6780" y="141"/>
                  <a:pt x="8695" y="2057"/>
                  <a:pt x="8695" y="4416"/>
                </a:cubicBezTo>
                <a:cubicBezTo>
                  <a:pt x="8695" y="5520"/>
                  <a:pt x="8277" y="6528"/>
                  <a:pt x="7586" y="7284"/>
                </a:cubicBezTo>
                <a:cubicBezTo>
                  <a:pt x="7253" y="6703"/>
                  <a:pt x="6711" y="6287"/>
                  <a:pt x="5849" y="6287"/>
                </a:cubicBezTo>
                <a:cubicBezTo>
                  <a:pt x="5746" y="6287"/>
                  <a:pt x="5638" y="6293"/>
                  <a:pt x="5525" y="6306"/>
                </a:cubicBezTo>
                <a:cubicBezTo>
                  <a:pt x="5243" y="6104"/>
                  <a:pt x="5111" y="5630"/>
                  <a:pt x="5061" y="5157"/>
                </a:cubicBezTo>
                <a:lnTo>
                  <a:pt x="5061" y="5157"/>
                </a:lnTo>
                <a:cubicBezTo>
                  <a:pt x="5127" y="5167"/>
                  <a:pt x="5182" y="5177"/>
                  <a:pt x="5232" y="5187"/>
                </a:cubicBezTo>
                <a:lnTo>
                  <a:pt x="5232" y="5303"/>
                </a:lnTo>
                <a:cubicBezTo>
                  <a:pt x="5232" y="5303"/>
                  <a:pt x="6830" y="5267"/>
                  <a:pt x="6382" y="4905"/>
                </a:cubicBezTo>
                <a:cubicBezTo>
                  <a:pt x="5928" y="4542"/>
                  <a:pt x="6190" y="3786"/>
                  <a:pt x="5847" y="2571"/>
                </a:cubicBezTo>
                <a:cubicBezTo>
                  <a:pt x="5592" y="1653"/>
                  <a:pt x="4799" y="1541"/>
                  <a:pt x="4427" y="1541"/>
                </a:cubicBezTo>
                <a:cubicBezTo>
                  <a:pt x="4306" y="1541"/>
                  <a:pt x="4229" y="1553"/>
                  <a:pt x="4229" y="1553"/>
                </a:cubicBezTo>
                <a:cubicBezTo>
                  <a:pt x="4091" y="1518"/>
                  <a:pt x="3961" y="1502"/>
                  <a:pt x="3839" y="1502"/>
                </a:cubicBezTo>
                <a:cubicBezTo>
                  <a:pt x="3017" y="1502"/>
                  <a:pt x="2595" y="2222"/>
                  <a:pt x="2622" y="2525"/>
                </a:cubicBezTo>
                <a:cubicBezTo>
                  <a:pt x="2632" y="2611"/>
                  <a:pt x="2707" y="2652"/>
                  <a:pt x="2813" y="2672"/>
                </a:cubicBezTo>
                <a:cubicBezTo>
                  <a:pt x="2712" y="2934"/>
                  <a:pt x="2657" y="3221"/>
                  <a:pt x="2632" y="3508"/>
                </a:cubicBezTo>
                <a:cubicBezTo>
                  <a:pt x="2632" y="3513"/>
                  <a:pt x="2632" y="3513"/>
                  <a:pt x="2632" y="3513"/>
                </a:cubicBezTo>
                <a:cubicBezTo>
                  <a:pt x="2369" y="4642"/>
                  <a:pt x="2616" y="5222"/>
                  <a:pt x="2616" y="5222"/>
                </a:cubicBezTo>
                <a:cubicBezTo>
                  <a:pt x="2606" y="5106"/>
                  <a:pt x="2717" y="5036"/>
                  <a:pt x="2904" y="5000"/>
                </a:cubicBezTo>
                <a:cubicBezTo>
                  <a:pt x="3139" y="5322"/>
                  <a:pt x="3509" y="5498"/>
                  <a:pt x="3900" y="5498"/>
                </a:cubicBezTo>
                <a:cubicBezTo>
                  <a:pt x="3963" y="5498"/>
                  <a:pt x="4025" y="5493"/>
                  <a:pt x="4088" y="5484"/>
                </a:cubicBezTo>
                <a:lnTo>
                  <a:pt x="4088" y="5484"/>
                </a:lnTo>
                <a:cubicBezTo>
                  <a:pt x="4245" y="5903"/>
                  <a:pt x="4285" y="6341"/>
                  <a:pt x="3695" y="6578"/>
                </a:cubicBezTo>
                <a:cubicBezTo>
                  <a:pt x="3695" y="6578"/>
                  <a:pt x="3694" y="6578"/>
                  <a:pt x="3691" y="6578"/>
                </a:cubicBezTo>
                <a:cubicBezTo>
                  <a:pt x="3611" y="6578"/>
                  <a:pt x="2396" y="6602"/>
                  <a:pt x="2143" y="8035"/>
                </a:cubicBezTo>
                <a:cubicBezTo>
                  <a:pt x="943" y="7274"/>
                  <a:pt x="147" y="5938"/>
                  <a:pt x="147" y="4416"/>
                </a:cubicBezTo>
                <a:cubicBezTo>
                  <a:pt x="147" y="2057"/>
                  <a:pt x="2062" y="146"/>
                  <a:pt x="4421" y="141"/>
                </a:cubicBezTo>
                <a:close/>
                <a:moveTo>
                  <a:pt x="4421" y="0"/>
                </a:moveTo>
                <a:cubicBezTo>
                  <a:pt x="1981" y="0"/>
                  <a:pt x="1" y="1976"/>
                  <a:pt x="1" y="4416"/>
                </a:cubicBezTo>
                <a:cubicBezTo>
                  <a:pt x="6" y="6855"/>
                  <a:pt x="1981" y="8831"/>
                  <a:pt x="4421" y="8831"/>
                </a:cubicBezTo>
                <a:cubicBezTo>
                  <a:pt x="6860" y="8831"/>
                  <a:pt x="8836" y="6855"/>
                  <a:pt x="8836" y="4416"/>
                </a:cubicBezTo>
                <a:cubicBezTo>
                  <a:pt x="8836" y="1976"/>
                  <a:pt x="6860" y="0"/>
                  <a:pt x="4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8" name="Google Shape;438;p32"/>
          <p:cNvGrpSpPr/>
          <p:nvPr/>
        </p:nvGrpSpPr>
        <p:grpSpPr>
          <a:xfrm>
            <a:off x="7916380" y="403935"/>
            <a:ext cx="383240" cy="383240"/>
            <a:chOff x="4558056" y="1172335"/>
            <a:chExt cx="383240" cy="383240"/>
          </a:xfrm>
        </p:grpSpPr>
        <p:sp>
          <p:nvSpPr>
            <p:cNvPr id="439" name="Google Shape;439;p32"/>
            <p:cNvSpPr/>
            <p:nvPr/>
          </p:nvSpPr>
          <p:spPr>
            <a:xfrm>
              <a:off x="4558056" y="1172335"/>
              <a:ext cx="383240" cy="383240"/>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2"/>
            <p:cNvSpPr/>
            <p:nvPr/>
          </p:nvSpPr>
          <p:spPr>
            <a:xfrm>
              <a:off x="4702779" y="1279810"/>
              <a:ext cx="93718" cy="103050"/>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 name="Group 2"/>
          <p:cNvGrpSpPr/>
          <p:nvPr/>
        </p:nvGrpSpPr>
        <p:grpSpPr>
          <a:xfrm>
            <a:off x="142847" y="819696"/>
            <a:ext cx="3233151" cy="4282211"/>
            <a:chOff x="142847" y="819696"/>
            <a:chExt cx="3233151" cy="4282211"/>
          </a:xfrm>
        </p:grpSpPr>
        <p:sp>
          <p:nvSpPr>
            <p:cNvPr id="402" name="Google Shape;402;p32"/>
            <p:cNvSpPr/>
            <p:nvPr/>
          </p:nvSpPr>
          <p:spPr>
            <a:xfrm>
              <a:off x="1881218" y="3453348"/>
              <a:ext cx="1494780" cy="1648559"/>
            </a:xfrm>
            <a:custGeom>
              <a:avLst/>
              <a:gdLst/>
              <a:ahLst/>
              <a:cxnLst/>
              <a:rect l="l" t="t" r="r" b="b"/>
              <a:pathLst>
                <a:path w="10984" h="12114" extrusionOk="0">
                  <a:moveTo>
                    <a:pt x="384" y="0"/>
                  </a:moveTo>
                  <a:cubicBezTo>
                    <a:pt x="348" y="0"/>
                    <a:pt x="314" y="8"/>
                    <a:pt x="277" y="17"/>
                  </a:cubicBezTo>
                  <a:cubicBezTo>
                    <a:pt x="96" y="82"/>
                    <a:pt x="0" y="284"/>
                    <a:pt x="66" y="465"/>
                  </a:cubicBezTo>
                  <a:lnTo>
                    <a:pt x="3065" y="11650"/>
                  </a:lnTo>
                  <a:cubicBezTo>
                    <a:pt x="3140" y="11912"/>
                    <a:pt x="3377" y="12098"/>
                    <a:pt x="3654" y="12114"/>
                  </a:cubicBezTo>
                  <a:lnTo>
                    <a:pt x="10580" y="12114"/>
                  </a:lnTo>
                  <a:cubicBezTo>
                    <a:pt x="10620" y="12114"/>
                    <a:pt x="10665" y="12108"/>
                    <a:pt x="10706" y="12093"/>
                  </a:cubicBezTo>
                  <a:cubicBezTo>
                    <a:pt x="10887" y="12028"/>
                    <a:pt x="10983" y="11831"/>
                    <a:pt x="10918" y="11650"/>
                  </a:cubicBezTo>
                  <a:lnTo>
                    <a:pt x="7924" y="465"/>
                  </a:lnTo>
                  <a:cubicBezTo>
                    <a:pt x="7843" y="198"/>
                    <a:pt x="7606" y="12"/>
                    <a:pt x="7334" y="1"/>
                  </a:cubicBezTo>
                  <a:lnTo>
                    <a:pt x="408" y="1"/>
                  </a:lnTo>
                  <a:cubicBezTo>
                    <a:pt x="400" y="1"/>
                    <a:pt x="392"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32"/>
            <p:cNvSpPr/>
            <p:nvPr/>
          </p:nvSpPr>
          <p:spPr>
            <a:xfrm>
              <a:off x="1968314" y="3528197"/>
              <a:ext cx="1321133" cy="1498999"/>
            </a:xfrm>
            <a:custGeom>
              <a:avLst/>
              <a:gdLst/>
              <a:ahLst/>
              <a:cxnLst/>
              <a:rect l="l" t="t" r="r" b="b"/>
              <a:pathLst>
                <a:path w="9708" h="11015" extrusionOk="0">
                  <a:moveTo>
                    <a:pt x="0" y="1"/>
                  </a:moveTo>
                  <a:lnTo>
                    <a:pt x="2954" y="11014"/>
                  </a:lnTo>
                  <a:lnTo>
                    <a:pt x="9708" y="11014"/>
                  </a:lnTo>
                  <a:lnTo>
                    <a:pt x="6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2"/>
            <p:cNvSpPr/>
            <p:nvPr/>
          </p:nvSpPr>
          <p:spPr>
            <a:xfrm>
              <a:off x="2265255" y="3758184"/>
              <a:ext cx="727249" cy="1039705"/>
            </a:xfrm>
            <a:custGeom>
              <a:avLst/>
              <a:gdLst/>
              <a:ahLst/>
              <a:cxnLst/>
              <a:rect l="l" t="t" r="r" b="b"/>
              <a:pathLst>
                <a:path w="5344" h="7640" extrusionOk="0">
                  <a:moveTo>
                    <a:pt x="2967" y="1"/>
                  </a:moveTo>
                  <a:cubicBezTo>
                    <a:pt x="1720" y="1"/>
                    <a:pt x="541" y="1514"/>
                    <a:pt x="278" y="3508"/>
                  </a:cubicBezTo>
                  <a:cubicBezTo>
                    <a:pt x="1" y="5609"/>
                    <a:pt x="847" y="7454"/>
                    <a:pt x="2168" y="7626"/>
                  </a:cubicBezTo>
                  <a:cubicBezTo>
                    <a:pt x="2236" y="7635"/>
                    <a:pt x="2305" y="7639"/>
                    <a:pt x="2373" y="7639"/>
                  </a:cubicBezTo>
                  <a:cubicBezTo>
                    <a:pt x="3625" y="7639"/>
                    <a:pt x="4803" y="6131"/>
                    <a:pt x="5066" y="4138"/>
                  </a:cubicBezTo>
                  <a:cubicBezTo>
                    <a:pt x="5343" y="2036"/>
                    <a:pt x="4492" y="191"/>
                    <a:pt x="3171" y="14"/>
                  </a:cubicBezTo>
                  <a:cubicBezTo>
                    <a:pt x="3103" y="5"/>
                    <a:pt x="3035" y="1"/>
                    <a:pt x="2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2"/>
            <p:cNvSpPr/>
            <p:nvPr/>
          </p:nvSpPr>
          <p:spPr>
            <a:xfrm>
              <a:off x="2316016" y="3941221"/>
              <a:ext cx="544757" cy="673631"/>
            </a:xfrm>
            <a:custGeom>
              <a:avLst/>
              <a:gdLst/>
              <a:ahLst/>
              <a:cxnLst/>
              <a:rect l="l" t="t" r="r" b="b"/>
              <a:pathLst>
                <a:path w="4003" h="4950" extrusionOk="0">
                  <a:moveTo>
                    <a:pt x="2430" y="2062"/>
                  </a:moveTo>
                  <a:lnTo>
                    <a:pt x="2360" y="2530"/>
                  </a:lnTo>
                  <a:cubicBezTo>
                    <a:pt x="2355" y="2551"/>
                    <a:pt x="2339" y="2566"/>
                    <a:pt x="2319" y="2566"/>
                  </a:cubicBezTo>
                  <a:lnTo>
                    <a:pt x="2314" y="2566"/>
                  </a:lnTo>
                  <a:cubicBezTo>
                    <a:pt x="2294" y="2566"/>
                    <a:pt x="2269" y="2551"/>
                    <a:pt x="2259" y="2530"/>
                  </a:cubicBezTo>
                  <a:lnTo>
                    <a:pt x="1946" y="2067"/>
                  </a:lnTo>
                  <a:lnTo>
                    <a:pt x="1926" y="2289"/>
                  </a:lnTo>
                  <a:cubicBezTo>
                    <a:pt x="1926" y="2309"/>
                    <a:pt x="1906" y="2324"/>
                    <a:pt x="1886" y="2324"/>
                  </a:cubicBezTo>
                  <a:lnTo>
                    <a:pt x="1568" y="2324"/>
                  </a:lnTo>
                  <a:cubicBezTo>
                    <a:pt x="1941" y="2692"/>
                    <a:pt x="2193" y="3292"/>
                    <a:pt x="2269" y="3498"/>
                  </a:cubicBezTo>
                  <a:lnTo>
                    <a:pt x="2929" y="3498"/>
                  </a:lnTo>
                  <a:cubicBezTo>
                    <a:pt x="2818" y="2868"/>
                    <a:pt x="2909" y="2475"/>
                    <a:pt x="2964" y="2314"/>
                  </a:cubicBezTo>
                  <a:lnTo>
                    <a:pt x="2632" y="2314"/>
                  </a:lnTo>
                  <a:cubicBezTo>
                    <a:pt x="2612" y="2314"/>
                    <a:pt x="2586" y="2304"/>
                    <a:pt x="2576" y="2283"/>
                  </a:cubicBezTo>
                  <a:lnTo>
                    <a:pt x="2430" y="2062"/>
                  </a:lnTo>
                  <a:close/>
                  <a:moveTo>
                    <a:pt x="1634" y="0"/>
                  </a:moveTo>
                  <a:cubicBezTo>
                    <a:pt x="550" y="0"/>
                    <a:pt x="1" y="887"/>
                    <a:pt x="364" y="1880"/>
                  </a:cubicBezTo>
                  <a:cubicBezTo>
                    <a:pt x="565" y="2384"/>
                    <a:pt x="923" y="2808"/>
                    <a:pt x="1387" y="3085"/>
                  </a:cubicBezTo>
                  <a:lnTo>
                    <a:pt x="1614" y="3503"/>
                  </a:lnTo>
                  <a:lnTo>
                    <a:pt x="2168" y="3503"/>
                  </a:lnTo>
                  <a:cubicBezTo>
                    <a:pt x="2082" y="3281"/>
                    <a:pt x="1800" y="2626"/>
                    <a:pt x="1412" y="2309"/>
                  </a:cubicBezTo>
                  <a:cubicBezTo>
                    <a:pt x="1397" y="2294"/>
                    <a:pt x="1387" y="2273"/>
                    <a:pt x="1387" y="2253"/>
                  </a:cubicBezTo>
                  <a:cubicBezTo>
                    <a:pt x="1392" y="2233"/>
                    <a:pt x="1407" y="2223"/>
                    <a:pt x="1427" y="2223"/>
                  </a:cubicBezTo>
                  <a:lnTo>
                    <a:pt x="1820" y="2223"/>
                  </a:lnTo>
                  <a:lnTo>
                    <a:pt x="1845" y="1895"/>
                  </a:lnTo>
                  <a:cubicBezTo>
                    <a:pt x="1850" y="1875"/>
                    <a:pt x="1871" y="1860"/>
                    <a:pt x="1891" y="1860"/>
                  </a:cubicBezTo>
                  <a:cubicBezTo>
                    <a:pt x="1916" y="1860"/>
                    <a:pt x="1936" y="1875"/>
                    <a:pt x="1951" y="1895"/>
                  </a:cubicBezTo>
                  <a:lnTo>
                    <a:pt x="2269" y="2374"/>
                  </a:lnTo>
                  <a:lnTo>
                    <a:pt x="2334" y="1895"/>
                  </a:lnTo>
                  <a:cubicBezTo>
                    <a:pt x="2339" y="1875"/>
                    <a:pt x="2360" y="1860"/>
                    <a:pt x="2380" y="1860"/>
                  </a:cubicBezTo>
                  <a:cubicBezTo>
                    <a:pt x="2405" y="1860"/>
                    <a:pt x="2425" y="1875"/>
                    <a:pt x="2440" y="1895"/>
                  </a:cubicBezTo>
                  <a:lnTo>
                    <a:pt x="2647" y="2213"/>
                  </a:lnTo>
                  <a:lnTo>
                    <a:pt x="3035" y="2213"/>
                  </a:lnTo>
                  <a:cubicBezTo>
                    <a:pt x="3055" y="2213"/>
                    <a:pt x="3075" y="2223"/>
                    <a:pt x="3085" y="2238"/>
                  </a:cubicBezTo>
                  <a:cubicBezTo>
                    <a:pt x="3100" y="2253"/>
                    <a:pt x="3106" y="2273"/>
                    <a:pt x="3095" y="2294"/>
                  </a:cubicBezTo>
                  <a:cubicBezTo>
                    <a:pt x="3095" y="2294"/>
                    <a:pt x="2899" y="2702"/>
                    <a:pt x="3030" y="3503"/>
                  </a:cubicBezTo>
                  <a:lnTo>
                    <a:pt x="3534" y="3503"/>
                  </a:lnTo>
                  <a:lnTo>
                    <a:pt x="3534" y="3085"/>
                  </a:lnTo>
                  <a:cubicBezTo>
                    <a:pt x="3862" y="2777"/>
                    <a:pt x="4003" y="2324"/>
                    <a:pt x="3912" y="1880"/>
                  </a:cubicBezTo>
                  <a:cubicBezTo>
                    <a:pt x="3751" y="887"/>
                    <a:pt x="2717" y="0"/>
                    <a:pt x="1634" y="0"/>
                  </a:cubicBezTo>
                  <a:close/>
                  <a:moveTo>
                    <a:pt x="1669" y="3619"/>
                  </a:moveTo>
                  <a:cubicBezTo>
                    <a:pt x="1588" y="3619"/>
                    <a:pt x="1543" y="3675"/>
                    <a:pt x="1563" y="3750"/>
                  </a:cubicBezTo>
                  <a:cubicBezTo>
                    <a:pt x="1598" y="3821"/>
                    <a:pt x="1669" y="3871"/>
                    <a:pt x="1755" y="3871"/>
                  </a:cubicBezTo>
                  <a:lnTo>
                    <a:pt x="3594" y="3871"/>
                  </a:lnTo>
                  <a:cubicBezTo>
                    <a:pt x="3675" y="3871"/>
                    <a:pt x="3731" y="3816"/>
                    <a:pt x="3715" y="3750"/>
                  </a:cubicBezTo>
                  <a:cubicBezTo>
                    <a:pt x="3695" y="3670"/>
                    <a:pt x="3620" y="3619"/>
                    <a:pt x="3539" y="3619"/>
                  </a:cubicBezTo>
                  <a:close/>
                  <a:moveTo>
                    <a:pt x="1845" y="4007"/>
                  </a:moveTo>
                  <a:cubicBezTo>
                    <a:pt x="1765" y="4007"/>
                    <a:pt x="1719" y="4063"/>
                    <a:pt x="1740" y="4133"/>
                  </a:cubicBezTo>
                  <a:cubicBezTo>
                    <a:pt x="1775" y="4204"/>
                    <a:pt x="1845" y="4249"/>
                    <a:pt x="1921" y="4249"/>
                  </a:cubicBezTo>
                  <a:lnTo>
                    <a:pt x="3625" y="4249"/>
                  </a:lnTo>
                  <a:cubicBezTo>
                    <a:pt x="3705" y="4249"/>
                    <a:pt x="3756" y="4194"/>
                    <a:pt x="3741" y="4133"/>
                  </a:cubicBezTo>
                  <a:cubicBezTo>
                    <a:pt x="3720" y="4058"/>
                    <a:pt x="3650" y="4007"/>
                    <a:pt x="3574" y="4007"/>
                  </a:cubicBezTo>
                  <a:close/>
                  <a:moveTo>
                    <a:pt x="3615" y="4370"/>
                  </a:moveTo>
                  <a:cubicBezTo>
                    <a:pt x="3611" y="4370"/>
                    <a:pt x="3608" y="4370"/>
                    <a:pt x="3605" y="4370"/>
                  </a:cubicBezTo>
                  <a:lnTo>
                    <a:pt x="2012" y="4370"/>
                  </a:lnTo>
                  <a:cubicBezTo>
                    <a:pt x="1936" y="4370"/>
                    <a:pt x="1886" y="4421"/>
                    <a:pt x="1906" y="4486"/>
                  </a:cubicBezTo>
                  <a:cubicBezTo>
                    <a:pt x="1936" y="4557"/>
                    <a:pt x="2007" y="4602"/>
                    <a:pt x="2087" y="4602"/>
                  </a:cubicBezTo>
                  <a:lnTo>
                    <a:pt x="3655" y="4602"/>
                  </a:lnTo>
                  <a:cubicBezTo>
                    <a:pt x="3731" y="4602"/>
                    <a:pt x="3781" y="4552"/>
                    <a:pt x="3766" y="4486"/>
                  </a:cubicBezTo>
                  <a:cubicBezTo>
                    <a:pt x="3747" y="4419"/>
                    <a:pt x="3686" y="4370"/>
                    <a:pt x="3615" y="4370"/>
                  </a:cubicBezTo>
                  <a:close/>
                  <a:moveTo>
                    <a:pt x="2339" y="4723"/>
                  </a:moveTo>
                  <a:cubicBezTo>
                    <a:pt x="2375" y="4849"/>
                    <a:pt x="2652" y="4950"/>
                    <a:pt x="2954" y="4950"/>
                  </a:cubicBezTo>
                  <a:lnTo>
                    <a:pt x="2969" y="4950"/>
                  </a:lnTo>
                  <a:cubicBezTo>
                    <a:pt x="3272" y="4950"/>
                    <a:pt x="3494" y="4849"/>
                    <a:pt x="3463" y="47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2"/>
            <p:cNvSpPr/>
            <p:nvPr/>
          </p:nvSpPr>
          <p:spPr>
            <a:xfrm>
              <a:off x="1420835" y="3452804"/>
              <a:ext cx="1483213" cy="1649103"/>
            </a:xfrm>
            <a:custGeom>
              <a:avLst/>
              <a:gdLst/>
              <a:ahLst/>
              <a:cxnLst/>
              <a:rect l="l" t="t" r="r" b="b"/>
              <a:pathLst>
                <a:path w="10899" h="12118" extrusionOk="0">
                  <a:moveTo>
                    <a:pt x="10545" y="0"/>
                  </a:moveTo>
                  <a:cubicBezTo>
                    <a:pt x="10542" y="0"/>
                    <a:pt x="10539" y="0"/>
                    <a:pt x="10535" y="0"/>
                  </a:cubicBezTo>
                  <a:lnTo>
                    <a:pt x="3610" y="0"/>
                  </a:lnTo>
                  <a:cubicBezTo>
                    <a:pt x="3338" y="16"/>
                    <a:pt x="3101" y="202"/>
                    <a:pt x="3020" y="464"/>
                  </a:cubicBezTo>
                  <a:lnTo>
                    <a:pt x="21" y="11654"/>
                  </a:lnTo>
                  <a:cubicBezTo>
                    <a:pt x="6" y="11694"/>
                    <a:pt x="1" y="11734"/>
                    <a:pt x="1" y="11780"/>
                  </a:cubicBezTo>
                  <a:cubicBezTo>
                    <a:pt x="11" y="11968"/>
                    <a:pt x="167" y="12118"/>
                    <a:pt x="355" y="12118"/>
                  </a:cubicBezTo>
                  <a:cubicBezTo>
                    <a:pt x="358" y="12118"/>
                    <a:pt x="361" y="12118"/>
                    <a:pt x="364" y="12118"/>
                  </a:cubicBezTo>
                  <a:lnTo>
                    <a:pt x="7289" y="12118"/>
                  </a:lnTo>
                  <a:cubicBezTo>
                    <a:pt x="7567" y="12102"/>
                    <a:pt x="7798" y="11916"/>
                    <a:pt x="7879" y="11654"/>
                  </a:cubicBezTo>
                  <a:lnTo>
                    <a:pt x="10878" y="464"/>
                  </a:lnTo>
                  <a:cubicBezTo>
                    <a:pt x="10893" y="424"/>
                    <a:pt x="10898" y="378"/>
                    <a:pt x="10898" y="338"/>
                  </a:cubicBezTo>
                  <a:cubicBezTo>
                    <a:pt x="10888" y="145"/>
                    <a:pt x="10732" y="0"/>
                    <a:pt x="10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2"/>
            <p:cNvSpPr/>
            <p:nvPr/>
          </p:nvSpPr>
          <p:spPr>
            <a:xfrm>
              <a:off x="1501807" y="3528197"/>
              <a:ext cx="1321269" cy="1498999"/>
            </a:xfrm>
            <a:custGeom>
              <a:avLst/>
              <a:gdLst/>
              <a:ahLst/>
              <a:cxnLst/>
              <a:rect l="l" t="t" r="r" b="b"/>
              <a:pathLst>
                <a:path w="9709" h="11015" extrusionOk="0">
                  <a:moveTo>
                    <a:pt x="2954" y="1"/>
                  </a:moveTo>
                  <a:lnTo>
                    <a:pt x="1" y="11014"/>
                  </a:lnTo>
                  <a:lnTo>
                    <a:pt x="6755" y="11014"/>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2"/>
            <p:cNvSpPr/>
            <p:nvPr/>
          </p:nvSpPr>
          <p:spPr>
            <a:xfrm>
              <a:off x="1638302" y="3757911"/>
              <a:ext cx="1048959" cy="1040250"/>
            </a:xfrm>
            <a:custGeom>
              <a:avLst/>
              <a:gdLst/>
              <a:ahLst/>
              <a:cxnLst/>
              <a:rect l="l" t="t" r="r" b="b"/>
              <a:pathLst>
                <a:path w="7708" h="7644" extrusionOk="0">
                  <a:moveTo>
                    <a:pt x="6204" y="1"/>
                  </a:moveTo>
                  <a:cubicBezTo>
                    <a:pt x="5202" y="1"/>
                    <a:pt x="3662" y="985"/>
                    <a:pt x="2345" y="2557"/>
                  </a:cubicBezTo>
                  <a:cubicBezTo>
                    <a:pt x="676" y="4543"/>
                    <a:pt x="1" y="6725"/>
                    <a:pt x="832" y="7426"/>
                  </a:cubicBezTo>
                  <a:cubicBezTo>
                    <a:pt x="1009" y="7573"/>
                    <a:pt x="1237" y="7643"/>
                    <a:pt x="1505" y="7643"/>
                  </a:cubicBezTo>
                  <a:cubicBezTo>
                    <a:pt x="2506" y="7643"/>
                    <a:pt x="4047" y="6659"/>
                    <a:pt x="5364" y="5087"/>
                  </a:cubicBezTo>
                  <a:cubicBezTo>
                    <a:pt x="7032" y="3101"/>
                    <a:pt x="7707" y="919"/>
                    <a:pt x="6876" y="218"/>
                  </a:cubicBezTo>
                  <a:cubicBezTo>
                    <a:pt x="6700" y="71"/>
                    <a:pt x="6471" y="1"/>
                    <a:pt x="6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2"/>
            <p:cNvSpPr/>
            <p:nvPr/>
          </p:nvSpPr>
          <p:spPr>
            <a:xfrm>
              <a:off x="1798885" y="3959049"/>
              <a:ext cx="629130" cy="637977"/>
            </a:xfrm>
            <a:custGeom>
              <a:avLst/>
              <a:gdLst/>
              <a:ahLst/>
              <a:cxnLst/>
              <a:rect l="l" t="t" r="r" b="b"/>
              <a:pathLst>
                <a:path w="4623" h="4688" extrusionOk="0">
                  <a:moveTo>
                    <a:pt x="3613" y="630"/>
                  </a:moveTo>
                  <a:cubicBezTo>
                    <a:pt x="3796" y="630"/>
                    <a:pt x="3952" y="773"/>
                    <a:pt x="3967" y="958"/>
                  </a:cubicBezTo>
                  <a:cubicBezTo>
                    <a:pt x="3967" y="1008"/>
                    <a:pt x="3962" y="1059"/>
                    <a:pt x="3942" y="1104"/>
                  </a:cubicBezTo>
                  <a:lnTo>
                    <a:pt x="3942" y="1109"/>
                  </a:lnTo>
                  <a:cubicBezTo>
                    <a:pt x="3861" y="1381"/>
                    <a:pt x="3619" y="1568"/>
                    <a:pt x="3342" y="1583"/>
                  </a:cubicBezTo>
                  <a:cubicBezTo>
                    <a:pt x="3333" y="1584"/>
                    <a:pt x="3323" y="1584"/>
                    <a:pt x="3314" y="1584"/>
                  </a:cubicBezTo>
                  <a:cubicBezTo>
                    <a:pt x="3130" y="1584"/>
                    <a:pt x="2979" y="1443"/>
                    <a:pt x="2969" y="1260"/>
                  </a:cubicBezTo>
                  <a:cubicBezTo>
                    <a:pt x="2964" y="1210"/>
                    <a:pt x="2969" y="1160"/>
                    <a:pt x="2989" y="1109"/>
                  </a:cubicBezTo>
                  <a:cubicBezTo>
                    <a:pt x="3070" y="837"/>
                    <a:pt x="3312" y="645"/>
                    <a:pt x="3594" y="630"/>
                  </a:cubicBezTo>
                  <a:cubicBezTo>
                    <a:pt x="3600" y="630"/>
                    <a:pt x="3606" y="630"/>
                    <a:pt x="3613" y="630"/>
                  </a:cubicBezTo>
                  <a:close/>
                  <a:moveTo>
                    <a:pt x="3589" y="0"/>
                  </a:moveTo>
                  <a:lnTo>
                    <a:pt x="3523" y="177"/>
                  </a:lnTo>
                  <a:cubicBezTo>
                    <a:pt x="3397" y="202"/>
                    <a:pt x="3271" y="247"/>
                    <a:pt x="3161" y="313"/>
                  </a:cubicBezTo>
                  <a:lnTo>
                    <a:pt x="3050" y="197"/>
                  </a:lnTo>
                  <a:lnTo>
                    <a:pt x="2732" y="444"/>
                  </a:lnTo>
                  <a:lnTo>
                    <a:pt x="2808" y="585"/>
                  </a:lnTo>
                  <a:cubicBezTo>
                    <a:pt x="2722" y="681"/>
                    <a:pt x="2646" y="792"/>
                    <a:pt x="2586" y="913"/>
                  </a:cubicBezTo>
                  <a:lnTo>
                    <a:pt x="2404" y="928"/>
                  </a:lnTo>
                  <a:lnTo>
                    <a:pt x="2309" y="1275"/>
                  </a:lnTo>
                  <a:lnTo>
                    <a:pt x="2485" y="1296"/>
                  </a:lnTo>
                  <a:cubicBezTo>
                    <a:pt x="2475" y="1406"/>
                    <a:pt x="2495" y="1517"/>
                    <a:pt x="2530" y="1618"/>
                  </a:cubicBezTo>
                  <a:lnTo>
                    <a:pt x="2384" y="1764"/>
                  </a:lnTo>
                  <a:lnTo>
                    <a:pt x="2566" y="2011"/>
                  </a:lnTo>
                  <a:lnTo>
                    <a:pt x="2737" y="1895"/>
                  </a:lnTo>
                  <a:cubicBezTo>
                    <a:pt x="2823" y="1961"/>
                    <a:pt x="2919" y="2006"/>
                    <a:pt x="3024" y="2032"/>
                  </a:cubicBezTo>
                  <a:lnTo>
                    <a:pt x="2994" y="2213"/>
                  </a:lnTo>
                  <a:lnTo>
                    <a:pt x="3342" y="2213"/>
                  </a:lnTo>
                  <a:lnTo>
                    <a:pt x="3407" y="2032"/>
                  </a:lnTo>
                  <a:cubicBezTo>
                    <a:pt x="3534" y="2001"/>
                    <a:pt x="3660" y="1956"/>
                    <a:pt x="3770" y="1895"/>
                  </a:cubicBezTo>
                  <a:lnTo>
                    <a:pt x="3881" y="2011"/>
                  </a:lnTo>
                  <a:lnTo>
                    <a:pt x="4199" y="1764"/>
                  </a:lnTo>
                  <a:lnTo>
                    <a:pt x="4118" y="1623"/>
                  </a:lnTo>
                  <a:cubicBezTo>
                    <a:pt x="4209" y="1527"/>
                    <a:pt x="4285" y="1417"/>
                    <a:pt x="4340" y="1296"/>
                  </a:cubicBezTo>
                  <a:lnTo>
                    <a:pt x="4526" y="1280"/>
                  </a:lnTo>
                  <a:lnTo>
                    <a:pt x="4622" y="933"/>
                  </a:lnTo>
                  <a:lnTo>
                    <a:pt x="4446" y="913"/>
                  </a:lnTo>
                  <a:cubicBezTo>
                    <a:pt x="4451" y="802"/>
                    <a:pt x="4436" y="691"/>
                    <a:pt x="4395" y="590"/>
                  </a:cubicBezTo>
                  <a:lnTo>
                    <a:pt x="4552" y="449"/>
                  </a:lnTo>
                  <a:lnTo>
                    <a:pt x="4370" y="197"/>
                  </a:lnTo>
                  <a:lnTo>
                    <a:pt x="4199" y="313"/>
                  </a:lnTo>
                  <a:cubicBezTo>
                    <a:pt x="4113" y="247"/>
                    <a:pt x="4012" y="202"/>
                    <a:pt x="3906" y="182"/>
                  </a:cubicBezTo>
                  <a:lnTo>
                    <a:pt x="3942" y="0"/>
                  </a:lnTo>
                  <a:close/>
                  <a:moveTo>
                    <a:pt x="3939" y="2510"/>
                  </a:moveTo>
                  <a:cubicBezTo>
                    <a:pt x="4053" y="2510"/>
                    <a:pt x="4149" y="2602"/>
                    <a:pt x="4153" y="2722"/>
                  </a:cubicBezTo>
                  <a:cubicBezTo>
                    <a:pt x="4159" y="2752"/>
                    <a:pt x="4153" y="2783"/>
                    <a:pt x="4143" y="2813"/>
                  </a:cubicBezTo>
                  <a:cubicBezTo>
                    <a:pt x="4093" y="2984"/>
                    <a:pt x="3937" y="3105"/>
                    <a:pt x="3760" y="3115"/>
                  </a:cubicBezTo>
                  <a:cubicBezTo>
                    <a:pt x="3757" y="3115"/>
                    <a:pt x="3754" y="3115"/>
                    <a:pt x="3751" y="3115"/>
                  </a:cubicBezTo>
                  <a:cubicBezTo>
                    <a:pt x="3629" y="3115"/>
                    <a:pt x="3528" y="3021"/>
                    <a:pt x="3523" y="2898"/>
                  </a:cubicBezTo>
                  <a:cubicBezTo>
                    <a:pt x="3523" y="2868"/>
                    <a:pt x="3528" y="2838"/>
                    <a:pt x="3539" y="2813"/>
                  </a:cubicBezTo>
                  <a:cubicBezTo>
                    <a:pt x="3589" y="2636"/>
                    <a:pt x="3740" y="2515"/>
                    <a:pt x="3922" y="2510"/>
                  </a:cubicBezTo>
                  <a:cubicBezTo>
                    <a:pt x="3927" y="2510"/>
                    <a:pt x="3933" y="2510"/>
                    <a:pt x="3939" y="2510"/>
                  </a:cubicBezTo>
                  <a:close/>
                  <a:moveTo>
                    <a:pt x="3922" y="2107"/>
                  </a:moveTo>
                  <a:lnTo>
                    <a:pt x="3876" y="2223"/>
                  </a:lnTo>
                  <a:cubicBezTo>
                    <a:pt x="3796" y="2238"/>
                    <a:pt x="3720" y="2268"/>
                    <a:pt x="3644" y="2309"/>
                  </a:cubicBezTo>
                  <a:lnTo>
                    <a:pt x="3574" y="2233"/>
                  </a:lnTo>
                  <a:lnTo>
                    <a:pt x="3377" y="2394"/>
                  </a:lnTo>
                  <a:lnTo>
                    <a:pt x="3428" y="2480"/>
                  </a:lnTo>
                  <a:cubicBezTo>
                    <a:pt x="3367" y="2546"/>
                    <a:pt x="3322" y="2611"/>
                    <a:pt x="3287" y="2687"/>
                  </a:cubicBezTo>
                  <a:lnTo>
                    <a:pt x="3171" y="2697"/>
                  </a:lnTo>
                  <a:lnTo>
                    <a:pt x="3110" y="2924"/>
                  </a:lnTo>
                  <a:lnTo>
                    <a:pt x="3226" y="2934"/>
                  </a:lnTo>
                  <a:cubicBezTo>
                    <a:pt x="3221" y="3004"/>
                    <a:pt x="3231" y="3075"/>
                    <a:pt x="3256" y="3140"/>
                  </a:cubicBezTo>
                  <a:lnTo>
                    <a:pt x="3155" y="3226"/>
                  </a:lnTo>
                  <a:lnTo>
                    <a:pt x="3276" y="3387"/>
                  </a:lnTo>
                  <a:lnTo>
                    <a:pt x="3382" y="3312"/>
                  </a:lnTo>
                  <a:cubicBezTo>
                    <a:pt x="3438" y="3357"/>
                    <a:pt x="3498" y="3382"/>
                    <a:pt x="3569" y="3397"/>
                  </a:cubicBezTo>
                  <a:lnTo>
                    <a:pt x="3549" y="3513"/>
                  </a:lnTo>
                  <a:lnTo>
                    <a:pt x="3770" y="3513"/>
                  </a:lnTo>
                  <a:lnTo>
                    <a:pt x="3811" y="3397"/>
                  </a:lnTo>
                  <a:cubicBezTo>
                    <a:pt x="3891" y="3382"/>
                    <a:pt x="3972" y="3352"/>
                    <a:pt x="4043" y="3312"/>
                  </a:cubicBezTo>
                  <a:lnTo>
                    <a:pt x="4113" y="3387"/>
                  </a:lnTo>
                  <a:lnTo>
                    <a:pt x="4315" y="3226"/>
                  </a:lnTo>
                  <a:lnTo>
                    <a:pt x="4264" y="3140"/>
                  </a:lnTo>
                  <a:cubicBezTo>
                    <a:pt x="4320" y="3080"/>
                    <a:pt x="4370" y="3009"/>
                    <a:pt x="4405" y="2934"/>
                  </a:cubicBezTo>
                  <a:lnTo>
                    <a:pt x="4521" y="2924"/>
                  </a:lnTo>
                  <a:lnTo>
                    <a:pt x="4582" y="2697"/>
                  </a:lnTo>
                  <a:lnTo>
                    <a:pt x="4466" y="2687"/>
                  </a:lnTo>
                  <a:cubicBezTo>
                    <a:pt x="4471" y="2616"/>
                    <a:pt x="4461" y="2546"/>
                    <a:pt x="4436" y="2480"/>
                  </a:cubicBezTo>
                  <a:lnTo>
                    <a:pt x="4532" y="2394"/>
                  </a:lnTo>
                  <a:lnTo>
                    <a:pt x="4416" y="2233"/>
                  </a:lnTo>
                  <a:lnTo>
                    <a:pt x="4305" y="2309"/>
                  </a:lnTo>
                  <a:cubicBezTo>
                    <a:pt x="4254" y="2268"/>
                    <a:pt x="4189" y="2238"/>
                    <a:pt x="4123" y="2223"/>
                  </a:cubicBezTo>
                  <a:lnTo>
                    <a:pt x="4143" y="2107"/>
                  </a:lnTo>
                  <a:close/>
                  <a:moveTo>
                    <a:pt x="1638" y="2667"/>
                  </a:moveTo>
                  <a:cubicBezTo>
                    <a:pt x="1971" y="2667"/>
                    <a:pt x="2173" y="2939"/>
                    <a:pt x="2082" y="3276"/>
                  </a:cubicBezTo>
                  <a:cubicBezTo>
                    <a:pt x="1981" y="3619"/>
                    <a:pt x="1669" y="3866"/>
                    <a:pt x="1311" y="3881"/>
                  </a:cubicBezTo>
                  <a:cubicBezTo>
                    <a:pt x="978" y="3881"/>
                    <a:pt x="776" y="3609"/>
                    <a:pt x="867" y="3276"/>
                  </a:cubicBezTo>
                  <a:cubicBezTo>
                    <a:pt x="968" y="2929"/>
                    <a:pt x="1275" y="2687"/>
                    <a:pt x="1638" y="2667"/>
                  </a:cubicBezTo>
                  <a:close/>
                  <a:moveTo>
                    <a:pt x="1628" y="1860"/>
                  </a:moveTo>
                  <a:lnTo>
                    <a:pt x="1543" y="2092"/>
                  </a:lnTo>
                  <a:cubicBezTo>
                    <a:pt x="1381" y="2127"/>
                    <a:pt x="1220" y="2183"/>
                    <a:pt x="1079" y="2263"/>
                  </a:cubicBezTo>
                  <a:lnTo>
                    <a:pt x="938" y="2117"/>
                  </a:lnTo>
                  <a:lnTo>
                    <a:pt x="534" y="2435"/>
                  </a:lnTo>
                  <a:lnTo>
                    <a:pt x="635" y="2616"/>
                  </a:lnTo>
                  <a:cubicBezTo>
                    <a:pt x="519" y="2737"/>
                    <a:pt x="424" y="2878"/>
                    <a:pt x="353" y="3030"/>
                  </a:cubicBezTo>
                  <a:lnTo>
                    <a:pt x="116" y="3050"/>
                  </a:lnTo>
                  <a:lnTo>
                    <a:pt x="0" y="3498"/>
                  </a:lnTo>
                  <a:lnTo>
                    <a:pt x="227" y="3518"/>
                  </a:lnTo>
                  <a:cubicBezTo>
                    <a:pt x="217" y="3660"/>
                    <a:pt x="237" y="3806"/>
                    <a:pt x="288" y="3937"/>
                  </a:cubicBezTo>
                  <a:lnTo>
                    <a:pt x="91" y="4113"/>
                  </a:lnTo>
                  <a:lnTo>
                    <a:pt x="328" y="4431"/>
                  </a:lnTo>
                  <a:lnTo>
                    <a:pt x="545" y="4285"/>
                  </a:lnTo>
                  <a:cubicBezTo>
                    <a:pt x="655" y="4370"/>
                    <a:pt x="781" y="4426"/>
                    <a:pt x="913" y="4456"/>
                  </a:cubicBezTo>
                  <a:lnTo>
                    <a:pt x="872" y="4688"/>
                  </a:lnTo>
                  <a:lnTo>
                    <a:pt x="1326" y="4688"/>
                  </a:lnTo>
                  <a:lnTo>
                    <a:pt x="1406" y="4456"/>
                  </a:lnTo>
                  <a:cubicBezTo>
                    <a:pt x="1568" y="4426"/>
                    <a:pt x="1729" y="4365"/>
                    <a:pt x="1870" y="4285"/>
                  </a:cubicBezTo>
                  <a:lnTo>
                    <a:pt x="2011" y="4431"/>
                  </a:lnTo>
                  <a:lnTo>
                    <a:pt x="2415" y="4113"/>
                  </a:lnTo>
                  <a:lnTo>
                    <a:pt x="2314" y="3937"/>
                  </a:lnTo>
                  <a:cubicBezTo>
                    <a:pt x="2430" y="3811"/>
                    <a:pt x="2525" y="3675"/>
                    <a:pt x="2596" y="3518"/>
                  </a:cubicBezTo>
                  <a:lnTo>
                    <a:pt x="2823" y="3498"/>
                  </a:lnTo>
                  <a:lnTo>
                    <a:pt x="2944" y="3050"/>
                  </a:lnTo>
                  <a:lnTo>
                    <a:pt x="2717" y="3030"/>
                  </a:lnTo>
                  <a:cubicBezTo>
                    <a:pt x="2727" y="2888"/>
                    <a:pt x="2707" y="2747"/>
                    <a:pt x="2651" y="2616"/>
                  </a:cubicBezTo>
                  <a:lnTo>
                    <a:pt x="2853" y="2435"/>
                  </a:lnTo>
                  <a:lnTo>
                    <a:pt x="2616" y="2117"/>
                  </a:lnTo>
                  <a:lnTo>
                    <a:pt x="2399" y="2263"/>
                  </a:lnTo>
                  <a:cubicBezTo>
                    <a:pt x="2289" y="2183"/>
                    <a:pt x="2163" y="2122"/>
                    <a:pt x="2031" y="2092"/>
                  </a:cubicBezTo>
                  <a:lnTo>
                    <a:pt x="2072" y="18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 name="Group 45"/>
            <p:cNvGrpSpPr/>
            <p:nvPr/>
          </p:nvGrpSpPr>
          <p:grpSpPr>
            <a:xfrm flipH="1">
              <a:off x="142847" y="819696"/>
              <a:ext cx="2445547" cy="4282211"/>
              <a:chOff x="4863468" y="718183"/>
              <a:chExt cx="2445547" cy="4282211"/>
            </a:xfrm>
          </p:grpSpPr>
          <p:sp>
            <p:nvSpPr>
              <p:cNvPr id="47" name="Google Shape;522;p35"/>
              <p:cNvSpPr/>
              <p:nvPr/>
            </p:nvSpPr>
            <p:spPr>
              <a:xfrm>
                <a:off x="5864332" y="1519532"/>
                <a:ext cx="1205547" cy="1200849"/>
              </a:xfrm>
              <a:custGeom>
                <a:avLst/>
                <a:gdLst/>
                <a:ahLst/>
                <a:cxnLst/>
                <a:rect l="l" t="t" r="r" b="b"/>
                <a:pathLst>
                  <a:path w="7698" h="7668" extrusionOk="0">
                    <a:moveTo>
                      <a:pt x="6193" y="1"/>
                    </a:moveTo>
                    <a:cubicBezTo>
                      <a:pt x="5189" y="1"/>
                      <a:pt x="3646" y="991"/>
                      <a:pt x="2334" y="2574"/>
                    </a:cubicBezTo>
                    <a:cubicBezTo>
                      <a:pt x="671" y="4570"/>
                      <a:pt x="1" y="6758"/>
                      <a:pt x="843" y="7453"/>
                    </a:cubicBezTo>
                    <a:cubicBezTo>
                      <a:pt x="1017" y="7598"/>
                      <a:pt x="1244" y="7667"/>
                      <a:pt x="1508" y="7667"/>
                    </a:cubicBezTo>
                    <a:cubicBezTo>
                      <a:pt x="2510" y="7667"/>
                      <a:pt x="4053" y="6677"/>
                      <a:pt x="5369" y="5094"/>
                    </a:cubicBezTo>
                    <a:cubicBezTo>
                      <a:pt x="7032" y="3098"/>
                      <a:pt x="7697" y="911"/>
                      <a:pt x="6861" y="215"/>
                    </a:cubicBezTo>
                    <a:cubicBezTo>
                      <a:pt x="6685" y="70"/>
                      <a:pt x="6457" y="1"/>
                      <a:pt x="6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523;p35"/>
              <p:cNvSpPr/>
              <p:nvPr/>
            </p:nvSpPr>
            <p:spPr>
              <a:xfrm>
                <a:off x="6232981" y="1722805"/>
                <a:ext cx="545612" cy="394801"/>
              </a:xfrm>
              <a:custGeom>
                <a:avLst/>
                <a:gdLst/>
                <a:ahLst/>
                <a:cxnLst/>
                <a:rect l="l" t="t" r="r" b="b"/>
                <a:pathLst>
                  <a:path w="3484" h="2521" extrusionOk="0">
                    <a:moveTo>
                      <a:pt x="2208" y="1"/>
                    </a:moveTo>
                    <a:lnTo>
                      <a:pt x="1" y="1740"/>
                    </a:lnTo>
                    <a:lnTo>
                      <a:pt x="978" y="1740"/>
                    </a:lnTo>
                    <a:lnTo>
                      <a:pt x="772" y="2521"/>
                    </a:lnTo>
                    <a:lnTo>
                      <a:pt x="2294" y="2521"/>
                    </a:lnTo>
                    <a:lnTo>
                      <a:pt x="2501" y="1740"/>
                    </a:lnTo>
                    <a:lnTo>
                      <a:pt x="3484" y="1740"/>
                    </a:lnTo>
                    <a:lnTo>
                      <a:pt x="2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524;p35"/>
              <p:cNvSpPr/>
              <p:nvPr/>
            </p:nvSpPr>
            <p:spPr>
              <a:xfrm>
                <a:off x="6318174" y="2151433"/>
                <a:ext cx="265446" cy="99600"/>
              </a:xfrm>
              <a:custGeom>
                <a:avLst/>
                <a:gdLst/>
                <a:ahLst/>
                <a:cxnLst/>
                <a:rect l="l" t="t" r="r" b="b"/>
                <a:pathLst>
                  <a:path w="1695" h="636" extrusionOk="0">
                    <a:moveTo>
                      <a:pt x="167" y="1"/>
                    </a:moveTo>
                    <a:lnTo>
                      <a:pt x="1" y="636"/>
                    </a:lnTo>
                    <a:lnTo>
                      <a:pt x="1523" y="636"/>
                    </a:lnTo>
                    <a:lnTo>
                      <a:pt x="16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25;p35"/>
              <p:cNvSpPr/>
              <p:nvPr/>
            </p:nvSpPr>
            <p:spPr>
              <a:xfrm>
                <a:off x="6292960" y="2296763"/>
                <a:ext cx="251194" cy="48234"/>
              </a:xfrm>
              <a:custGeom>
                <a:avLst/>
                <a:gdLst/>
                <a:ahLst/>
                <a:cxnLst/>
                <a:rect l="l" t="t" r="r" b="b"/>
                <a:pathLst>
                  <a:path w="1604" h="308" extrusionOk="0">
                    <a:moveTo>
                      <a:pt x="81" y="0"/>
                    </a:moveTo>
                    <a:lnTo>
                      <a:pt x="1" y="308"/>
                    </a:lnTo>
                    <a:lnTo>
                      <a:pt x="1523" y="308"/>
                    </a:lnTo>
                    <a:lnTo>
                      <a:pt x="16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26;p35"/>
              <p:cNvSpPr/>
              <p:nvPr/>
            </p:nvSpPr>
            <p:spPr>
              <a:xfrm>
                <a:off x="6270096" y="2407953"/>
                <a:ext cx="244147" cy="21455"/>
              </a:xfrm>
              <a:custGeom>
                <a:avLst/>
                <a:gdLst/>
                <a:ahLst/>
                <a:cxnLst/>
                <a:rect l="l" t="t" r="r" b="b"/>
                <a:pathLst>
                  <a:path w="1559" h="137" extrusionOk="0">
                    <a:moveTo>
                      <a:pt x="36" y="1"/>
                    </a:moveTo>
                    <a:lnTo>
                      <a:pt x="1" y="137"/>
                    </a:lnTo>
                    <a:lnTo>
                      <a:pt x="1523" y="137"/>
                    </a:lnTo>
                    <a:lnTo>
                      <a:pt x="1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7;p35"/>
              <p:cNvSpPr/>
              <p:nvPr/>
            </p:nvSpPr>
            <p:spPr>
              <a:xfrm>
                <a:off x="6240184" y="2531983"/>
                <a:ext cx="240858" cy="11119"/>
              </a:xfrm>
              <a:custGeom>
                <a:avLst/>
                <a:gdLst/>
                <a:ahLst/>
                <a:cxnLst/>
                <a:rect l="l" t="t" r="r" b="b"/>
                <a:pathLst>
                  <a:path w="1538" h="71" extrusionOk="0">
                    <a:moveTo>
                      <a:pt x="15" y="0"/>
                    </a:moveTo>
                    <a:lnTo>
                      <a:pt x="0" y="71"/>
                    </a:lnTo>
                    <a:lnTo>
                      <a:pt x="1522" y="71"/>
                    </a:lnTo>
                    <a:lnTo>
                      <a:pt x="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28;p35"/>
              <p:cNvSpPr/>
              <p:nvPr/>
            </p:nvSpPr>
            <p:spPr>
              <a:xfrm>
                <a:off x="6469768" y="718183"/>
                <a:ext cx="604809" cy="573019"/>
              </a:xfrm>
              <a:custGeom>
                <a:avLst/>
                <a:gdLst/>
                <a:ahLst/>
                <a:cxnLst/>
                <a:rect l="l" t="t" r="r" b="b"/>
                <a:pathLst>
                  <a:path w="3862" h="3659" extrusionOk="0">
                    <a:moveTo>
                      <a:pt x="1539" y="1"/>
                    </a:moveTo>
                    <a:cubicBezTo>
                      <a:pt x="1135" y="1"/>
                      <a:pt x="786" y="190"/>
                      <a:pt x="525" y="629"/>
                    </a:cubicBezTo>
                    <a:cubicBezTo>
                      <a:pt x="1" y="1516"/>
                      <a:pt x="177" y="3326"/>
                      <a:pt x="177" y="3326"/>
                    </a:cubicBezTo>
                    <a:lnTo>
                      <a:pt x="611" y="3538"/>
                    </a:lnTo>
                    <a:lnTo>
                      <a:pt x="651" y="3195"/>
                    </a:lnTo>
                    <a:lnTo>
                      <a:pt x="797" y="3613"/>
                    </a:lnTo>
                    <a:lnTo>
                      <a:pt x="2224" y="3659"/>
                    </a:lnTo>
                    <a:lnTo>
                      <a:pt x="2375" y="3225"/>
                    </a:lnTo>
                    <a:lnTo>
                      <a:pt x="2375" y="3659"/>
                    </a:lnTo>
                    <a:lnTo>
                      <a:pt x="3000" y="3528"/>
                    </a:lnTo>
                    <a:lnTo>
                      <a:pt x="3106" y="3079"/>
                    </a:lnTo>
                    <a:lnTo>
                      <a:pt x="3151" y="3502"/>
                    </a:lnTo>
                    <a:lnTo>
                      <a:pt x="3504" y="3407"/>
                    </a:lnTo>
                    <a:cubicBezTo>
                      <a:pt x="3806" y="2267"/>
                      <a:pt x="3862" y="1154"/>
                      <a:pt x="2894" y="513"/>
                    </a:cubicBezTo>
                    <a:cubicBezTo>
                      <a:pt x="2408" y="192"/>
                      <a:pt x="1946"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29;p35"/>
              <p:cNvSpPr/>
              <p:nvPr/>
            </p:nvSpPr>
            <p:spPr>
              <a:xfrm>
                <a:off x="5867464" y="1503088"/>
                <a:ext cx="723202" cy="657115"/>
              </a:xfrm>
              <a:custGeom>
                <a:avLst/>
                <a:gdLst/>
                <a:ahLst/>
                <a:cxnLst/>
                <a:rect l="l" t="t" r="r" b="b"/>
                <a:pathLst>
                  <a:path w="4618" h="4196" extrusionOk="0">
                    <a:moveTo>
                      <a:pt x="4015" y="0"/>
                    </a:moveTo>
                    <a:cubicBezTo>
                      <a:pt x="3834" y="0"/>
                      <a:pt x="3657" y="92"/>
                      <a:pt x="3559" y="260"/>
                    </a:cubicBezTo>
                    <a:cubicBezTo>
                      <a:pt x="3091" y="1036"/>
                      <a:pt x="2637" y="1827"/>
                      <a:pt x="2194" y="2624"/>
                    </a:cubicBezTo>
                    <a:lnTo>
                      <a:pt x="2027" y="2921"/>
                    </a:lnTo>
                    <a:cubicBezTo>
                      <a:pt x="2022" y="2931"/>
                      <a:pt x="2012" y="2946"/>
                      <a:pt x="2007" y="2961"/>
                    </a:cubicBezTo>
                    <a:cubicBezTo>
                      <a:pt x="2002" y="2971"/>
                      <a:pt x="1987" y="2981"/>
                      <a:pt x="1987" y="2991"/>
                    </a:cubicBezTo>
                    <a:cubicBezTo>
                      <a:pt x="1972" y="3017"/>
                      <a:pt x="1952" y="3037"/>
                      <a:pt x="1931" y="3057"/>
                    </a:cubicBezTo>
                    <a:cubicBezTo>
                      <a:pt x="1795" y="3168"/>
                      <a:pt x="1644" y="3259"/>
                      <a:pt x="1478" y="3319"/>
                    </a:cubicBezTo>
                    <a:cubicBezTo>
                      <a:pt x="1080" y="3465"/>
                      <a:pt x="666" y="3571"/>
                      <a:pt x="248" y="3637"/>
                    </a:cubicBezTo>
                    <a:lnTo>
                      <a:pt x="233" y="3637"/>
                    </a:lnTo>
                    <a:cubicBezTo>
                      <a:pt x="117" y="3657"/>
                      <a:pt x="31" y="3753"/>
                      <a:pt x="16" y="3869"/>
                    </a:cubicBezTo>
                    <a:cubicBezTo>
                      <a:pt x="1" y="4010"/>
                      <a:pt x="102" y="4141"/>
                      <a:pt x="248" y="4156"/>
                    </a:cubicBezTo>
                    <a:cubicBezTo>
                      <a:pt x="444" y="4182"/>
                      <a:pt x="641" y="4195"/>
                      <a:pt x="838" y="4195"/>
                    </a:cubicBezTo>
                    <a:cubicBezTo>
                      <a:pt x="1132" y="4195"/>
                      <a:pt x="1425" y="4166"/>
                      <a:pt x="1715" y="4105"/>
                    </a:cubicBezTo>
                    <a:cubicBezTo>
                      <a:pt x="1992" y="4050"/>
                      <a:pt x="2259" y="3939"/>
                      <a:pt x="2496" y="3783"/>
                    </a:cubicBezTo>
                    <a:cubicBezTo>
                      <a:pt x="2561" y="3732"/>
                      <a:pt x="2627" y="3677"/>
                      <a:pt x="2687" y="3616"/>
                    </a:cubicBezTo>
                    <a:cubicBezTo>
                      <a:pt x="2718" y="3586"/>
                      <a:pt x="2748" y="3551"/>
                      <a:pt x="2773" y="3516"/>
                    </a:cubicBezTo>
                    <a:cubicBezTo>
                      <a:pt x="2803" y="3475"/>
                      <a:pt x="2834" y="3430"/>
                      <a:pt x="2849" y="3415"/>
                    </a:cubicBezTo>
                    <a:lnTo>
                      <a:pt x="3030" y="3133"/>
                    </a:lnTo>
                    <a:cubicBezTo>
                      <a:pt x="3534" y="2366"/>
                      <a:pt x="4013" y="1595"/>
                      <a:pt x="4467" y="799"/>
                    </a:cubicBezTo>
                    <a:lnTo>
                      <a:pt x="4472" y="799"/>
                    </a:lnTo>
                    <a:cubicBezTo>
                      <a:pt x="4618" y="547"/>
                      <a:pt x="4537" y="219"/>
                      <a:pt x="4285" y="73"/>
                    </a:cubicBezTo>
                    <a:cubicBezTo>
                      <a:pt x="4201" y="24"/>
                      <a:pt x="4107" y="0"/>
                      <a:pt x="4015" y="0"/>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30;p35"/>
              <p:cNvSpPr/>
              <p:nvPr/>
            </p:nvSpPr>
            <p:spPr>
              <a:xfrm>
                <a:off x="5745155" y="2038521"/>
                <a:ext cx="229896" cy="161460"/>
              </a:xfrm>
              <a:custGeom>
                <a:avLst/>
                <a:gdLst/>
                <a:ahLst/>
                <a:cxnLst/>
                <a:rect l="l" t="t" r="r" b="b"/>
                <a:pathLst>
                  <a:path w="1468" h="1031" extrusionOk="0">
                    <a:moveTo>
                      <a:pt x="520" y="1"/>
                    </a:moveTo>
                    <a:cubicBezTo>
                      <a:pt x="451" y="1"/>
                      <a:pt x="383" y="24"/>
                      <a:pt x="328" y="71"/>
                    </a:cubicBezTo>
                    <a:lnTo>
                      <a:pt x="127" y="238"/>
                    </a:lnTo>
                    <a:cubicBezTo>
                      <a:pt x="36" y="308"/>
                      <a:pt x="1" y="429"/>
                      <a:pt x="31" y="545"/>
                    </a:cubicBezTo>
                    <a:lnTo>
                      <a:pt x="122" y="853"/>
                    </a:lnTo>
                    <a:cubicBezTo>
                      <a:pt x="158" y="963"/>
                      <a:pt x="258" y="1030"/>
                      <a:pt x="364" y="1030"/>
                    </a:cubicBezTo>
                    <a:cubicBezTo>
                      <a:pt x="389" y="1030"/>
                      <a:pt x="414" y="1027"/>
                      <a:pt x="439" y="1019"/>
                    </a:cubicBezTo>
                    <a:lnTo>
                      <a:pt x="595" y="974"/>
                    </a:lnTo>
                    <a:cubicBezTo>
                      <a:pt x="595" y="974"/>
                      <a:pt x="1160" y="883"/>
                      <a:pt x="1467" y="581"/>
                    </a:cubicBezTo>
                    <a:lnTo>
                      <a:pt x="1432" y="475"/>
                    </a:lnTo>
                    <a:cubicBezTo>
                      <a:pt x="1367" y="303"/>
                      <a:pt x="1220" y="172"/>
                      <a:pt x="1044" y="127"/>
                    </a:cubicBezTo>
                    <a:lnTo>
                      <a:pt x="600" y="11"/>
                    </a:lnTo>
                    <a:cubicBezTo>
                      <a:pt x="574" y="4"/>
                      <a:pt x="547" y="1"/>
                      <a:pt x="52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31;p35"/>
              <p:cNvSpPr/>
              <p:nvPr/>
            </p:nvSpPr>
            <p:spPr>
              <a:xfrm>
                <a:off x="6269313" y="1430736"/>
                <a:ext cx="420955" cy="443036"/>
              </a:xfrm>
              <a:custGeom>
                <a:avLst/>
                <a:gdLst/>
                <a:ahLst/>
                <a:cxnLst/>
                <a:rect l="l" t="t" r="r" b="b"/>
                <a:pathLst>
                  <a:path w="2688" h="2829" extrusionOk="0">
                    <a:moveTo>
                      <a:pt x="1623" y="1"/>
                    </a:moveTo>
                    <a:lnTo>
                      <a:pt x="1623" y="1"/>
                    </a:lnTo>
                    <a:cubicBezTo>
                      <a:pt x="772" y="157"/>
                      <a:pt x="636" y="727"/>
                      <a:pt x="0" y="1871"/>
                    </a:cubicBezTo>
                    <a:cubicBezTo>
                      <a:pt x="242" y="2355"/>
                      <a:pt x="691" y="2713"/>
                      <a:pt x="1220" y="2828"/>
                    </a:cubicBezTo>
                    <a:cubicBezTo>
                      <a:pt x="1220" y="2828"/>
                      <a:pt x="2687" y="832"/>
                      <a:pt x="162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32;p35"/>
              <p:cNvSpPr/>
              <p:nvPr/>
            </p:nvSpPr>
            <p:spPr>
              <a:xfrm>
                <a:off x="6334774" y="1681774"/>
                <a:ext cx="216429" cy="192781"/>
              </a:xfrm>
              <a:custGeom>
                <a:avLst/>
                <a:gdLst/>
                <a:ahLst/>
                <a:cxnLst/>
                <a:rect l="l" t="t" r="r" b="b"/>
                <a:pathLst>
                  <a:path w="1382" h="1231" extrusionOk="0">
                    <a:moveTo>
                      <a:pt x="283" y="1"/>
                    </a:moveTo>
                    <a:cubicBezTo>
                      <a:pt x="218" y="283"/>
                      <a:pt x="127" y="555"/>
                      <a:pt x="1" y="812"/>
                    </a:cubicBezTo>
                    <a:cubicBezTo>
                      <a:pt x="228" y="1024"/>
                      <a:pt x="500" y="1165"/>
                      <a:pt x="802" y="1231"/>
                    </a:cubicBezTo>
                    <a:cubicBezTo>
                      <a:pt x="1034" y="903"/>
                      <a:pt x="1231" y="550"/>
                      <a:pt x="1382" y="182"/>
                    </a:cubicBezTo>
                    <a:lnTo>
                      <a:pt x="28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33;p35"/>
              <p:cNvSpPr/>
              <p:nvPr/>
            </p:nvSpPr>
            <p:spPr>
              <a:xfrm>
                <a:off x="6352940" y="1414762"/>
                <a:ext cx="721636" cy="862424"/>
              </a:xfrm>
              <a:custGeom>
                <a:avLst/>
                <a:gdLst/>
                <a:ahLst/>
                <a:cxnLst/>
                <a:rect l="l" t="t" r="r" b="b"/>
                <a:pathLst>
                  <a:path w="4608" h="5507" extrusionOk="0">
                    <a:moveTo>
                      <a:pt x="2503" y="1"/>
                    </a:moveTo>
                    <a:cubicBezTo>
                      <a:pt x="2239" y="1"/>
                      <a:pt x="1974" y="10"/>
                      <a:pt x="1709" y="27"/>
                    </a:cubicBezTo>
                    <a:cubicBezTo>
                      <a:pt x="1538" y="42"/>
                      <a:pt x="1362" y="62"/>
                      <a:pt x="1190" y="88"/>
                    </a:cubicBezTo>
                    <a:cubicBezTo>
                      <a:pt x="570" y="158"/>
                      <a:pt x="86" y="662"/>
                      <a:pt x="66" y="1247"/>
                    </a:cubicBezTo>
                    <a:cubicBezTo>
                      <a:pt x="46" y="1746"/>
                      <a:pt x="56" y="2250"/>
                      <a:pt x="92" y="2749"/>
                    </a:cubicBezTo>
                    <a:cubicBezTo>
                      <a:pt x="117" y="3404"/>
                      <a:pt x="1" y="5259"/>
                      <a:pt x="464" y="5380"/>
                    </a:cubicBezTo>
                    <a:cubicBezTo>
                      <a:pt x="621" y="5471"/>
                      <a:pt x="1057" y="5507"/>
                      <a:pt x="1595" y="5507"/>
                    </a:cubicBezTo>
                    <a:cubicBezTo>
                      <a:pt x="2285" y="5507"/>
                      <a:pt x="3142" y="5447"/>
                      <a:pt x="3791" y="5365"/>
                    </a:cubicBezTo>
                    <a:cubicBezTo>
                      <a:pt x="4341" y="5199"/>
                      <a:pt x="3408" y="3757"/>
                      <a:pt x="4431" y="1055"/>
                    </a:cubicBezTo>
                    <a:cubicBezTo>
                      <a:pt x="4608" y="592"/>
                      <a:pt x="4250" y="108"/>
                      <a:pt x="3731" y="57"/>
                    </a:cubicBezTo>
                    <a:cubicBezTo>
                      <a:pt x="3595" y="47"/>
                      <a:pt x="3448" y="37"/>
                      <a:pt x="3297" y="27"/>
                    </a:cubicBezTo>
                    <a:cubicBezTo>
                      <a:pt x="3033" y="10"/>
                      <a:pt x="2768" y="1"/>
                      <a:pt x="250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34;p35"/>
              <p:cNvSpPr/>
              <p:nvPr/>
            </p:nvSpPr>
            <p:spPr>
              <a:xfrm>
                <a:off x="6269313" y="1414762"/>
                <a:ext cx="805264" cy="862424"/>
              </a:xfrm>
              <a:custGeom>
                <a:avLst/>
                <a:gdLst/>
                <a:ahLst/>
                <a:cxnLst/>
                <a:rect l="l" t="t" r="r" b="b"/>
                <a:pathLst>
                  <a:path w="5142" h="5507" extrusionOk="0">
                    <a:moveTo>
                      <a:pt x="3037" y="1"/>
                    </a:moveTo>
                    <a:cubicBezTo>
                      <a:pt x="2773" y="1"/>
                      <a:pt x="2508" y="10"/>
                      <a:pt x="2243" y="27"/>
                    </a:cubicBezTo>
                    <a:cubicBezTo>
                      <a:pt x="2072" y="42"/>
                      <a:pt x="1896" y="62"/>
                      <a:pt x="1724" y="88"/>
                    </a:cubicBezTo>
                    <a:cubicBezTo>
                      <a:pt x="1689" y="93"/>
                      <a:pt x="1659" y="98"/>
                      <a:pt x="1623" y="103"/>
                    </a:cubicBezTo>
                    <a:cubicBezTo>
                      <a:pt x="772" y="254"/>
                      <a:pt x="636" y="829"/>
                      <a:pt x="0" y="1973"/>
                    </a:cubicBezTo>
                    <a:cubicBezTo>
                      <a:pt x="142" y="2260"/>
                      <a:pt x="358" y="2502"/>
                      <a:pt x="620" y="2673"/>
                    </a:cubicBezTo>
                    <a:cubicBezTo>
                      <a:pt x="620" y="2699"/>
                      <a:pt x="620" y="2724"/>
                      <a:pt x="626" y="2749"/>
                    </a:cubicBezTo>
                    <a:cubicBezTo>
                      <a:pt x="651" y="3404"/>
                      <a:pt x="535" y="5259"/>
                      <a:pt x="998" y="5380"/>
                    </a:cubicBezTo>
                    <a:cubicBezTo>
                      <a:pt x="1155" y="5471"/>
                      <a:pt x="1591" y="5507"/>
                      <a:pt x="2129" y="5507"/>
                    </a:cubicBezTo>
                    <a:cubicBezTo>
                      <a:pt x="2819" y="5507"/>
                      <a:pt x="3676" y="5447"/>
                      <a:pt x="4325" y="5365"/>
                    </a:cubicBezTo>
                    <a:cubicBezTo>
                      <a:pt x="4875" y="5199"/>
                      <a:pt x="3942" y="3757"/>
                      <a:pt x="4965" y="1055"/>
                    </a:cubicBezTo>
                    <a:cubicBezTo>
                      <a:pt x="5142" y="592"/>
                      <a:pt x="4784" y="108"/>
                      <a:pt x="4265" y="57"/>
                    </a:cubicBezTo>
                    <a:cubicBezTo>
                      <a:pt x="4129" y="47"/>
                      <a:pt x="3982" y="37"/>
                      <a:pt x="3831" y="27"/>
                    </a:cubicBezTo>
                    <a:cubicBezTo>
                      <a:pt x="3567" y="10"/>
                      <a:pt x="3302" y="1"/>
                      <a:pt x="3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35;p35"/>
              <p:cNvSpPr/>
              <p:nvPr/>
            </p:nvSpPr>
            <p:spPr>
              <a:xfrm>
                <a:off x="6221235" y="2265911"/>
                <a:ext cx="1087780" cy="2613897"/>
              </a:xfrm>
              <a:custGeom>
                <a:avLst/>
                <a:gdLst/>
                <a:ahLst/>
                <a:cxnLst/>
                <a:rect l="l" t="t" r="r" b="b"/>
                <a:pathLst>
                  <a:path w="6946" h="16691" extrusionOk="0">
                    <a:moveTo>
                      <a:pt x="1220" y="1"/>
                    </a:moveTo>
                    <a:cubicBezTo>
                      <a:pt x="1220" y="1"/>
                      <a:pt x="635" y="4582"/>
                      <a:pt x="686" y="7486"/>
                    </a:cubicBezTo>
                    <a:cubicBezTo>
                      <a:pt x="479" y="10212"/>
                      <a:pt x="307" y="15938"/>
                      <a:pt x="0" y="16558"/>
                    </a:cubicBezTo>
                    <a:cubicBezTo>
                      <a:pt x="6" y="16644"/>
                      <a:pt x="203" y="16688"/>
                      <a:pt x="379" y="16688"/>
                    </a:cubicBezTo>
                    <a:cubicBezTo>
                      <a:pt x="481" y="16688"/>
                      <a:pt x="577" y="16674"/>
                      <a:pt x="625" y="16644"/>
                    </a:cubicBezTo>
                    <a:cubicBezTo>
                      <a:pt x="625" y="16644"/>
                      <a:pt x="2666" y="11916"/>
                      <a:pt x="2389" y="7486"/>
                    </a:cubicBezTo>
                    <a:cubicBezTo>
                      <a:pt x="2752" y="6593"/>
                      <a:pt x="3039" y="5762"/>
                      <a:pt x="3271" y="5006"/>
                    </a:cubicBezTo>
                    <a:cubicBezTo>
                      <a:pt x="3508" y="6004"/>
                      <a:pt x="3735" y="6966"/>
                      <a:pt x="3886" y="7707"/>
                    </a:cubicBezTo>
                    <a:cubicBezTo>
                      <a:pt x="4446" y="10374"/>
                      <a:pt x="5182" y="14850"/>
                      <a:pt x="5025" y="16619"/>
                    </a:cubicBezTo>
                    <a:cubicBezTo>
                      <a:pt x="5100" y="16665"/>
                      <a:pt x="5210" y="16691"/>
                      <a:pt x="5340" y="16691"/>
                    </a:cubicBezTo>
                    <a:cubicBezTo>
                      <a:pt x="5463" y="16691"/>
                      <a:pt x="5604" y="16668"/>
                      <a:pt x="5751" y="16619"/>
                    </a:cubicBezTo>
                    <a:cubicBezTo>
                      <a:pt x="5751" y="16619"/>
                      <a:pt x="6946" y="10671"/>
                      <a:pt x="5741" y="7818"/>
                    </a:cubicBezTo>
                    <a:cubicBezTo>
                      <a:pt x="6270" y="1513"/>
                      <a:pt x="4602" y="1"/>
                      <a:pt x="4602"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536;p35"/>
              <p:cNvSpPr/>
              <p:nvPr/>
            </p:nvSpPr>
            <p:spPr>
              <a:xfrm>
                <a:off x="6911081" y="1690545"/>
                <a:ext cx="82218" cy="224258"/>
              </a:xfrm>
              <a:custGeom>
                <a:avLst/>
                <a:gdLst/>
                <a:ahLst/>
                <a:cxnLst/>
                <a:rect l="l" t="t" r="r" b="b"/>
                <a:pathLst>
                  <a:path w="525" h="1432" extrusionOk="0">
                    <a:moveTo>
                      <a:pt x="61" y="0"/>
                    </a:moveTo>
                    <a:lnTo>
                      <a:pt x="61" y="0"/>
                    </a:lnTo>
                    <a:cubicBezTo>
                      <a:pt x="0" y="600"/>
                      <a:pt x="262" y="1200"/>
                      <a:pt x="378" y="1432"/>
                    </a:cubicBezTo>
                    <a:cubicBezTo>
                      <a:pt x="404" y="1094"/>
                      <a:pt x="454" y="756"/>
                      <a:pt x="525" y="429"/>
                    </a:cubicBezTo>
                    <a:lnTo>
                      <a:pt x="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537;p35"/>
              <p:cNvSpPr/>
              <p:nvPr/>
            </p:nvSpPr>
            <p:spPr>
              <a:xfrm>
                <a:off x="6504534" y="773465"/>
                <a:ext cx="422521" cy="841440"/>
              </a:xfrm>
              <a:custGeom>
                <a:avLst/>
                <a:gdLst/>
                <a:ahLst/>
                <a:cxnLst/>
                <a:rect l="l" t="t" r="r" b="b"/>
                <a:pathLst>
                  <a:path w="2698" h="5373" extrusionOk="0">
                    <a:moveTo>
                      <a:pt x="1604" y="1"/>
                    </a:moveTo>
                    <a:cubicBezTo>
                      <a:pt x="1483" y="1"/>
                      <a:pt x="1361" y="21"/>
                      <a:pt x="1240" y="65"/>
                    </a:cubicBezTo>
                    <a:cubicBezTo>
                      <a:pt x="394" y="337"/>
                      <a:pt x="127" y="1557"/>
                      <a:pt x="207" y="2313"/>
                    </a:cubicBezTo>
                    <a:cubicBezTo>
                      <a:pt x="267" y="2858"/>
                      <a:pt x="694" y="3180"/>
                      <a:pt x="1174" y="3180"/>
                    </a:cubicBezTo>
                    <a:cubicBezTo>
                      <a:pt x="1178" y="3180"/>
                      <a:pt x="1181" y="3180"/>
                      <a:pt x="1185" y="3180"/>
                    </a:cubicBezTo>
                    <a:lnTo>
                      <a:pt x="1185" y="3180"/>
                    </a:lnTo>
                    <a:cubicBezTo>
                      <a:pt x="1251" y="3573"/>
                      <a:pt x="1225" y="3981"/>
                      <a:pt x="656" y="4117"/>
                    </a:cubicBezTo>
                    <a:cubicBezTo>
                      <a:pt x="656" y="4117"/>
                      <a:pt x="1" y="4435"/>
                      <a:pt x="867" y="4510"/>
                    </a:cubicBezTo>
                    <a:cubicBezTo>
                      <a:pt x="772" y="4712"/>
                      <a:pt x="878" y="5372"/>
                      <a:pt x="878" y="5372"/>
                    </a:cubicBezTo>
                    <a:cubicBezTo>
                      <a:pt x="948" y="5085"/>
                      <a:pt x="1034" y="4803"/>
                      <a:pt x="1135" y="4525"/>
                    </a:cubicBezTo>
                    <a:cubicBezTo>
                      <a:pt x="1192" y="4527"/>
                      <a:pt x="1247" y="4528"/>
                      <a:pt x="1299" y="4528"/>
                    </a:cubicBezTo>
                    <a:cubicBezTo>
                      <a:pt x="2456" y="4528"/>
                      <a:pt x="2243" y="4117"/>
                      <a:pt x="2243" y="4117"/>
                    </a:cubicBezTo>
                    <a:cubicBezTo>
                      <a:pt x="1986" y="3855"/>
                      <a:pt x="2027" y="3245"/>
                      <a:pt x="2123" y="2741"/>
                    </a:cubicBezTo>
                    <a:cubicBezTo>
                      <a:pt x="2465" y="2393"/>
                      <a:pt x="2516" y="2035"/>
                      <a:pt x="2657" y="1305"/>
                    </a:cubicBezTo>
                    <a:cubicBezTo>
                      <a:pt x="2697" y="1108"/>
                      <a:pt x="2687" y="901"/>
                      <a:pt x="2616" y="715"/>
                    </a:cubicBezTo>
                    <a:cubicBezTo>
                      <a:pt x="2458" y="275"/>
                      <a:pt x="2045" y="1"/>
                      <a:pt x="1604"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538;p35"/>
              <p:cNvSpPr/>
              <p:nvPr/>
            </p:nvSpPr>
            <p:spPr>
              <a:xfrm>
                <a:off x="6578765" y="758117"/>
                <a:ext cx="448517" cy="317908"/>
              </a:xfrm>
              <a:custGeom>
                <a:avLst/>
                <a:gdLst/>
                <a:ahLst/>
                <a:cxnLst/>
                <a:rect l="l" t="t" r="r" b="b"/>
                <a:pathLst>
                  <a:path w="2864" h="2030" extrusionOk="0">
                    <a:moveTo>
                      <a:pt x="1001" y="0"/>
                    </a:moveTo>
                    <a:cubicBezTo>
                      <a:pt x="438" y="0"/>
                      <a:pt x="0" y="412"/>
                      <a:pt x="0" y="803"/>
                    </a:cubicBezTo>
                    <a:cubicBezTo>
                      <a:pt x="141" y="752"/>
                      <a:pt x="293" y="727"/>
                      <a:pt x="449" y="727"/>
                    </a:cubicBezTo>
                    <a:cubicBezTo>
                      <a:pt x="535" y="667"/>
                      <a:pt x="600" y="586"/>
                      <a:pt x="640" y="490"/>
                    </a:cubicBezTo>
                    <a:lnTo>
                      <a:pt x="640" y="490"/>
                    </a:lnTo>
                    <a:cubicBezTo>
                      <a:pt x="651" y="576"/>
                      <a:pt x="640" y="657"/>
                      <a:pt x="615" y="737"/>
                    </a:cubicBezTo>
                    <a:cubicBezTo>
                      <a:pt x="756" y="762"/>
                      <a:pt x="898" y="808"/>
                      <a:pt x="1029" y="863"/>
                    </a:cubicBezTo>
                    <a:cubicBezTo>
                      <a:pt x="1160" y="803"/>
                      <a:pt x="1260" y="687"/>
                      <a:pt x="1311" y="556"/>
                    </a:cubicBezTo>
                    <a:lnTo>
                      <a:pt x="1311" y="556"/>
                    </a:lnTo>
                    <a:cubicBezTo>
                      <a:pt x="1326" y="687"/>
                      <a:pt x="1291" y="823"/>
                      <a:pt x="1215" y="939"/>
                    </a:cubicBezTo>
                    <a:cubicBezTo>
                      <a:pt x="1337" y="975"/>
                      <a:pt x="1435" y="992"/>
                      <a:pt x="1517" y="992"/>
                    </a:cubicBezTo>
                    <a:cubicBezTo>
                      <a:pt x="1536" y="992"/>
                      <a:pt x="1555" y="991"/>
                      <a:pt x="1573" y="989"/>
                    </a:cubicBezTo>
                    <a:lnTo>
                      <a:pt x="1573" y="989"/>
                    </a:lnTo>
                    <a:cubicBezTo>
                      <a:pt x="1749" y="1507"/>
                      <a:pt x="1130" y="2029"/>
                      <a:pt x="1852" y="2029"/>
                    </a:cubicBezTo>
                    <a:cubicBezTo>
                      <a:pt x="1875" y="2029"/>
                      <a:pt x="1900" y="2029"/>
                      <a:pt x="1926" y="2028"/>
                    </a:cubicBezTo>
                    <a:cubicBezTo>
                      <a:pt x="2863" y="1992"/>
                      <a:pt x="2480" y="672"/>
                      <a:pt x="1926" y="369"/>
                    </a:cubicBezTo>
                    <a:cubicBezTo>
                      <a:pt x="1916" y="364"/>
                      <a:pt x="1901" y="359"/>
                      <a:pt x="1890" y="354"/>
                    </a:cubicBezTo>
                    <a:cubicBezTo>
                      <a:pt x="1589" y="101"/>
                      <a:pt x="1280"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539;p35"/>
              <p:cNvSpPr/>
              <p:nvPr/>
            </p:nvSpPr>
            <p:spPr>
              <a:xfrm>
                <a:off x="6569995" y="1012444"/>
                <a:ext cx="48391" cy="77363"/>
              </a:xfrm>
              <a:custGeom>
                <a:avLst/>
                <a:gdLst/>
                <a:ahLst/>
                <a:cxnLst/>
                <a:rect l="l" t="t" r="r" b="b"/>
                <a:pathLst>
                  <a:path w="309" h="494" extrusionOk="0">
                    <a:moveTo>
                      <a:pt x="308" y="0"/>
                    </a:moveTo>
                    <a:lnTo>
                      <a:pt x="308" y="0"/>
                    </a:lnTo>
                    <a:cubicBezTo>
                      <a:pt x="223" y="152"/>
                      <a:pt x="117" y="298"/>
                      <a:pt x="1" y="424"/>
                    </a:cubicBezTo>
                    <a:cubicBezTo>
                      <a:pt x="50" y="469"/>
                      <a:pt x="115" y="494"/>
                      <a:pt x="184" y="494"/>
                    </a:cubicBezTo>
                    <a:cubicBezTo>
                      <a:pt x="200" y="494"/>
                      <a:pt x="216" y="492"/>
                      <a:pt x="233" y="489"/>
                    </a:cubicBezTo>
                    <a:lnTo>
                      <a:pt x="308"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540;p35"/>
              <p:cNvSpPr/>
              <p:nvPr/>
            </p:nvSpPr>
            <p:spPr>
              <a:xfrm>
                <a:off x="6836224" y="1023250"/>
                <a:ext cx="112129" cy="128573"/>
              </a:xfrm>
              <a:custGeom>
                <a:avLst/>
                <a:gdLst/>
                <a:ahLst/>
                <a:cxnLst/>
                <a:rect l="l" t="t" r="r" b="b"/>
                <a:pathLst>
                  <a:path w="716" h="821" extrusionOk="0">
                    <a:moveTo>
                      <a:pt x="426" y="1"/>
                    </a:moveTo>
                    <a:cubicBezTo>
                      <a:pt x="255" y="1"/>
                      <a:pt x="111" y="240"/>
                      <a:pt x="60" y="420"/>
                    </a:cubicBezTo>
                    <a:cubicBezTo>
                      <a:pt x="1" y="620"/>
                      <a:pt x="61" y="821"/>
                      <a:pt x="214" y="821"/>
                    </a:cubicBezTo>
                    <a:cubicBezTo>
                      <a:pt x="230" y="821"/>
                      <a:pt x="248" y="818"/>
                      <a:pt x="267" y="813"/>
                    </a:cubicBezTo>
                    <a:cubicBezTo>
                      <a:pt x="423" y="763"/>
                      <a:pt x="549" y="652"/>
                      <a:pt x="619" y="506"/>
                    </a:cubicBezTo>
                    <a:cubicBezTo>
                      <a:pt x="715" y="309"/>
                      <a:pt x="660" y="57"/>
                      <a:pt x="473" y="7"/>
                    </a:cubicBezTo>
                    <a:cubicBezTo>
                      <a:pt x="457" y="3"/>
                      <a:pt x="441" y="1"/>
                      <a:pt x="426"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541;p35"/>
              <p:cNvSpPr/>
              <p:nvPr/>
            </p:nvSpPr>
            <p:spPr>
              <a:xfrm>
                <a:off x="6547131" y="894051"/>
                <a:ext cx="213296" cy="240702"/>
              </a:xfrm>
              <a:custGeom>
                <a:avLst/>
                <a:gdLst/>
                <a:ahLst/>
                <a:cxnLst/>
                <a:rect l="l" t="t" r="r" b="b"/>
                <a:pathLst>
                  <a:path w="1362" h="1537" extrusionOk="0">
                    <a:moveTo>
                      <a:pt x="352" y="0"/>
                    </a:moveTo>
                    <a:cubicBezTo>
                      <a:pt x="222" y="0"/>
                      <a:pt x="98" y="55"/>
                      <a:pt x="16" y="157"/>
                    </a:cubicBezTo>
                    <a:cubicBezTo>
                      <a:pt x="1" y="172"/>
                      <a:pt x="1" y="197"/>
                      <a:pt x="16" y="212"/>
                    </a:cubicBezTo>
                    <a:cubicBezTo>
                      <a:pt x="26" y="217"/>
                      <a:pt x="36" y="222"/>
                      <a:pt x="46" y="222"/>
                    </a:cubicBezTo>
                    <a:cubicBezTo>
                      <a:pt x="56" y="222"/>
                      <a:pt x="66" y="217"/>
                      <a:pt x="76" y="207"/>
                    </a:cubicBezTo>
                    <a:cubicBezTo>
                      <a:pt x="144" y="130"/>
                      <a:pt x="238" y="81"/>
                      <a:pt x="339" y="81"/>
                    </a:cubicBezTo>
                    <a:cubicBezTo>
                      <a:pt x="344" y="81"/>
                      <a:pt x="349" y="81"/>
                      <a:pt x="354" y="81"/>
                    </a:cubicBezTo>
                    <a:cubicBezTo>
                      <a:pt x="374" y="81"/>
                      <a:pt x="394" y="66"/>
                      <a:pt x="399" y="46"/>
                    </a:cubicBezTo>
                    <a:cubicBezTo>
                      <a:pt x="399" y="46"/>
                      <a:pt x="399" y="41"/>
                      <a:pt x="399" y="41"/>
                    </a:cubicBezTo>
                    <a:cubicBezTo>
                      <a:pt x="404" y="20"/>
                      <a:pt x="389" y="0"/>
                      <a:pt x="369" y="0"/>
                    </a:cubicBezTo>
                    <a:cubicBezTo>
                      <a:pt x="363" y="0"/>
                      <a:pt x="357" y="0"/>
                      <a:pt x="352" y="0"/>
                    </a:cubicBezTo>
                    <a:close/>
                    <a:moveTo>
                      <a:pt x="1064" y="97"/>
                    </a:moveTo>
                    <a:cubicBezTo>
                      <a:pt x="1046" y="97"/>
                      <a:pt x="1027" y="98"/>
                      <a:pt x="1009" y="101"/>
                    </a:cubicBezTo>
                    <a:cubicBezTo>
                      <a:pt x="984" y="106"/>
                      <a:pt x="968" y="126"/>
                      <a:pt x="973" y="152"/>
                    </a:cubicBezTo>
                    <a:cubicBezTo>
                      <a:pt x="978" y="169"/>
                      <a:pt x="994" y="183"/>
                      <a:pt x="1011" y="183"/>
                    </a:cubicBezTo>
                    <a:cubicBezTo>
                      <a:pt x="1014" y="183"/>
                      <a:pt x="1016" y="182"/>
                      <a:pt x="1019" y="182"/>
                    </a:cubicBezTo>
                    <a:cubicBezTo>
                      <a:pt x="1033" y="180"/>
                      <a:pt x="1047" y="179"/>
                      <a:pt x="1061" y="179"/>
                    </a:cubicBezTo>
                    <a:cubicBezTo>
                      <a:pt x="1146" y="179"/>
                      <a:pt x="1225" y="218"/>
                      <a:pt x="1286" y="283"/>
                    </a:cubicBezTo>
                    <a:cubicBezTo>
                      <a:pt x="1291" y="293"/>
                      <a:pt x="1301" y="298"/>
                      <a:pt x="1311" y="298"/>
                    </a:cubicBezTo>
                    <a:cubicBezTo>
                      <a:pt x="1326" y="298"/>
                      <a:pt x="1336" y="293"/>
                      <a:pt x="1346" y="283"/>
                    </a:cubicBezTo>
                    <a:cubicBezTo>
                      <a:pt x="1362" y="267"/>
                      <a:pt x="1362" y="242"/>
                      <a:pt x="1346" y="227"/>
                    </a:cubicBezTo>
                    <a:cubicBezTo>
                      <a:pt x="1273" y="145"/>
                      <a:pt x="1171" y="97"/>
                      <a:pt x="1064" y="97"/>
                    </a:cubicBezTo>
                    <a:close/>
                    <a:moveTo>
                      <a:pt x="36" y="439"/>
                    </a:moveTo>
                    <a:lnTo>
                      <a:pt x="36" y="439"/>
                    </a:lnTo>
                    <a:cubicBezTo>
                      <a:pt x="36" y="439"/>
                      <a:pt x="66" y="499"/>
                      <a:pt x="112" y="514"/>
                    </a:cubicBezTo>
                    <a:cubicBezTo>
                      <a:pt x="91" y="535"/>
                      <a:pt x="76" y="570"/>
                      <a:pt x="71" y="605"/>
                    </a:cubicBezTo>
                    <a:cubicBezTo>
                      <a:pt x="61" y="676"/>
                      <a:pt x="91" y="731"/>
                      <a:pt x="137" y="736"/>
                    </a:cubicBezTo>
                    <a:cubicBezTo>
                      <a:pt x="140" y="737"/>
                      <a:pt x="144" y="737"/>
                      <a:pt x="147" y="737"/>
                    </a:cubicBezTo>
                    <a:cubicBezTo>
                      <a:pt x="188" y="737"/>
                      <a:pt x="223" y="685"/>
                      <a:pt x="233" y="620"/>
                    </a:cubicBezTo>
                    <a:cubicBezTo>
                      <a:pt x="248" y="550"/>
                      <a:pt x="217" y="494"/>
                      <a:pt x="172" y="489"/>
                    </a:cubicBezTo>
                    <a:lnTo>
                      <a:pt x="36" y="439"/>
                    </a:lnTo>
                    <a:close/>
                    <a:moveTo>
                      <a:pt x="878" y="484"/>
                    </a:moveTo>
                    <a:cubicBezTo>
                      <a:pt x="878" y="484"/>
                      <a:pt x="908" y="550"/>
                      <a:pt x="958" y="565"/>
                    </a:cubicBezTo>
                    <a:cubicBezTo>
                      <a:pt x="933" y="585"/>
                      <a:pt x="918" y="620"/>
                      <a:pt x="913" y="656"/>
                    </a:cubicBezTo>
                    <a:cubicBezTo>
                      <a:pt x="903" y="726"/>
                      <a:pt x="933" y="782"/>
                      <a:pt x="979" y="787"/>
                    </a:cubicBezTo>
                    <a:cubicBezTo>
                      <a:pt x="982" y="787"/>
                      <a:pt x="986" y="788"/>
                      <a:pt x="989" y="788"/>
                    </a:cubicBezTo>
                    <a:cubicBezTo>
                      <a:pt x="1031" y="788"/>
                      <a:pt x="1070" y="736"/>
                      <a:pt x="1074" y="671"/>
                    </a:cubicBezTo>
                    <a:cubicBezTo>
                      <a:pt x="1084" y="610"/>
                      <a:pt x="1064" y="565"/>
                      <a:pt x="1034" y="545"/>
                    </a:cubicBezTo>
                    <a:lnTo>
                      <a:pt x="878" y="484"/>
                    </a:lnTo>
                    <a:close/>
                    <a:moveTo>
                      <a:pt x="1107" y="1303"/>
                    </a:moveTo>
                    <a:cubicBezTo>
                      <a:pt x="1102" y="1303"/>
                      <a:pt x="1097" y="1306"/>
                      <a:pt x="1094" y="1311"/>
                    </a:cubicBezTo>
                    <a:cubicBezTo>
                      <a:pt x="982" y="1428"/>
                      <a:pt x="825" y="1493"/>
                      <a:pt x="661" y="1493"/>
                    </a:cubicBezTo>
                    <a:cubicBezTo>
                      <a:pt x="649" y="1493"/>
                      <a:pt x="638" y="1493"/>
                      <a:pt x="626" y="1492"/>
                    </a:cubicBezTo>
                    <a:cubicBezTo>
                      <a:pt x="616" y="1492"/>
                      <a:pt x="606" y="1497"/>
                      <a:pt x="606" y="1512"/>
                    </a:cubicBezTo>
                    <a:cubicBezTo>
                      <a:pt x="606" y="1523"/>
                      <a:pt x="611" y="1533"/>
                      <a:pt x="621" y="1533"/>
                    </a:cubicBezTo>
                    <a:cubicBezTo>
                      <a:pt x="641" y="1535"/>
                      <a:pt x="661" y="1536"/>
                      <a:pt x="681" y="1536"/>
                    </a:cubicBezTo>
                    <a:cubicBezTo>
                      <a:pt x="700" y="1536"/>
                      <a:pt x="719" y="1535"/>
                      <a:pt x="737" y="1533"/>
                    </a:cubicBezTo>
                    <a:cubicBezTo>
                      <a:pt x="883" y="1517"/>
                      <a:pt x="1024" y="1447"/>
                      <a:pt x="1120" y="1336"/>
                    </a:cubicBezTo>
                    <a:cubicBezTo>
                      <a:pt x="1130" y="1331"/>
                      <a:pt x="1130" y="1316"/>
                      <a:pt x="1120" y="1311"/>
                    </a:cubicBezTo>
                    <a:cubicBezTo>
                      <a:pt x="1117" y="1306"/>
                      <a:pt x="1112" y="1303"/>
                      <a:pt x="1107"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542;p35"/>
              <p:cNvSpPr/>
              <p:nvPr/>
            </p:nvSpPr>
            <p:spPr>
              <a:xfrm>
                <a:off x="6281998" y="2243831"/>
                <a:ext cx="937126" cy="1168118"/>
              </a:xfrm>
              <a:custGeom>
                <a:avLst/>
                <a:gdLst/>
                <a:ahLst/>
                <a:cxnLst/>
                <a:rect l="l" t="t" r="r" b="b"/>
                <a:pathLst>
                  <a:path w="5984" h="7459" extrusionOk="0">
                    <a:moveTo>
                      <a:pt x="802" y="0"/>
                    </a:moveTo>
                    <a:lnTo>
                      <a:pt x="781" y="373"/>
                    </a:lnTo>
                    <a:cubicBezTo>
                      <a:pt x="565" y="1003"/>
                      <a:pt x="0" y="5358"/>
                      <a:pt x="0" y="7238"/>
                    </a:cubicBezTo>
                    <a:cubicBezTo>
                      <a:pt x="802" y="7396"/>
                      <a:pt x="1518" y="7458"/>
                      <a:pt x="2149" y="7458"/>
                    </a:cubicBezTo>
                    <a:cubicBezTo>
                      <a:pt x="3211" y="7458"/>
                      <a:pt x="4027" y="7282"/>
                      <a:pt x="4587" y="7092"/>
                    </a:cubicBezTo>
                    <a:cubicBezTo>
                      <a:pt x="4738" y="6659"/>
                      <a:pt x="5086" y="5127"/>
                      <a:pt x="5086" y="5127"/>
                    </a:cubicBezTo>
                    <a:cubicBezTo>
                      <a:pt x="5086" y="5127"/>
                      <a:pt x="5333" y="6639"/>
                      <a:pt x="5348" y="7107"/>
                    </a:cubicBezTo>
                    <a:cubicBezTo>
                      <a:pt x="5489" y="7042"/>
                      <a:pt x="5711" y="6971"/>
                      <a:pt x="5776" y="6906"/>
                    </a:cubicBezTo>
                    <a:cubicBezTo>
                      <a:pt x="5983" y="6160"/>
                      <a:pt x="5509" y="1568"/>
                      <a:pt x="4426" y="363"/>
                    </a:cubicBezTo>
                    <a:lnTo>
                      <a:pt x="4325" y="26"/>
                    </a:lnTo>
                    <a:cubicBezTo>
                      <a:pt x="3782" y="79"/>
                      <a:pt x="3236" y="106"/>
                      <a:pt x="2689" y="106"/>
                    </a:cubicBezTo>
                    <a:cubicBezTo>
                      <a:pt x="2059" y="106"/>
                      <a:pt x="1428" y="71"/>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543;p35"/>
              <p:cNvSpPr/>
              <p:nvPr/>
            </p:nvSpPr>
            <p:spPr>
              <a:xfrm>
                <a:off x="5988364" y="4817949"/>
                <a:ext cx="1203824" cy="182445"/>
              </a:xfrm>
              <a:custGeom>
                <a:avLst/>
                <a:gdLst/>
                <a:ahLst/>
                <a:cxnLst/>
                <a:rect l="l" t="t" r="r" b="b"/>
                <a:pathLst>
                  <a:path w="7687" h="1165" extrusionOk="0">
                    <a:moveTo>
                      <a:pt x="1623" y="0"/>
                    </a:moveTo>
                    <a:cubicBezTo>
                      <a:pt x="1623" y="0"/>
                      <a:pt x="1114" y="560"/>
                      <a:pt x="761" y="726"/>
                    </a:cubicBezTo>
                    <a:cubicBezTo>
                      <a:pt x="731" y="741"/>
                      <a:pt x="701" y="756"/>
                      <a:pt x="665" y="761"/>
                    </a:cubicBezTo>
                    <a:cubicBezTo>
                      <a:pt x="0" y="943"/>
                      <a:pt x="222" y="1165"/>
                      <a:pt x="222" y="1165"/>
                    </a:cubicBezTo>
                    <a:lnTo>
                      <a:pt x="1618" y="1165"/>
                    </a:lnTo>
                    <a:lnTo>
                      <a:pt x="2173" y="918"/>
                    </a:lnTo>
                    <a:lnTo>
                      <a:pt x="2218" y="1124"/>
                    </a:lnTo>
                    <a:lnTo>
                      <a:pt x="2384" y="1124"/>
                    </a:lnTo>
                    <a:cubicBezTo>
                      <a:pt x="2682" y="635"/>
                      <a:pt x="2540" y="282"/>
                      <a:pt x="2450" y="111"/>
                    </a:cubicBezTo>
                    <a:cubicBezTo>
                      <a:pt x="2435" y="71"/>
                      <a:pt x="2414" y="35"/>
                      <a:pt x="2389" y="0"/>
                    </a:cubicBezTo>
                    <a:close/>
                    <a:moveTo>
                      <a:pt x="6628" y="0"/>
                    </a:moveTo>
                    <a:cubicBezTo>
                      <a:pt x="6628" y="0"/>
                      <a:pt x="6124" y="560"/>
                      <a:pt x="5771" y="726"/>
                    </a:cubicBezTo>
                    <a:cubicBezTo>
                      <a:pt x="5741" y="741"/>
                      <a:pt x="5706" y="756"/>
                      <a:pt x="5676" y="761"/>
                    </a:cubicBezTo>
                    <a:cubicBezTo>
                      <a:pt x="5010" y="943"/>
                      <a:pt x="5232" y="1165"/>
                      <a:pt x="5232" y="1165"/>
                    </a:cubicBezTo>
                    <a:lnTo>
                      <a:pt x="6628" y="1165"/>
                    </a:lnTo>
                    <a:lnTo>
                      <a:pt x="7183" y="918"/>
                    </a:lnTo>
                    <a:lnTo>
                      <a:pt x="7228" y="1124"/>
                    </a:lnTo>
                    <a:lnTo>
                      <a:pt x="7394" y="1124"/>
                    </a:lnTo>
                    <a:cubicBezTo>
                      <a:pt x="7687" y="635"/>
                      <a:pt x="7546" y="282"/>
                      <a:pt x="7460" y="111"/>
                    </a:cubicBezTo>
                    <a:cubicBezTo>
                      <a:pt x="7440" y="71"/>
                      <a:pt x="7420" y="35"/>
                      <a:pt x="7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44;p35"/>
              <p:cNvSpPr/>
              <p:nvPr/>
            </p:nvSpPr>
            <p:spPr>
              <a:xfrm>
                <a:off x="6107540" y="4792579"/>
                <a:ext cx="1049097" cy="153787"/>
              </a:xfrm>
              <a:custGeom>
                <a:avLst/>
                <a:gdLst/>
                <a:ahLst/>
                <a:cxnLst/>
                <a:rect l="l" t="t" r="r" b="b"/>
                <a:pathLst>
                  <a:path w="6699" h="982" extrusionOk="0">
                    <a:moveTo>
                      <a:pt x="913" y="1"/>
                    </a:moveTo>
                    <a:cubicBezTo>
                      <a:pt x="913" y="1"/>
                      <a:pt x="353" y="727"/>
                      <a:pt x="0" y="893"/>
                    </a:cubicBezTo>
                    <a:cubicBezTo>
                      <a:pt x="60" y="955"/>
                      <a:pt x="150" y="981"/>
                      <a:pt x="255" y="981"/>
                    </a:cubicBezTo>
                    <a:cubicBezTo>
                      <a:pt x="414" y="981"/>
                      <a:pt x="609" y="921"/>
                      <a:pt x="792" y="833"/>
                    </a:cubicBezTo>
                    <a:cubicBezTo>
                      <a:pt x="1095" y="679"/>
                      <a:pt x="1495" y="261"/>
                      <a:pt x="1647" y="261"/>
                    </a:cubicBezTo>
                    <a:cubicBezTo>
                      <a:pt x="1664" y="261"/>
                      <a:pt x="1678" y="266"/>
                      <a:pt x="1689" y="278"/>
                    </a:cubicBezTo>
                    <a:cubicBezTo>
                      <a:pt x="1653" y="203"/>
                      <a:pt x="1527" y="1"/>
                      <a:pt x="1527" y="1"/>
                    </a:cubicBezTo>
                    <a:close/>
                    <a:moveTo>
                      <a:pt x="5923" y="1"/>
                    </a:moveTo>
                    <a:cubicBezTo>
                      <a:pt x="5923" y="1"/>
                      <a:pt x="5363" y="727"/>
                      <a:pt x="5005" y="893"/>
                    </a:cubicBezTo>
                    <a:cubicBezTo>
                      <a:pt x="5065" y="955"/>
                      <a:pt x="5155" y="981"/>
                      <a:pt x="5260" y="981"/>
                    </a:cubicBezTo>
                    <a:cubicBezTo>
                      <a:pt x="5419" y="981"/>
                      <a:pt x="5614" y="921"/>
                      <a:pt x="5797" y="833"/>
                    </a:cubicBezTo>
                    <a:cubicBezTo>
                      <a:pt x="6100" y="679"/>
                      <a:pt x="6505" y="261"/>
                      <a:pt x="6657" y="261"/>
                    </a:cubicBezTo>
                    <a:cubicBezTo>
                      <a:pt x="6674" y="261"/>
                      <a:pt x="6689" y="266"/>
                      <a:pt x="6699" y="278"/>
                    </a:cubicBezTo>
                    <a:cubicBezTo>
                      <a:pt x="6669" y="203"/>
                      <a:pt x="6538" y="1"/>
                      <a:pt x="6538"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545;p35"/>
              <p:cNvSpPr/>
              <p:nvPr/>
            </p:nvSpPr>
            <p:spPr>
              <a:xfrm>
                <a:off x="6400391" y="2249311"/>
                <a:ext cx="68750" cy="52306"/>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546;p35"/>
              <p:cNvSpPr/>
              <p:nvPr/>
            </p:nvSpPr>
            <p:spPr>
              <a:xfrm>
                <a:off x="6480104" y="2261213"/>
                <a:ext cx="288310" cy="53872"/>
              </a:xfrm>
              <a:custGeom>
                <a:avLst/>
                <a:gdLst/>
                <a:ahLst/>
                <a:cxnLst/>
                <a:rect l="l" t="t" r="r" b="b"/>
                <a:pathLst>
                  <a:path w="1841" h="344" extrusionOk="0">
                    <a:moveTo>
                      <a:pt x="0" y="0"/>
                    </a:moveTo>
                    <a:lnTo>
                      <a:pt x="5" y="267"/>
                    </a:lnTo>
                    <a:cubicBezTo>
                      <a:pt x="409" y="318"/>
                      <a:pt x="815" y="343"/>
                      <a:pt x="1220" y="343"/>
                    </a:cubicBezTo>
                    <a:cubicBezTo>
                      <a:pt x="1427" y="343"/>
                      <a:pt x="1634" y="337"/>
                      <a:pt x="1840" y="323"/>
                    </a:cubicBezTo>
                    <a:lnTo>
                      <a:pt x="1815" y="71"/>
                    </a:lnTo>
                    <a:cubicBezTo>
                      <a:pt x="1679" y="75"/>
                      <a:pt x="1543" y="78"/>
                      <a:pt x="1406" y="78"/>
                    </a:cubicBezTo>
                    <a:cubicBezTo>
                      <a:pt x="938" y="78"/>
                      <a:pt x="469" y="51"/>
                      <a:pt x="0"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547;p35"/>
              <p:cNvSpPr/>
              <p:nvPr/>
            </p:nvSpPr>
            <p:spPr>
              <a:xfrm>
                <a:off x="6776087" y="2256515"/>
                <a:ext cx="201395" cy="54499"/>
              </a:xfrm>
              <a:custGeom>
                <a:avLst/>
                <a:gdLst/>
                <a:ahLst/>
                <a:cxnLst/>
                <a:rect l="l" t="t" r="r" b="b"/>
                <a:pathLst>
                  <a:path w="1286" h="348" extrusionOk="0">
                    <a:moveTo>
                      <a:pt x="1225" y="0"/>
                    </a:moveTo>
                    <a:cubicBezTo>
                      <a:pt x="787" y="56"/>
                      <a:pt x="378" y="86"/>
                      <a:pt x="0" y="101"/>
                    </a:cubicBezTo>
                    <a:lnTo>
                      <a:pt x="26" y="348"/>
                    </a:lnTo>
                    <a:cubicBezTo>
                      <a:pt x="449" y="323"/>
                      <a:pt x="872" y="277"/>
                      <a:pt x="1286" y="207"/>
                    </a:cubicBezTo>
                    <a:lnTo>
                      <a:pt x="1225" y="0"/>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548;p35"/>
              <p:cNvSpPr/>
              <p:nvPr/>
            </p:nvSpPr>
            <p:spPr>
              <a:xfrm>
                <a:off x="6400391" y="2249311"/>
                <a:ext cx="68750" cy="52306"/>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549;p35"/>
              <p:cNvSpPr/>
              <p:nvPr/>
            </p:nvSpPr>
            <p:spPr>
              <a:xfrm>
                <a:off x="6480104" y="2256515"/>
                <a:ext cx="497378" cy="58570"/>
              </a:xfrm>
              <a:custGeom>
                <a:avLst/>
                <a:gdLst/>
                <a:ahLst/>
                <a:cxnLst/>
                <a:rect l="l" t="t" r="r" b="b"/>
                <a:pathLst>
                  <a:path w="3176" h="374" extrusionOk="0">
                    <a:moveTo>
                      <a:pt x="3115" y="0"/>
                    </a:moveTo>
                    <a:cubicBezTo>
                      <a:pt x="2677" y="56"/>
                      <a:pt x="2268" y="86"/>
                      <a:pt x="1890" y="101"/>
                    </a:cubicBezTo>
                    <a:lnTo>
                      <a:pt x="1916" y="348"/>
                    </a:lnTo>
                    <a:cubicBezTo>
                      <a:pt x="2339" y="323"/>
                      <a:pt x="2762" y="277"/>
                      <a:pt x="3176" y="207"/>
                    </a:cubicBezTo>
                    <a:lnTo>
                      <a:pt x="3115" y="0"/>
                    </a:lnTo>
                    <a:close/>
                    <a:moveTo>
                      <a:pt x="0" y="30"/>
                    </a:moveTo>
                    <a:lnTo>
                      <a:pt x="5" y="297"/>
                    </a:lnTo>
                    <a:cubicBezTo>
                      <a:pt x="409" y="348"/>
                      <a:pt x="815" y="373"/>
                      <a:pt x="1220" y="373"/>
                    </a:cubicBezTo>
                    <a:cubicBezTo>
                      <a:pt x="1427" y="373"/>
                      <a:pt x="1634" y="367"/>
                      <a:pt x="1840" y="353"/>
                    </a:cubicBezTo>
                    <a:lnTo>
                      <a:pt x="1815" y="101"/>
                    </a:lnTo>
                    <a:cubicBezTo>
                      <a:pt x="1679" y="105"/>
                      <a:pt x="1543" y="108"/>
                      <a:pt x="1406" y="108"/>
                    </a:cubicBezTo>
                    <a:cubicBezTo>
                      <a:pt x="938" y="108"/>
                      <a:pt x="469" y="81"/>
                      <a:pt x="0"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550;p35"/>
              <p:cNvSpPr/>
              <p:nvPr/>
            </p:nvSpPr>
            <p:spPr>
              <a:xfrm>
                <a:off x="6569212" y="2261996"/>
                <a:ext cx="79086" cy="58570"/>
              </a:xfrm>
              <a:custGeom>
                <a:avLst/>
                <a:gdLst/>
                <a:ahLst/>
                <a:cxnLst/>
                <a:rect l="l" t="t" r="r" b="b"/>
                <a:pathLst>
                  <a:path w="505" h="374" extrusionOk="0">
                    <a:moveTo>
                      <a:pt x="66" y="0"/>
                    </a:moveTo>
                    <a:cubicBezTo>
                      <a:pt x="36" y="0"/>
                      <a:pt x="6" y="26"/>
                      <a:pt x="1" y="61"/>
                    </a:cubicBezTo>
                    <a:cubicBezTo>
                      <a:pt x="1" y="61"/>
                      <a:pt x="1" y="61"/>
                      <a:pt x="1" y="66"/>
                    </a:cubicBezTo>
                    <a:lnTo>
                      <a:pt x="1" y="298"/>
                    </a:lnTo>
                    <a:cubicBezTo>
                      <a:pt x="6" y="328"/>
                      <a:pt x="31" y="358"/>
                      <a:pt x="61" y="358"/>
                    </a:cubicBezTo>
                    <a:lnTo>
                      <a:pt x="439" y="373"/>
                    </a:lnTo>
                    <a:cubicBezTo>
                      <a:pt x="442" y="374"/>
                      <a:pt x="445" y="374"/>
                      <a:pt x="447" y="374"/>
                    </a:cubicBezTo>
                    <a:cubicBezTo>
                      <a:pt x="475" y="374"/>
                      <a:pt x="500" y="350"/>
                      <a:pt x="505" y="318"/>
                    </a:cubicBezTo>
                    <a:cubicBezTo>
                      <a:pt x="505" y="318"/>
                      <a:pt x="505" y="313"/>
                      <a:pt x="505" y="313"/>
                    </a:cubicBezTo>
                    <a:lnTo>
                      <a:pt x="490" y="81"/>
                    </a:lnTo>
                    <a:cubicBezTo>
                      <a:pt x="490" y="46"/>
                      <a:pt x="465" y="21"/>
                      <a:pt x="429" y="21"/>
                    </a:cubicBez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551;p35"/>
              <p:cNvSpPr/>
              <p:nvPr/>
            </p:nvSpPr>
            <p:spPr>
              <a:xfrm>
                <a:off x="6682125" y="1388922"/>
                <a:ext cx="229113" cy="159893"/>
              </a:xfrm>
              <a:custGeom>
                <a:avLst/>
                <a:gdLst/>
                <a:ahLst/>
                <a:cxnLst/>
                <a:rect l="l" t="t" r="r" b="b"/>
                <a:pathLst>
                  <a:path w="1463" h="1021" extrusionOk="0">
                    <a:moveTo>
                      <a:pt x="1049" y="1"/>
                    </a:moveTo>
                    <a:cubicBezTo>
                      <a:pt x="676" y="424"/>
                      <a:pt x="1" y="595"/>
                      <a:pt x="1" y="595"/>
                    </a:cubicBezTo>
                    <a:cubicBezTo>
                      <a:pt x="243" y="866"/>
                      <a:pt x="588" y="1021"/>
                      <a:pt x="948" y="1021"/>
                    </a:cubicBezTo>
                    <a:cubicBezTo>
                      <a:pt x="970" y="1021"/>
                      <a:pt x="992" y="1020"/>
                      <a:pt x="1014" y="1019"/>
                    </a:cubicBezTo>
                    <a:cubicBezTo>
                      <a:pt x="1331" y="999"/>
                      <a:pt x="1462" y="308"/>
                      <a:pt x="1407" y="197"/>
                    </a:cubicBezTo>
                    <a:cubicBezTo>
                      <a:pt x="1356" y="91"/>
                      <a:pt x="1049" y="1"/>
                      <a:pt x="1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552;p35"/>
              <p:cNvSpPr/>
              <p:nvPr/>
            </p:nvSpPr>
            <p:spPr>
              <a:xfrm>
                <a:off x="6484019" y="1388922"/>
                <a:ext cx="187300" cy="137499"/>
              </a:xfrm>
              <a:custGeom>
                <a:avLst/>
                <a:gdLst/>
                <a:ahLst/>
                <a:cxnLst/>
                <a:rect l="l" t="t" r="r" b="b"/>
                <a:pathLst>
                  <a:path w="1196" h="878" extrusionOk="0">
                    <a:moveTo>
                      <a:pt x="1195" y="1"/>
                    </a:moveTo>
                    <a:lnTo>
                      <a:pt x="1195" y="1"/>
                    </a:lnTo>
                    <a:cubicBezTo>
                      <a:pt x="444" y="112"/>
                      <a:pt x="0" y="787"/>
                      <a:pt x="227" y="868"/>
                    </a:cubicBezTo>
                    <a:cubicBezTo>
                      <a:pt x="249" y="875"/>
                      <a:pt x="274" y="878"/>
                      <a:pt x="300" y="878"/>
                    </a:cubicBezTo>
                    <a:cubicBezTo>
                      <a:pt x="556" y="878"/>
                      <a:pt x="998" y="580"/>
                      <a:pt x="998" y="580"/>
                    </a:cubicBezTo>
                    <a:cubicBezTo>
                      <a:pt x="832" y="238"/>
                      <a:pt x="1195"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553;p35"/>
              <p:cNvSpPr/>
              <p:nvPr/>
            </p:nvSpPr>
            <p:spPr>
              <a:xfrm>
                <a:off x="4863468" y="842841"/>
                <a:ext cx="1964925" cy="1961950"/>
              </a:xfrm>
              <a:custGeom>
                <a:avLst/>
                <a:gdLst/>
                <a:ahLst/>
                <a:cxnLst/>
                <a:rect l="l" t="t" r="r" b="b"/>
                <a:pathLst>
                  <a:path w="12547" h="12528" extrusionOk="0">
                    <a:moveTo>
                      <a:pt x="7284" y="1"/>
                    </a:moveTo>
                    <a:cubicBezTo>
                      <a:pt x="7260" y="1"/>
                      <a:pt x="7237" y="2"/>
                      <a:pt x="7213" y="5"/>
                    </a:cubicBezTo>
                    <a:lnTo>
                      <a:pt x="363" y="1008"/>
                    </a:lnTo>
                    <a:cubicBezTo>
                      <a:pt x="318" y="1013"/>
                      <a:pt x="278" y="1028"/>
                      <a:pt x="237" y="1048"/>
                    </a:cubicBezTo>
                    <a:cubicBezTo>
                      <a:pt x="66" y="1139"/>
                      <a:pt x="1" y="1351"/>
                      <a:pt x="96" y="1522"/>
                    </a:cubicBezTo>
                    <a:lnTo>
                      <a:pt x="4688" y="12152"/>
                    </a:lnTo>
                    <a:cubicBezTo>
                      <a:pt x="4795" y="12385"/>
                      <a:pt x="5028" y="12528"/>
                      <a:pt x="5278" y="12528"/>
                    </a:cubicBezTo>
                    <a:cubicBezTo>
                      <a:pt x="5298" y="12528"/>
                      <a:pt x="5318" y="12527"/>
                      <a:pt x="5338" y="12525"/>
                    </a:cubicBezTo>
                    <a:lnTo>
                      <a:pt x="12188" y="11522"/>
                    </a:lnTo>
                    <a:cubicBezTo>
                      <a:pt x="12234" y="11517"/>
                      <a:pt x="12274" y="11502"/>
                      <a:pt x="12314" y="11482"/>
                    </a:cubicBezTo>
                    <a:cubicBezTo>
                      <a:pt x="12481" y="11391"/>
                      <a:pt x="12546" y="11179"/>
                      <a:pt x="12460" y="11008"/>
                    </a:cubicBezTo>
                    <a:lnTo>
                      <a:pt x="7869" y="378"/>
                    </a:lnTo>
                    <a:cubicBezTo>
                      <a:pt x="7763" y="147"/>
                      <a:pt x="7534" y="1"/>
                      <a:pt x="7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554;p35"/>
              <p:cNvSpPr/>
              <p:nvPr/>
            </p:nvSpPr>
            <p:spPr>
              <a:xfrm>
                <a:off x="4969177" y="927251"/>
                <a:ext cx="1754917" cy="1793442"/>
              </a:xfrm>
              <a:custGeom>
                <a:avLst/>
                <a:gdLst/>
                <a:ahLst/>
                <a:cxnLst/>
                <a:rect l="l" t="t" r="r" b="b"/>
                <a:pathLst>
                  <a:path w="11206" h="11452" extrusionOk="0">
                    <a:moveTo>
                      <a:pt x="6679" y="0"/>
                    </a:moveTo>
                    <a:lnTo>
                      <a:pt x="1" y="983"/>
                    </a:lnTo>
                    <a:lnTo>
                      <a:pt x="4522" y="11452"/>
                    </a:lnTo>
                    <a:lnTo>
                      <a:pt x="11206" y="10469"/>
                    </a:lnTo>
                    <a:lnTo>
                      <a:pt x="6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555;p35"/>
              <p:cNvSpPr/>
              <p:nvPr/>
            </p:nvSpPr>
            <p:spPr>
              <a:xfrm>
                <a:off x="5463423" y="1223078"/>
                <a:ext cx="766583" cy="1202414"/>
              </a:xfrm>
              <a:custGeom>
                <a:avLst/>
                <a:gdLst/>
                <a:ahLst/>
                <a:cxnLst/>
                <a:rect l="l" t="t" r="r" b="b"/>
                <a:pathLst>
                  <a:path w="4895" h="7678" extrusionOk="0">
                    <a:moveTo>
                      <a:pt x="2413" y="1"/>
                    </a:moveTo>
                    <a:cubicBezTo>
                      <a:pt x="2405" y="1"/>
                      <a:pt x="2397" y="1"/>
                      <a:pt x="2389" y="1"/>
                    </a:cubicBezTo>
                    <a:cubicBezTo>
                      <a:pt x="1054" y="21"/>
                      <a:pt x="0" y="1755"/>
                      <a:pt x="31" y="3872"/>
                    </a:cubicBezTo>
                    <a:cubicBezTo>
                      <a:pt x="61" y="5982"/>
                      <a:pt x="1157" y="7678"/>
                      <a:pt x="2482" y="7678"/>
                    </a:cubicBezTo>
                    <a:cubicBezTo>
                      <a:pt x="2490" y="7678"/>
                      <a:pt x="2498" y="7678"/>
                      <a:pt x="2505" y="7678"/>
                    </a:cubicBezTo>
                    <a:cubicBezTo>
                      <a:pt x="3836" y="7658"/>
                      <a:pt x="4894" y="5919"/>
                      <a:pt x="4859" y="3802"/>
                    </a:cubicBezTo>
                    <a:cubicBezTo>
                      <a:pt x="4829" y="1692"/>
                      <a:pt x="3733" y="1"/>
                      <a:pt x="2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556;p35"/>
              <p:cNvSpPr/>
              <p:nvPr/>
            </p:nvSpPr>
            <p:spPr>
              <a:xfrm>
                <a:off x="5568348" y="1435592"/>
                <a:ext cx="612640" cy="796494"/>
              </a:xfrm>
              <a:custGeom>
                <a:avLst/>
                <a:gdLst/>
                <a:ahLst/>
                <a:cxnLst/>
                <a:rect l="l" t="t" r="r" b="b"/>
                <a:pathLst>
                  <a:path w="3912" h="5086" extrusionOk="0">
                    <a:moveTo>
                      <a:pt x="1508" y="0"/>
                    </a:moveTo>
                    <a:lnTo>
                      <a:pt x="1" y="222"/>
                    </a:lnTo>
                    <a:lnTo>
                      <a:pt x="31" y="287"/>
                    </a:lnTo>
                    <a:lnTo>
                      <a:pt x="1533" y="66"/>
                    </a:lnTo>
                    <a:lnTo>
                      <a:pt x="1508" y="0"/>
                    </a:lnTo>
                    <a:close/>
                    <a:moveTo>
                      <a:pt x="1800" y="686"/>
                    </a:moveTo>
                    <a:lnTo>
                      <a:pt x="293" y="907"/>
                    </a:lnTo>
                    <a:lnTo>
                      <a:pt x="353" y="1038"/>
                    </a:lnTo>
                    <a:lnTo>
                      <a:pt x="1861" y="817"/>
                    </a:lnTo>
                    <a:lnTo>
                      <a:pt x="1800" y="686"/>
                    </a:lnTo>
                    <a:close/>
                    <a:moveTo>
                      <a:pt x="2022" y="1200"/>
                    </a:moveTo>
                    <a:lnTo>
                      <a:pt x="520" y="1421"/>
                    </a:lnTo>
                    <a:lnTo>
                      <a:pt x="646" y="1714"/>
                    </a:lnTo>
                    <a:lnTo>
                      <a:pt x="2148" y="1492"/>
                    </a:lnTo>
                    <a:lnTo>
                      <a:pt x="2022" y="1200"/>
                    </a:lnTo>
                    <a:close/>
                    <a:moveTo>
                      <a:pt x="2269" y="1769"/>
                    </a:moveTo>
                    <a:lnTo>
                      <a:pt x="762" y="1991"/>
                    </a:lnTo>
                    <a:lnTo>
                      <a:pt x="1024" y="2596"/>
                    </a:lnTo>
                    <a:lnTo>
                      <a:pt x="2531" y="2374"/>
                    </a:lnTo>
                    <a:lnTo>
                      <a:pt x="2269" y="1769"/>
                    </a:lnTo>
                    <a:close/>
                    <a:moveTo>
                      <a:pt x="2622" y="2581"/>
                    </a:moveTo>
                    <a:lnTo>
                      <a:pt x="1115" y="2803"/>
                    </a:lnTo>
                    <a:lnTo>
                      <a:pt x="1432" y="3538"/>
                    </a:lnTo>
                    <a:lnTo>
                      <a:pt x="464" y="3685"/>
                    </a:lnTo>
                    <a:lnTo>
                      <a:pt x="2899" y="5086"/>
                    </a:lnTo>
                    <a:lnTo>
                      <a:pt x="3912" y="3176"/>
                    </a:lnTo>
                    <a:lnTo>
                      <a:pt x="2939" y="3322"/>
                    </a:lnTo>
                    <a:lnTo>
                      <a:pt x="2622" y="258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557;p35"/>
              <p:cNvSpPr/>
              <p:nvPr/>
            </p:nvSpPr>
            <p:spPr>
              <a:xfrm>
                <a:off x="6535385" y="1523290"/>
                <a:ext cx="656019" cy="713649"/>
              </a:xfrm>
              <a:custGeom>
                <a:avLst/>
                <a:gdLst/>
                <a:ahLst/>
                <a:cxnLst/>
                <a:rect l="l" t="t" r="r" b="b"/>
                <a:pathLst>
                  <a:path w="4189" h="4557" extrusionOk="0">
                    <a:moveTo>
                      <a:pt x="3266" y="3205"/>
                    </a:moveTo>
                    <a:cubicBezTo>
                      <a:pt x="3271" y="3205"/>
                      <a:pt x="3266" y="3215"/>
                      <a:pt x="3256" y="3225"/>
                    </a:cubicBezTo>
                    <a:cubicBezTo>
                      <a:pt x="3256" y="3220"/>
                      <a:pt x="3261" y="3210"/>
                      <a:pt x="3266" y="3205"/>
                    </a:cubicBezTo>
                    <a:close/>
                    <a:moveTo>
                      <a:pt x="3040" y="1"/>
                    </a:moveTo>
                    <a:cubicBezTo>
                      <a:pt x="2993" y="1"/>
                      <a:pt x="2945" y="7"/>
                      <a:pt x="2898" y="20"/>
                    </a:cubicBezTo>
                    <a:cubicBezTo>
                      <a:pt x="2621" y="100"/>
                      <a:pt x="2455" y="393"/>
                      <a:pt x="2535" y="670"/>
                    </a:cubicBezTo>
                    <a:cubicBezTo>
                      <a:pt x="2661" y="1129"/>
                      <a:pt x="2792" y="1587"/>
                      <a:pt x="2918" y="2041"/>
                    </a:cubicBezTo>
                    <a:cubicBezTo>
                      <a:pt x="2984" y="2268"/>
                      <a:pt x="3050" y="2495"/>
                      <a:pt x="3110" y="2721"/>
                    </a:cubicBezTo>
                    <a:lnTo>
                      <a:pt x="3191" y="3054"/>
                    </a:lnTo>
                    <a:cubicBezTo>
                      <a:pt x="3206" y="3104"/>
                      <a:pt x="3216" y="3155"/>
                      <a:pt x="3226" y="3205"/>
                    </a:cubicBezTo>
                    <a:lnTo>
                      <a:pt x="3231" y="3246"/>
                    </a:lnTo>
                    <a:cubicBezTo>
                      <a:pt x="3170" y="3301"/>
                      <a:pt x="3105" y="3341"/>
                      <a:pt x="3029" y="3377"/>
                    </a:cubicBezTo>
                    <a:cubicBezTo>
                      <a:pt x="2838" y="3467"/>
                      <a:pt x="2636" y="3548"/>
                      <a:pt x="2430" y="3608"/>
                    </a:cubicBezTo>
                    <a:cubicBezTo>
                      <a:pt x="2026" y="3729"/>
                      <a:pt x="1603" y="3835"/>
                      <a:pt x="1185" y="3931"/>
                    </a:cubicBezTo>
                    <a:cubicBezTo>
                      <a:pt x="1154" y="3906"/>
                      <a:pt x="1129" y="3886"/>
                      <a:pt x="1094" y="3866"/>
                    </a:cubicBezTo>
                    <a:lnTo>
                      <a:pt x="706" y="3619"/>
                    </a:lnTo>
                    <a:cubicBezTo>
                      <a:pt x="659" y="3589"/>
                      <a:pt x="603" y="3574"/>
                      <a:pt x="547" y="3574"/>
                    </a:cubicBezTo>
                    <a:cubicBezTo>
                      <a:pt x="507" y="3574"/>
                      <a:pt x="466" y="3582"/>
                      <a:pt x="429" y="3598"/>
                    </a:cubicBezTo>
                    <a:lnTo>
                      <a:pt x="187" y="3694"/>
                    </a:lnTo>
                    <a:cubicBezTo>
                      <a:pt x="76" y="3740"/>
                      <a:pt x="0" y="3845"/>
                      <a:pt x="0" y="3966"/>
                    </a:cubicBezTo>
                    <a:lnTo>
                      <a:pt x="0" y="4289"/>
                    </a:lnTo>
                    <a:lnTo>
                      <a:pt x="0" y="4294"/>
                    </a:lnTo>
                    <a:cubicBezTo>
                      <a:pt x="0" y="4427"/>
                      <a:pt x="111" y="4541"/>
                      <a:pt x="244" y="4541"/>
                    </a:cubicBezTo>
                    <a:cubicBezTo>
                      <a:pt x="246" y="4541"/>
                      <a:pt x="249" y="4541"/>
                      <a:pt x="252" y="4541"/>
                    </a:cubicBezTo>
                    <a:lnTo>
                      <a:pt x="413" y="4541"/>
                    </a:lnTo>
                    <a:cubicBezTo>
                      <a:pt x="413" y="4541"/>
                      <a:pt x="527" y="4556"/>
                      <a:pt x="686" y="4556"/>
                    </a:cubicBezTo>
                    <a:cubicBezTo>
                      <a:pt x="846" y="4556"/>
                      <a:pt x="1051" y="4541"/>
                      <a:pt x="1235" y="4480"/>
                    </a:cubicBezTo>
                    <a:cubicBezTo>
                      <a:pt x="1699" y="4480"/>
                      <a:pt x="2157" y="4450"/>
                      <a:pt x="2611" y="4375"/>
                    </a:cubicBezTo>
                    <a:cubicBezTo>
                      <a:pt x="2873" y="4334"/>
                      <a:pt x="3130" y="4269"/>
                      <a:pt x="3377" y="4183"/>
                    </a:cubicBezTo>
                    <a:cubicBezTo>
                      <a:pt x="3528" y="4128"/>
                      <a:pt x="3669" y="4057"/>
                      <a:pt x="3796" y="3971"/>
                    </a:cubicBezTo>
                    <a:cubicBezTo>
                      <a:pt x="3886" y="3911"/>
                      <a:pt x="3962" y="3835"/>
                      <a:pt x="4032" y="3755"/>
                    </a:cubicBezTo>
                    <a:cubicBezTo>
                      <a:pt x="4118" y="3634"/>
                      <a:pt x="4174" y="3493"/>
                      <a:pt x="4189" y="3346"/>
                    </a:cubicBezTo>
                    <a:cubicBezTo>
                      <a:pt x="4189" y="3326"/>
                      <a:pt x="4189" y="3306"/>
                      <a:pt x="4189" y="3286"/>
                    </a:cubicBezTo>
                    <a:lnTo>
                      <a:pt x="4189" y="3251"/>
                    </a:lnTo>
                    <a:lnTo>
                      <a:pt x="4189" y="3180"/>
                    </a:lnTo>
                    <a:cubicBezTo>
                      <a:pt x="4189" y="3135"/>
                      <a:pt x="4179" y="3099"/>
                      <a:pt x="4179" y="3064"/>
                    </a:cubicBezTo>
                    <a:cubicBezTo>
                      <a:pt x="4174" y="2994"/>
                      <a:pt x="4163" y="2928"/>
                      <a:pt x="4153" y="2862"/>
                    </a:cubicBezTo>
                    <a:cubicBezTo>
                      <a:pt x="4138" y="2731"/>
                      <a:pt x="4113" y="2610"/>
                      <a:pt x="4088" y="2489"/>
                    </a:cubicBezTo>
                    <a:cubicBezTo>
                      <a:pt x="4042" y="2248"/>
                      <a:pt x="3987" y="2006"/>
                      <a:pt x="3932" y="1769"/>
                    </a:cubicBezTo>
                    <a:cubicBezTo>
                      <a:pt x="3816" y="1300"/>
                      <a:pt x="3690" y="831"/>
                      <a:pt x="3549" y="367"/>
                    </a:cubicBezTo>
                    <a:lnTo>
                      <a:pt x="3549" y="378"/>
                    </a:lnTo>
                    <a:cubicBezTo>
                      <a:pt x="3482" y="147"/>
                      <a:pt x="3269" y="1"/>
                      <a:pt x="304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558;p35"/>
              <p:cNvSpPr/>
              <p:nvPr/>
            </p:nvSpPr>
            <p:spPr>
              <a:xfrm>
                <a:off x="6820250" y="1423689"/>
                <a:ext cx="384623" cy="449300"/>
              </a:xfrm>
              <a:custGeom>
                <a:avLst/>
                <a:gdLst/>
                <a:ahLst/>
                <a:cxnLst/>
                <a:rect l="l" t="t" r="r" b="b"/>
                <a:pathLst>
                  <a:path w="2456" h="2869" extrusionOk="0">
                    <a:moveTo>
                      <a:pt x="782" y="0"/>
                    </a:moveTo>
                    <a:cubicBezTo>
                      <a:pt x="1" y="1326"/>
                      <a:pt x="1115" y="2868"/>
                      <a:pt x="1115" y="2868"/>
                    </a:cubicBezTo>
                    <a:cubicBezTo>
                      <a:pt x="1115" y="2868"/>
                      <a:pt x="1916" y="2753"/>
                      <a:pt x="2455" y="1825"/>
                    </a:cubicBezTo>
                    <a:cubicBezTo>
                      <a:pt x="1992" y="681"/>
                      <a:pt x="1351" y="91"/>
                      <a:pt x="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99"/>
                                        </p:tgtEl>
                                        <p:attrNameLst>
                                          <p:attrName>style.visibility</p:attrName>
                                        </p:attrNameLst>
                                      </p:cBhvr>
                                      <p:to>
                                        <p:strVal val="visible"/>
                                      </p:to>
                                    </p:set>
                                    <p:animEffect transition="in" filter="fade">
                                      <p:cBhvr>
                                        <p:cTn id="11" dur="1000"/>
                                        <p:tgtEl>
                                          <p:spTgt spid="39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
                                            <p:bg/>
                                          </p:spTgt>
                                        </p:tgtEl>
                                        <p:attrNameLst>
                                          <p:attrName>style.visibility</p:attrName>
                                        </p:attrNameLst>
                                      </p:cBhvr>
                                      <p:to>
                                        <p:strVal val="visible"/>
                                      </p:to>
                                    </p:set>
                                    <p:animEffect transition="in" filter="fade">
                                      <p:cBhvr>
                                        <p:cTn id="15" dur="1000"/>
                                        <p:tgtEl>
                                          <p:spTgt spid="2">
                                            <p:bg/>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p:bldP spid="2"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t="-1640" b="4341"/>
          <a:stretch/>
        </p:blipFill>
        <p:spPr>
          <a:xfrm>
            <a:off x="4866451" y="1383642"/>
            <a:ext cx="3534599" cy="2166008"/>
          </a:xfrm>
          <a:prstGeom prst="rect">
            <a:avLst/>
          </a:prstGeom>
        </p:spPr>
      </p:pic>
      <p:sp>
        <p:nvSpPr>
          <p:cNvPr id="7" name="Title 6"/>
          <p:cNvSpPr>
            <a:spLocks noGrp="1"/>
          </p:cNvSpPr>
          <p:nvPr>
            <p:ph type="title"/>
          </p:nvPr>
        </p:nvSpPr>
        <p:spPr>
          <a:xfrm>
            <a:off x="-58783" y="412912"/>
            <a:ext cx="7704000" cy="572700"/>
          </a:xfrm>
        </p:spPr>
        <p:txBody>
          <a:bodyPr/>
          <a:lstStyle/>
          <a:p>
            <a:r>
              <a:rPr lang="en-US" dirty="0"/>
              <a:t>Verbal C</a:t>
            </a:r>
            <a:r>
              <a:rPr lang="en-US" dirty="0" smtClean="0"/>
              <a:t>ommunication</a:t>
            </a:r>
            <a:endParaRPr lang="en-US" dirty="0"/>
          </a:p>
        </p:txBody>
      </p:sp>
      <p:sp>
        <p:nvSpPr>
          <p:cNvPr id="11" name="Google Shape;638;p40"/>
          <p:cNvSpPr/>
          <p:nvPr/>
        </p:nvSpPr>
        <p:spPr>
          <a:xfrm>
            <a:off x="514403" y="3302203"/>
            <a:ext cx="1209553" cy="1525594"/>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640;p40"/>
          <p:cNvGrpSpPr/>
          <p:nvPr/>
        </p:nvGrpSpPr>
        <p:grpSpPr>
          <a:xfrm>
            <a:off x="811825" y="2206950"/>
            <a:ext cx="614699" cy="614699"/>
            <a:chOff x="811825" y="2206950"/>
            <a:chExt cx="614699" cy="614699"/>
          </a:xfrm>
        </p:grpSpPr>
        <p:sp>
          <p:nvSpPr>
            <p:cNvPr id="13" name="Google Shape;641;p40"/>
            <p:cNvSpPr/>
            <p:nvPr/>
          </p:nvSpPr>
          <p:spPr>
            <a:xfrm>
              <a:off x="811825" y="2206950"/>
              <a:ext cx="614699" cy="614699"/>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42;p40"/>
            <p:cNvSpPr/>
            <p:nvPr/>
          </p:nvSpPr>
          <p:spPr>
            <a:xfrm>
              <a:off x="1043950" y="2379334"/>
              <a:ext cx="150320" cy="165287"/>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 name="Google Shape;643;p40"/>
          <p:cNvSpPr/>
          <p:nvPr/>
        </p:nvSpPr>
        <p:spPr>
          <a:xfrm flipH="1">
            <a:off x="7536942" y="3828024"/>
            <a:ext cx="761350" cy="96030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TextBox 20"/>
          <p:cNvSpPr txBox="1"/>
          <p:nvPr/>
        </p:nvSpPr>
        <p:spPr>
          <a:xfrm>
            <a:off x="1833336" y="1607277"/>
            <a:ext cx="2721900" cy="2246769"/>
          </a:xfrm>
          <a:prstGeom prst="rect">
            <a:avLst/>
          </a:prstGeom>
          <a:noFill/>
        </p:spPr>
        <p:txBody>
          <a:bodyPr wrap="square" rtlCol="0">
            <a:spAutoFit/>
          </a:bodyPr>
          <a:lstStyle/>
          <a:p>
            <a:pPr algn="just"/>
            <a:r>
              <a:rPr lang="en-US" dirty="0">
                <a:latin typeface="Asap"/>
              </a:rPr>
              <a:t>In verbal communication, we convey information and a message to the other person by using both written and spoken language. Put another way, verbal communication occurs whenever we use words to convey who we are, what we're experiencing, and what's on our minds.</a:t>
            </a:r>
          </a:p>
        </p:txBody>
      </p:sp>
    </p:spTree>
    <p:extLst>
      <p:ext uri="{BB962C8B-B14F-4D97-AF65-F5344CB8AC3E}">
        <p14:creationId xmlns:p14="http://schemas.microsoft.com/office/powerpoint/2010/main" val="14351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1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213" r="5397" b="10548"/>
          <a:stretch/>
        </p:blipFill>
        <p:spPr>
          <a:xfrm>
            <a:off x="5160626" y="1444930"/>
            <a:ext cx="3240424" cy="2171970"/>
          </a:xfrm>
          <a:prstGeom prst="rect">
            <a:avLst/>
          </a:prstGeom>
        </p:spPr>
      </p:pic>
      <p:sp>
        <p:nvSpPr>
          <p:cNvPr id="11" name="Google Shape;638;p40"/>
          <p:cNvSpPr/>
          <p:nvPr/>
        </p:nvSpPr>
        <p:spPr>
          <a:xfrm>
            <a:off x="514403" y="3302203"/>
            <a:ext cx="1209553" cy="1525594"/>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640;p40"/>
          <p:cNvGrpSpPr/>
          <p:nvPr/>
        </p:nvGrpSpPr>
        <p:grpSpPr>
          <a:xfrm>
            <a:off x="811825" y="2206950"/>
            <a:ext cx="614699" cy="614699"/>
            <a:chOff x="811825" y="2206950"/>
            <a:chExt cx="614699" cy="614699"/>
          </a:xfrm>
        </p:grpSpPr>
        <p:sp>
          <p:nvSpPr>
            <p:cNvPr id="13" name="Google Shape;641;p40"/>
            <p:cNvSpPr/>
            <p:nvPr/>
          </p:nvSpPr>
          <p:spPr>
            <a:xfrm>
              <a:off x="811825" y="2206950"/>
              <a:ext cx="614699" cy="614699"/>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42;p40"/>
            <p:cNvSpPr/>
            <p:nvPr/>
          </p:nvSpPr>
          <p:spPr>
            <a:xfrm>
              <a:off x="1043950" y="2379334"/>
              <a:ext cx="150320" cy="165287"/>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 name="Google Shape;643;p40"/>
          <p:cNvSpPr/>
          <p:nvPr/>
        </p:nvSpPr>
        <p:spPr>
          <a:xfrm flipH="1">
            <a:off x="7536942" y="3828024"/>
            <a:ext cx="761350" cy="96030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1847850" y="1619249"/>
            <a:ext cx="3111500" cy="2031325"/>
          </a:xfrm>
          <a:prstGeom prst="rect">
            <a:avLst/>
          </a:prstGeom>
          <a:noFill/>
        </p:spPr>
        <p:txBody>
          <a:bodyPr wrap="square" rtlCol="0">
            <a:spAutoFit/>
          </a:bodyPr>
          <a:lstStyle/>
          <a:p>
            <a:pPr algn="just"/>
            <a:r>
              <a:rPr lang="en-US" dirty="0">
                <a:latin typeface="Asap"/>
              </a:rPr>
              <a:t>Nonverbal communication (NVC) is the exchange of information using nonverbal cues, such as gaze, posture, gestures, facial expressions, body language, use of objects, kinesics, </a:t>
            </a:r>
            <a:r>
              <a:rPr lang="en-US" dirty="0" smtClean="0">
                <a:latin typeface="Asap"/>
              </a:rPr>
              <a:t>distance (proxemics), appearance/physical environments, voice (paralanguage), touch (haptic), </a:t>
            </a:r>
            <a:r>
              <a:rPr lang="en-US" dirty="0">
                <a:latin typeface="Asap"/>
              </a:rPr>
              <a:t>and social cues.</a:t>
            </a:r>
          </a:p>
        </p:txBody>
      </p:sp>
      <p:sp>
        <p:nvSpPr>
          <p:cNvPr id="21" name="Title 6"/>
          <p:cNvSpPr txBox="1">
            <a:spLocks/>
          </p:cNvSpPr>
          <p:nvPr/>
        </p:nvSpPr>
        <p:spPr>
          <a:xfrm>
            <a:off x="327917" y="41404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Rubik"/>
              <a:buNone/>
              <a:defRPr sz="3000" b="1" i="0" u="none" strike="noStrike" cap="none">
                <a:solidFill>
                  <a:schemeClr val="dk1"/>
                </a:solidFill>
                <a:latin typeface="Rubik"/>
                <a:ea typeface="Rubik"/>
                <a:cs typeface="Rubik"/>
                <a:sym typeface="Rubi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dirty="0"/>
              <a:t>Non Verbal </a:t>
            </a:r>
            <a:r>
              <a:rPr lang="en-US" dirty="0" smtClean="0"/>
              <a:t>Communication</a:t>
            </a:r>
            <a:endParaRPr lang="en-US" dirty="0"/>
          </a:p>
        </p:txBody>
      </p:sp>
    </p:spTree>
    <p:extLst>
      <p:ext uri="{BB962C8B-B14F-4D97-AF65-F5344CB8AC3E}">
        <p14:creationId xmlns:p14="http://schemas.microsoft.com/office/powerpoint/2010/main" val="58170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06925"/>
            <a:ext cx="7704000" cy="572700"/>
          </a:xfrm>
        </p:spPr>
        <p:txBody>
          <a:bodyPr/>
          <a:lstStyle/>
          <a:p>
            <a:r>
              <a:rPr lang="en-US" dirty="0"/>
              <a:t>Written C</a:t>
            </a:r>
            <a:r>
              <a:rPr lang="en-US" dirty="0" smtClean="0"/>
              <a:t>ommunication</a:t>
            </a:r>
            <a:endParaRPr lang="en-US" dirty="0"/>
          </a:p>
        </p:txBody>
      </p:sp>
      <p:sp>
        <p:nvSpPr>
          <p:cNvPr id="11" name="Google Shape;638;p40"/>
          <p:cNvSpPr/>
          <p:nvPr/>
        </p:nvSpPr>
        <p:spPr>
          <a:xfrm>
            <a:off x="514403" y="3302203"/>
            <a:ext cx="1209553" cy="1525594"/>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640;p40"/>
          <p:cNvGrpSpPr/>
          <p:nvPr/>
        </p:nvGrpSpPr>
        <p:grpSpPr>
          <a:xfrm>
            <a:off x="811825" y="2206950"/>
            <a:ext cx="614699" cy="614699"/>
            <a:chOff x="811825" y="2206950"/>
            <a:chExt cx="614699" cy="614699"/>
          </a:xfrm>
        </p:grpSpPr>
        <p:sp>
          <p:nvSpPr>
            <p:cNvPr id="13" name="Google Shape;641;p40"/>
            <p:cNvSpPr/>
            <p:nvPr/>
          </p:nvSpPr>
          <p:spPr>
            <a:xfrm>
              <a:off x="811825" y="2206950"/>
              <a:ext cx="614699" cy="614699"/>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42;p40"/>
            <p:cNvSpPr/>
            <p:nvPr/>
          </p:nvSpPr>
          <p:spPr>
            <a:xfrm>
              <a:off x="1043950" y="2379334"/>
              <a:ext cx="150320" cy="165287"/>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 name="Google Shape;643;p40"/>
          <p:cNvSpPr/>
          <p:nvPr/>
        </p:nvSpPr>
        <p:spPr>
          <a:xfrm flipH="1">
            <a:off x="7536942" y="3828024"/>
            <a:ext cx="761350" cy="96030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9819"/>
          <a:stretch/>
        </p:blipFill>
        <p:spPr>
          <a:xfrm>
            <a:off x="5186220" y="1546297"/>
            <a:ext cx="3112072" cy="2022403"/>
          </a:xfrm>
          <a:prstGeom prst="rect">
            <a:avLst/>
          </a:prstGeom>
        </p:spPr>
      </p:pic>
      <p:sp>
        <p:nvSpPr>
          <p:cNvPr id="3" name="TextBox 2"/>
          <p:cNvSpPr txBox="1"/>
          <p:nvPr/>
        </p:nvSpPr>
        <p:spPr>
          <a:xfrm>
            <a:off x="1844606" y="1579115"/>
            <a:ext cx="3159195" cy="1600438"/>
          </a:xfrm>
          <a:prstGeom prst="rect">
            <a:avLst/>
          </a:prstGeom>
          <a:noFill/>
        </p:spPr>
        <p:txBody>
          <a:bodyPr wrap="square" rtlCol="0">
            <a:spAutoFit/>
          </a:bodyPr>
          <a:lstStyle/>
          <a:p>
            <a:pPr algn="just"/>
            <a:r>
              <a:rPr lang="en-US" dirty="0">
                <a:latin typeface="Asap"/>
              </a:rPr>
              <a:t>Any written message exchanged by two or more individuals is referred to as written communication. Compared to spoken communication, written communication is usually less efficient but more formal. Emails are one type of written communication.</a:t>
            </a:r>
          </a:p>
        </p:txBody>
      </p:sp>
    </p:spTree>
    <p:extLst>
      <p:ext uri="{BB962C8B-B14F-4D97-AF65-F5344CB8AC3E}">
        <p14:creationId xmlns:p14="http://schemas.microsoft.com/office/powerpoint/2010/main" val="58170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503" t="1906" r="5677" b="3862"/>
          <a:stretch/>
        </p:blipFill>
        <p:spPr>
          <a:xfrm>
            <a:off x="5201232" y="1479550"/>
            <a:ext cx="2977568" cy="2268850"/>
          </a:xfrm>
          <a:prstGeom prst="rect">
            <a:avLst/>
          </a:prstGeom>
        </p:spPr>
      </p:pic>
      <p:sp>
        <p:nvSpPr>
          <p:cNvPr id="11" name="Google Shape;638;p40"/>
          <p:cNvSpPr/>
          <p:nvPr/>
        </p:nvSpPr>
        <p:spPr>
          <a:xfrm>
            <a:off x="514403" y="3302203"/>
            <a:ext cx="1209553" cy="1525594"/>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640;p40"/>
          <p:cNvGrpSpPr/>
          <p:nvPr/>
        </p:nvGrpSpPr>
        <p:grpSpPr>
          <a:xfrm>
            <a:off x="811825" y="2206950"/>
            <a:ext cx="614699" cy="614699"/>
            <a:chOff x="811825" y="2206950"/>
            <a:chExt cx="614699" cy="614699"/>
          </a:xfrm>
        </p:grpSpPr>
        <p:sp>
          <p:nvSpPr>
            <p:cNvPr id="13" name="Google Shape;641;p40"/>
            <p:cNvSpPr/>
            <p:nvPr/>
          </p:nvSpPr>
          <p:spPr>
            <a:xfrm>
              <a:off x="811825" y="2206950"/>
              <a:ext cx="614699" cy="614699"/>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42;p40"/>
            <p:cNvSpPr/>
            <p:nvPr/>
          </p:nvSpPr>
          <p:spPr>
            <a:xfrm>
              <a:off x="1043950" y="2379334"/>
              <a:ext cx="150320" cy="165287"/>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 name="Google Shape;643;p40"/>
          <p:cNvSpPr/>
          <p:nvPr/>
        </p:nvSpPr>
        <p:spPr>
          <a:xfrm flipH="1">
            <a:off x="7536942" y="3828024"/>
            <a:ext cx="761350" cy="96030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1876356" y="1598312"/>
            <a:ext cx="2711450" cy="2031325"/>
          </a:xfrm>
          <a:prstGeom prst="rect">
            <a:avLst/>
          </a:prstGeom>
          <a:noFill/>
        </p:spPr>
        <p:txBody>
          <a:bodyPr wrap="square" rtlCol="0">
            <a:spAutoFit/>
          </a:bodyPr>
          <a:lstStyle/>
          <a:p>
            <a:pPr algn="just"/>
            <a:r>
              <a:rPr lang="en-US" dirty="0">
                <a:latin typeface="Asap"/>
              </a:rPr>
              <a:t>The use of visual components, such as signs, typography, drawings, graphic design, illustrations, industrial design, advertising, animation, and electronic resources, to communicate ideas and information is known as visual communication.</a:t>
            </a:r>
          </a:p>
        </p:txBody>
      </p:sp>
      <p:sp>
        <p:nvSpPr>
          <p:cNvPr id="21" name="Title 6"/>
          <p:cNvSpPr txBox="1">
            <a:spLocks/>
          </p:cNvSpPr>
          <p:nvPr/>
        </p:nvSpPr>
        <p:spPr>
          <a:xfrm>
            <a:off x="-58783" y="41291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Rubik"/>
              <a:buNone/>
              <a:defRPr sz="3000" b="1" i="0" u="none" strike="noStrike" cap="none">
                <a:solidFill>
                  <a:schemeClr val="dk1"/>
                </a:solidFill>
                <a:latin typeface="Rubik"/>
                <a:ea typeface="Rubik"/>
                <a:cs typeface="Rubik"/>
                <a:sym typeface="Rubi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dirty="0"/>
              <a:t>Visual </a:t>
            </a:r>
            <a:r>
              <a:rPr lang="en-US" dirty="0" smtClean="0"/>
              <a:t>Communication</a:t>
            </a:r>
            <a:endParaRPr lang="en-US" dirty="0"/>
          </a:p>
        </p:txBody>
      </p:sp>
    </p:spTree>
    <p:extLst>
      <p:ext uri="{BB962C8B-B14F-4D97-AF65-F5344CB8AC3E}">
        <p14:creationId xmlns:p14="http://schemas.microsoft.com/office/powerpoint/2010/main" val="58170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922" name="Picture 92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4170" y="2273050"/>
            <a:ext cx="1092200" cy="819150"/>
          </a:xfrm>
          <a:prstGeom prst="flowChartAlternateProcess">
            <a:avLst/>
          </a:prstGeom>
        </p:spPr>
      </p:pic>
      <p:sp>
        <p:nvSpPr>
          <p:cNvPr id="897" name="Google Shape;897;p50"/>
          <p:cNvSpPr/>
          <p:nvPr/>
        </p:nvSpPr>
        <p:spPr>
          <a:xfrm>
            <a:off x="1709671" y="558799"/>
            <a:ext cx="5724529" cy="1165275"/>
          </a:xfrm>
          <a:prstGeom prst="rect">
            <a:avLst/>
          </a:prstGeom>
          <a:solidFill>
            <a:schemeClr val="lt2"/>
          </a:solidFill>
          <a:ln>
            <a:noFill/>
          </a:ln>
        </p:spPr>
        <p:txBody>
          <a:bodyPr spcFirstLastPara="1" wrap="square" lIns="91425" tIns="91425" rIns="91425" bIns="91425" anchor="ctr" anchorCtr="0">
            <a:noAutofit/>
          </a:bodyPr>
          <a:lstStyle/>
          <a:p>
            <a:pPr lvl="0" algn="ctr">
              <a:lnSpc>
                <a:spcPct val="115000"/>
              </a:lnSpc>
            </a:pPr>
            <a:r>
              <a:rPr lang="en-US" sz="2000" b="1" dirty="0">
                <a:solidFill>
                  <a:schemeClr val="lt1"/>
                </a:solidFill>
                <a:latin typeface="Rubik"/>
                <a:ea typeface="Rubik"/>
                <a:cs typeface="Rubik"/>
                <a:sym typeface="Rubik"/>
              </a:rPr>
              <a:t>The most common ways </a:t>
            </a:r>
            <a:br>
              <a:rPr lang="en-US" sz="2000" b="1" dirty="0">
                <a:solidFill>
                  <a:schemeClr val="lt1"/>
                </a:solidFill>
                <a:latin typeface="Rubik"/>
                <a:ea typeface="Rubik"/>
                <a:cs typeface="Rubik"/>
                <a:sym typeface="Rubik"/>
              </a:rPr>
            </a:br>
            <a:r>
              <a:rPr lang="en-US" sz="2000" b="1" dirty="0">
                <a:solidFill>
                  <a:schemeClr val="lt1"/>
                </a:solidFill>
                <a:latin typeface="Rubik"/>
                <a:ea typeface="Rubik"/>
                <a:cs typeface="Rubik"/>
                <a:sym typeface="Rubik"/>
              </a:rPr>
              <a:t>we communicate</a:t>
            </a:r>
          </a:p>
        </p:txBody>
      </p:sp>
      <p:cxnSp>
        <p:nvCxnSpPr>
          <p:cNvPr id="901" name="Google Shape;901;p50"/>
          <p:cNvCxnSpPr>
            <a:stCxn id="897" idx="2"/>
            <a:endCxn id="902" idx="0"/>
          </p:cNvCxnSpPr>
          <p:nvPr/>
        </p:nvCxnSpPr>
        <p:spPr>
          <a:xfrm rot="5400000">
            <a:off x="3311791" y="979905"/>
            <a:ext cx="515976" cy="2004314"/>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903" name="Google Shape;903;p50"/>
          <p:cNvCxnSpPr/>
          <p:nvPr/>
        </p:nvCxnSpPr>
        <p:spPr>
          <a:xfrm rot="16200000" flipH="1">
            <a:off x="5320717" y="986993"/>
            <a:ext cx="504276" cy="2001839"/>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902" name="Google Shape;902;p50"/>
          <p:cNvSpPr txBox="1"/>
          <p:nvPr/>
        </p:nvSpPr>
        <p:spPr>
          <a:xfrm>
            <a:off x="1709671" y="2240050"/>
            <a:ext cx="1715902" cy="896850"/>
          </a:xfrm>
          <a:prstGeom prst="rect">
            <a:avLst/>
          </a:prstGeom>
          <a:noFill/>
          <a:ln>
            <a:noFill/>
          </a:ln>
        </p:spPr>
        <p:txBody>
          <a:bodyPr spcFirstLastPara="1" wrap="square" lIns="91425" tIns="91425" rIns="91425" bIns="91425" anchor="b" anchorCtr="0">
            <a:noAutofit/>
          </a:bodyPr>
          <a:lstStyle/>
          <a:p>
            <a:pPr lvl="0" algn="ctr">
              <a:lnSpc>
                <a:spcPct val="115000"/>
              </a:lnSpc>
            </a:pPr>
            <a:r>
              <a:rPr lang="en-US" sz="2000" b="1" dirty="0" smtClean="0">
                <a:solidFill>
                  <a:schemeClr val="dk1"/>
                </a:solidFill>
                <a:latin typeface="Rubik"/>
                <a:ea typeface="Rubik"/>
                <a:cs typeface="Rubik"/>
                <a:sym typeface="Rubik"/>
              </a:rPr>
              <a:t>Spoken</a:t>
            </a:r>
          </a:p>
          <a:p>
            <a:pPr lvl="0" algn="ctr">
              <a:lnSpc>
                <a:spcPct val="115000"/>
              </a:lnSpc>
            </a:pPr>
            <a:r>
              <a:rPr lang="en-US" sz="2000" b="1" dirty="0">
                <a:solidFill>
                  <a:schemeClr val="dk1"/>
                </a:solidFill>
                <a:latin typeface="Rubik"/>
                <a:ea typeface="Rubik"/>
                <a:cs typeface="Rubik"/>
                <a:sym typeface="Rubik"/>
              </a:rPr>
              <a:t>W</a:t>
            </a:r>
            <a:r>
              <a:rPr lang="en-US" sz="2000" b="1" dirty="0" smtClean="0">
                <a:solidFill>
                  <a:schemeClr val="dk1"/>
                </a:solidFill>
                <a:latin typeface="Rubik"/>
                <a:ea typeface="Rubik"/>
                <a:cs typeface="Rubik"/>
                <a:sym typeface="Rubik"/>
              </a:rPr>
              <a:t>ord</a:t>
            </a:r>
            <a:endParaRPr lang="en-US" sz="2000" b="1" dirty="0">
              <a:solidFill>
                <a:schemeClr val="dk1"/>
              </a:solidFill>
              <a:latin typeface="Rubik"/>
              <a:ea typeface="Rubik"/>
              <a:cs typeface="Rubik"/>
              <a:sym typeface="Rubik"/>
            </a:endParaRPr>
          </a:p>
        </p:txBody>
      </p:sp>
      <p:sp>
        <p:nvSpPr>
          <p:cNvPr id="904" name="Google Shape;904;p50"/>
          <p:cNvSpPr txBox="1"/>
          <p:nvPr/>
        </p:nvSpPr>
        <p:spPr>
          <a:xfrm>
            <a:off x="5713350" y="2228350"/>
            <a:ext cx="1720850" cy="908550"/>
          </a:xfrm>
          <a:prstGeom prst="rect">
            <a:avLst/>
          </a:prstGeom>
          <a:noFill/>
          <a:ln>
            <a:noFill/>
          </a:ln>
        </p:spPr>
        <p:txBody>
          <a:bodyPr spcFirstLastPara="1" wrap="square" lIns="91425" tIns="91425" rIns="91425" bIns="91425" anchor="b" anchorCtr="0">
            <a:noAutofit/>
          </a:bodyPr>
          <a:lstStyle/>
          <a:p>
            <a:pPr lvl="0" algn="ctr">
              <a:lnSpc>
                <a:spcPct val="115000"/>
              </a:lnSpc>
            </a:pPr>
            <a:r>
              <a:rPr lang="en-US" sz="2000" b="1" dirty="0" smtClean="0">
                <a:solidFill>
                  <a:schemeClr val="dk1"/>
                </a:solidFill>
                <a:latin typeface="Rubik"/>
                <a:ea typeface="Rubik"/>
                <a:cs typeface="Rubik"/>
                <a:sym typeface="Rubik"/>
              </a:rPr>
              <a:t>Visual</a:t>
            </a:r>
          </a:p>
          <a:p>
            <a:pPr lvl="0" algn="ctr">
              <a:lnSpc>
                <a:spcPct val="115000"/>
              </a:lnSpc>
            </a:pPr>
            <a:r>
              <a:rPr lang="en-US" sz="2000" b="1" dirty="0" smtClean="0">
                <a:solidFill>
                  <a:schemeClr val="dk1"/>
                </a:solidFill>
                <a:latin typeface="Rubik"/>
                <a:ea typeface="Rubik"/>
                <a:cs typeface="Rubik"/>
                <a:sym typeface="Rubik"/>
              </a:rPr>
              <a:t>Images</a:t>
            </a:r>
            <a:endParaRPr lang="en-US" sz="2000" b="1" dirty="0">
              <a:solidFill>
                <a:schemeClr val="dk1"/>
              </a:solidFill>
              <a:latin typeface="Rubik"/>
              <a:ea typeface="Rubik"/>
              <a:cs typeface="Rubik"/>
              <a:sym typeface="Rubik"/>
            </a:endParaRPr>
          </a:p>
        </p:txBody>
      </p:sp>
      <p:cxnSp>
        <p:nvCxnSpPr>
          <p:cNvPr id="906" name="Google Shape;906;p50"/>
          <p:cNvCxnSpPr/>
          <p:nvPr/>
        </p:nvCxnSpPr>
        <p:spPr>
          <a:xfrm rot="5400000">
            <a:off x="4456051" y="2964344"/>
            <a:ext cx="1952863" cy="3"/>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907" name="Google Shape;907;p50"/>
          <p:cNvCxnSpPr/>
          <p:nvPr/>
        </p:nvCxnSpPr>
        <p:spPr>
          <a:xfrm rot="5400000">
            <a:off x="2767571" y="2930953"/>
            <a:ext cx="1897781" cy="2"/>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16" name="Google Shape;902;p50"/>
          <p:cNvSpPr txBox="1"/>
          <p:nvPr/>
        </p:nvSpPr>
        <p:spPr>
          <a:xfrm>
            <a:off x="2856032" y="3879847"/>
            <a:ext cx="1715903" cy="972050"/>
          </a:xfrm>
          <a:prstGeom prst="rect">
            <a:avLst/>
          </a:prstGeom>
          <a:noFill/>
          <a:ln>
            <a:noFill/>
          </a:ln>
        </p:spPr>
        <p:txBody>
          <a:bodyPr spcFirstLastPara="1" wrap="square" lIns="91425" tIns="91425" rIns="91425" bIns="91425" anchor="b" anchorCtr="0">
            <a:noAutofit/>
          </a:bodyPr>
          <a:lstStyle/>
          <a:p>
            <a:pPr lvl="0" algn="ctr">
              <a:lnSpc>
                <a:spcPct val="115000"/>
              </a:lnSpc>
            </a:pPr>
            <a:r>
              <a:rPr lang="en-US" sz="2000" b="1" dirty="0" smtClean="0">
                <a:solidFill>
                  <a:schemeClr val="dk1"/>
                </a:solidFill>
                <a:latin typeface="Rubik"/>
                <a:ea typeface="Rubik"/>
                <a:cs typeface="Rubik"/>
                <a:sym typeface="Rubik"/>
              </a:rPr>
              <a:t>Written</a:t>
            </a:r>
          </a:p>
          <a:p>
            <a:pPr lvl="0" algn="ctr">
              <a:lnSpc>
                <a:spcPct val="115000"/>
              </a:lnSpc>
            </a:pPr>
            <a:r>
              <a:rPr lang="en-US" sz="2000" b="1" dirty="0">
                <a:solidFill>
                  <a:schemeClr val="dk1"/>
                </a:solidFill>
                <a:latin typeface="Rubik"/>
                <a:ea typeface="Rubik"/>
                <a:cs typeface="Rubik"/>
                <a:sym typeface="Rubik"/>
              </a:rPr>
              <a:t>W</a:t>
            </a:r>
            <a:r>
              <a:rPr lang="en-US" sz="2000" b="1" dirty="0" smtClean="0">
                <a:solidFill>
                  <a:schemeClr val="dk1"/>
                </a:solidFill>
                <a:latin typeface="Rubik"/>
                <a:ea typeface="Rubik"/>
                <a:cs typeface="Rubik"/>
                <a:sym typeface="Rubik"/>
              </a:rPr>
              <a:t>ord</a:t>
            </a:r>
            <a:endParaRPr lang="en-US" sz="2000" b="1" dirty="0">
              <a:solidFill>
                <a:schemeClr val="dk1"/>
              </a:solidFill>
              <a:latin typeface="Rubik"/>
              <a:ea typeface="Rubik"/>
              <a:cs typeface="Rubik"/>
              <a:sym typeface="Rubik"/>
            </a:endParaRPr>
          </a:p>
        </p:txBody>
      </p:sp>
      <p:sp>
        <p:nvSpPr>
          <p:cNvPr id="59" name="Google Shape;904;p50"/>
          <p:cNvSpPr txBox="1"/>
          <p:nvPr/>
        </p:nvSpPr>
        <p:spPr>
          <a:xfrm>
            <a:off x="4571935" y="3940777"/>
            <a:ext cx="1720850" cy="908550"/>
          </a:xfrm>
          <a:prstGeom prst="rect">
            <a:avLst/>
          </a:prstGeom>
          <a:noFill/>
          <a:ln>
            <a:noFill/>
          </a:ln>
        </p:spPr>
        <p:txBody>
          <a:bodyPr spcFirstLastPara="1" wrap="square" lIns="91425" tIns="91425" rIns="91425" bIns="91425" anchor="b" anchorCtr="0">
            <a:noAutofit/>
          </a:bodyPr>
          <a:lstStyle/>
          <a:p>
            <a:pPr lvl="0" algn="ctr">
              <a:lnSpc>
                <a:spcPct val="115000"/>
              </a:lnSpc>
            </a:pPr>
            <a:r>
              <a:rPr lang="en-US" sz="2000" b="1" dirty="0" smtClean="0">
                <a:solidFill>
                  <a:schemeClr val="dk1"/>
                </a:solidFill>
                <a:latin typeface="Rubik"/>
                <a:ea typeface="Rubik"/>
                <a:cs typeface="Rubik"/>
                <a:sym typeface="Rubik"/>
              </a:rPr>
              <a:t>Body</a:t>
            </a:r>
          </a:p>
          <a:p>
            <a:pPr lvl="0" algn="ctr">
              <a:lnSpc>
                <a:spcPct val="115000"/>
              </a:lnSpc>
            </a:pPr>
            <a:r>
              <a:rPr lang="en-US" sz="2000" b="1" dirty="0">
                <a:solidFill>
                  <a:schemeClr val="dk1"/>
                </a:solidFill>
                <a:latin typeface="Rubik"/>
                <a:ea typeface="Rubik"/>
                <a:cs typeface="Rubik"/>
                <a:sym typeface="Rubik"/>
              </a:rPr>
              <a:t>L</a:t>
            </a:r>
            <a:r>
              <a:rPr lang="en-US" sz="2000" b="1" dirty="0" smtClean="0">
                <a:solidFill>
                  <a:schemeClr val="dk1"/>
                </a:solidFill>
                <a:latin typeface="Rubik"/>
                <a:ea typeface="Rubik"/>
                <a:cs typeface="Rubik"/>
                <a:sym typeface="Rubik"/>
              </a:rPr>
              <a:t>anguage</a:t>
            </a:r>
            <a:endParaRPr lang="en-US" sz="2000" b="1" dirty="0">
              <a:solidFill>
                <a:schemeClr val="dk1"/>
              </a:solidFill>
              <a:latin typeface="Rubik"/>
              <a:ea typeface="Rubik"/>
              <a:cs typeface="Rubik"/>
              <a:sym typeface="Rubik"/>
            </a:endParaRP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532" y="3988047"/>
            <a:ext cx="1092200" cy="819150"/>
          </a:xfrm>
          <a:prstGeom prst="flowChartAlternateProcess">
            <a:avLst/>
          </a:prstGeom>
        </p:spPr>
      </p:pic>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2570" y="2273050"/>
            <a:ext cx="1092200" cy="819150"/>
          </a:xfrm>
          <a:prstGeom prst="flowChartAlternateProcess">
            <a:avLst/>
          </a:prstGeom>
        </p:spPr>
      </p:pic>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0370" y="3985477"/>
            <a:ext cx="1092200" cy="819150"/>
          </a:xfrm>
          <a:prstGeom prst="flowChartAlternateProcess">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97">
                                            <p:bg/>
                                          </p:spTgt>
                                        </p:tgtEl>
                                        <p:attrNameLst>
                                          <p:attrName>style.visibility</p:attrName>
                                        </p:attrNameLst>
                                      </p:cBhvr>
                                      <p:to>
                                        <p:strVal val="visible"/>
                                      </p:to>
                                    </p:set>
                                    <p:animEffect transition="in" filter="fade">
                                      <p:cBhvr>
                                        <p:cTn id="7" dur="1000"/>
                                        <p:tgtEl>
                                          <p:spTgt spid="89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7">
                                            <p:txEl>
                                              <p:pRg st="0" end="0"/>
                                            </p:txEl>
                                          </p:spTgt>
                                        </p:tgtEl>
                                        <p:attrNameLst>
                                          <p:attrName>style.visibility</p:attrName>
                                        </p:attrNameLst>
                                      </p:cBhvr>
                                      <p:to>
                                        <p:strVal val="visible"/>
                                      </p:to>
                                    </p:set>
                                    <p:animEffect transition="in" filter="fade">
                                      <p:cBhvr>
                                        <p:cTn id="10" dur="1000"/>
                                        <p:tgtEl>
                                          <p:spTgt spid="897">
                                            <p:txEl>
                                              <p:pRg st="0" end="0"/>
                                            </p:txEl>
                                          </p:spTgt>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901"/>
                                        </p:tgtEl>
                                        <p:attrNameLst>
                                          <p:attrName>style.visibility</p:attrName>
                                        </p:attrNameLst>
                                      </p:cBhvr>
                                      <p:to>
                                        <p:strVal val="visible"/>
                                      </p:to>
                                    </p:set>
                                    <p:animEffect transition="in" filter="wipe(up)">
                                      <p:cBhvr>
                                        <p:cTn id="14" dur="2000"/>
                                        <p:tgtEl>
                                          <p:spTgt spid="901"/>
                                        </p:tgtEl>
                                      </p:cBhvr>
                                    </p:animEffect>
                                  </p:childTnLst>
                                </p:cTn>
                              </p:par>
                            </p:childTnLst>
                          </p:cTn>
                        </p:par>
                        <p:par>
                          <p:cTn id="15" fill="hold">
                            <p:stCondLst>
                              <p:cond delay="3000"/>
                            </p:stCondLst>
                            <p:childTnLst>
                              <p:par>
                                <p:cTn id="16" presetID="22" presetClass="entr" presetSubtype="8" fill="hold" grpId="0" nodeType="afterEffect">
                                  <p:stCondLst>
                                    <p:cond delay="0"/>
                                  </p:stCondLst>
                                  <p:childTnLst>
                                    <p:set>
                                      <p:cBhvr>
                                        <p:cTn id="17" dur="1" fill="hold">
                                          <p:stCondLst>
                                            <p:cond delay="0"/>
                                          </p:stCondLst>
                                        </p:cTn>
                                        <p:tgtEl>
                                          <p:spTgt spid="902">
                                            <p:txEl>
                                              <p:pRg st="0" end="0"/>
                                            </p:txEl>
                                          </p:spTgt>
                                        </p:tgtEl>
                                        <p:attrNameLst>
                                          <p:attrName>style.visibility</p:attrName>
                                        </p:attrNameLst>
                                      </p:cBhvr>
                                      <p:to>
                                        <p:strVal val="visible"/>
                                      </p:to>
                                    </p:set>
                                    <p:animEffect transition="in" filter="wipe(left)">
                                      <p:cBhvr>
                                        <p:cTn id="18" dur="1000"/>
                                        <p:tgtEl>
                                          <p:spTgt spid="902">
                                            <p:txEl>
                                              <p:pRg st="0" end="0"/>
                                            </p:txEl>
                                          </p:spTgt>
                                        </p:tgtEl>
                                      </p:cBhvr>
                                    </p:animEffect>
                                  </p:childTnLst>
                                </p:cTn>
                              </p:par>
                            </p:childTnLst>
                          </p:cTn>
                        </p:par>
                        <p:par>
                          <p:cTn id="19" fill="hold">
                            <p:stCondLst>
                              <p:cond delay="4000"/>
                            </p:stCondLst>
                            <p:childTnLst>
                              <p:par>
                                <p:cTn id="20" presetID="22" presetClass="entr" presetSubtype="8" fill="hold" grpId="0" nodeType="afterEffect">
                                  <p:stCondLst>
                                    <p:cond delay="0"/>
                                  </p:stCondLst>
                                  <p:childTnLst>
                                    <p:set>
                                      <p:cBhvr>
                                        <p:cTn id="21" dur="1" fill="hold">
                                          <p:stCondLst>
                                            <p:cond delay="0"/>
                                          </p:stCondLst>
                                        </p:cTn>
                                        <p:tgtEl>
                                          <p:spTgt spid="902">
                                            <p:txEl>
                                              <p:pRg st="1" end="1"/>
                                            </p:txEl>
                                          </p:spTgt>
                                        </p:tgtEl>
                                        <p:attrNameLst>
                                          <p:attrName>style.visibility</p:attrName>
                                        </p:attrNameLst>
                                      </p:cBhvr>
                                      <p:to>
                                        <p:strVal val="visible"/>
                                      </p:to>
                                    </p:set>
                                    <p:animEffect transition="in" filter="wipe(left)">
                                      <p:cBhvr>
                                        <p:cTn id="22" dur="1000"/>
                                        <p:tgtEl>
                                          <p:spTgt spid="902">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22"/>
                                        </p:tgtEl>
                                        <p:attrNameLst>
                                          <p:attrName>style.visibility</p:attrName>
                                        </p:attrNameLst>
                                      </p:cBhvr>
                                      <p:to>
                                        <p:strVal val="visible"/>
                                      </p:to>
                                    </p:set>
                                    <p:animEffect transition="in" filter="fade">
                                      <p:cBhvr>
                                        <p:cTn id="25" dur="1000"/>
                                        <p:tgtEl>
                                          <p:spTgt spid="922"/>
                                        </p:tgtEl>
                                      </p:cBhvr>
                                    </p:animEffect>
                                  </p:childTnLst>
                                </p:cTn>
                              </p:par>
                            </p:childTnLst>
                          </p:cTn>
                        </p:par>
                        <p:par>
                          <p:cTn id="26" fill="hold">
                            <p:stCondLst>
                              <p:cond delay="5000"/>
                            </p:stCondLst>
                            <p:childTnLst>
                              <p:par>
                                <p:cTn id="27" presetID="22" presetClass="entr" presetSubtype="1" fill="hold" nodeType="afterEffect">
                                  <p:stCondLst>
                                    <p:cond delay="0"/>
                                  </p:stCondLst>
                                  <p:childTnLst>
                                    <p:set>
                                      <p:cBhvr>
                                        <p:cTn id="28" dur="1" fill="hold">
                                          <p:stCondLst>
                                            <p:cond delay="0"/>
                                          </p:stCondLst>
                                        </p:cTn>
                                        <p:tgtEl>
                                          <p:spTgt spid="903"/>
                                        </p:tgtEl>
                                        <p:attrNameLst>
                                          <p:attrName>style.visibility</p:attrName>
                                        </p:attrNameLst>
                                      </p:cBhvr>
                                      <p:to>
                                        <p:strVal val="visible"/>
                                      </p:to>
                                    </p:set>
                                    <p:animEffect transition="in" filter="wipe(up)">
                                      <p:cBhvr>
                                        <p:cTn id="29" dur="2000"/>
                                        <p:tgtEl>
                                          <p:spTgt spid="903"/>
                                        </p:tgtEl>
                                      </p:cBhvr>
                                    </p:animEffect>
                                  </p:childTnLst>
                                </p:cTn>
                              </p:par>
                            </p:childTnLst>
                          </p:cTn>
                        </p:par>
                        <p:par>
                          <p:cTn id="30" fill="hold">
                            <p:stCondLst>
                              <p:cond delay="7000"/>
                            </p:stCondLst>
                            <p:childTnLst>
                              <p:par>
                                <p:cTn id="31" presetID="22" presetClass="entr" presetSubtype="8" fill="hold" grpId="0" nodeType="afterEffect">
                                  <p:stCondLst>
                                    <p:cond delay="0"/>
                                  </p:stCondLst>
                                  <p:childTnLst>
                                    <p:set>
                                      <p:cBhvr>
                                        <p:cTn id="32" dur="1" fill="hold">
                                          <p:stCondLst>
                                            <p:cond delay="0"/>
                                          </p:stCondLst>
                                        </p:cTn>
                                        <p:tgtEl>
                                          <p:spTgt spid="904">
                                            <p:txEl>
                                              <p:pRg st="0" end="0"/>
                                            </p:txEl>
                                          </p:spTgt>
                                        </p:tgtEl>
                                        <p:attrNameLst>
                                          <p:attrName>style.visibility</p:attrName>
                                        </p:attrNameLst>
                                      </p:cBhvr>
                                      <p:to>
                                        <p:strVal val="visible"/>
                                      </p:to>
                                    </p:set>
                                    <p:animEffect transition="in" filter="wipe(left)">
                                      <p:cBhvr>
                                        <p:cTn id="33" dur="1000"/>
                                        <p:tgtEl>
                                          <p:spTgt spid="904">
                                            <p:txEl>
                                              <p:pRg st="0" end="0"/>
                                            </p:txEl>
                                          </p:spTgt>
                                        </p:tgtEl>
                                      </p:cBhvr>
                                    </p:animEffect>
                                  </p:childTnLst>
                                </p:cTn>
                              </p:par>
                            </p:childTnLst>
                          </p:cTn>
                        </p:par>
                        <p:par>
                          <p:cTn id="34" fill="hold">
                            <p:stCondLst>
                              <p:cond delay="8000"/>
                            </p:stCondLst>
                            <p:childTnLst>
                              <p:par>
                                <p:cTn id="35" presetID="22" presetClass="entr" presetSubtype="8" fill="hold" grpId="0" nodeType="afterEffect">
                                  <p:stCondLst>
                                    <p:cond delay="0"/>
                                  </p:stCondLst>
                                  <p:childTnLst>
                                    <p:set>
                                      <p:cBhvr>
                                        <p:cTn id="36" dur="1" fill="hold">
                                          <p:stCondLst>
                                            <p:cond delay="0"/>
                                          </p:stCondLst>
                                        </p:cTn>
                                        <p:tgtEl>
                                          <p:spTgt spid="904">
                                            <p:txEl>
                                              <p:pRg st="1" end="1"/>
                                            </p:txEl>
                                          </p:spTgt>
                                        </p:tgtEl>
                                        <p:attrNameLst>
                                          <p:attrName>style.visibility</p:attrName>
                                        </p:attrNameLst>
                                      </p:cBhvr>
                                      <p:to>
                                        <p:strVal val="visible"/>
                                      </p:to>
                                    </p:set>
                                    <p:animEffect transition="in" filter="wipe(left)">
                                      <p:cBhvr>
                                        <p:cTn id="37" dur="1000"/>
                                        <p:tgtEl>
                                          <p:spTgt spid="904">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1000"/>
                                        <p:tgtEl>
                                          <p:spTgt spid="63"/>
                                        </p:tgtEl>
                                      </p:cBhvr>
                                    </p:animEffect>
                                  </p:childTnLst>
                                </p:cTn>
                              </p:par>
                            </p:childTnLst>
                          </p:cTn>
                        </p:par>
                        <p:par>
                          <p:cTn id="41" fill="hold">
                            <p:stCondLst>
                              <p:cond delay="9000"/>
                            </p:stCondLst>
                            <p:childTnLst>
                              <p:par>
                                <p:cTn id="42" presetID="22" presetClass="entr" presetSubtype="1" fill="hold" nodeType="afterEffect">
                                  <p:stCondLst>
                                    <p:cond delay="0"/>
                                  </p:stCondLst>
                                  <p:childTnLst>
                                    <p:set>
                                      <p:cBhvr>
                                        <p:cTn id="43" dur="1" fill="hold">
                                          <p:stCondLst>
                                            <p:cond delay="0"/>
                                          </p:stCondLst>
                                        </p:cTn>
                                        <p:tgtEl>
                                          <p:spTgt spid="907"/>
                                        </p:tgtEl>
                                        <p:attrNameLst>
                                          <p:attrName>style.visibility</p:attrName>
                                        </p:attrNameLst>
                                      </p:cBhvr>
                                      <p:to>
                                        <p:strVal val="visible"/>
                                      </p:to>
                                    </p:set>
                                    <p:animEffect transition="in" filter="wipe(up)">
                                      <p:cBhvr>
                                        <p:cTn id="44" dur="2000"/>
                                        <p:tgtEl>
                                          <p:spTgt spid="907"/>
                                        </p:tgtEl>
                                      </p:cBhvr>
                                    </p:animEffect>
                                  </p:childTnLst>
                                </p:cTn>
                              </p:par>
                            </p:childTnLst>
                          </p:cTn>
                        </p:par>
                        <p:par>
                          <p:cTn id="45" fill="hold">
                            <p:stCondLst>
                              <p:cond delay="11000"/>
                            </p:stCondLst>
                            <p:childTnLst>
                              <p:par>
                                <p:cTn id="46" presetID="22" presetClass="entr" presetSubtype="8" fill="hold" grpId="0" nodeType="afterEffect">
                                  <p:stCondLst>
                                    <p:cond delay="0"/>
                                  </p:stCondLst>
                                  <p:childTnLst>
                                    <p:set>
                                      <p:cBhvr>
                                        <p:cTn id="47" dur="1" fill="hold">
                                          <p:stCondLst>
                                            <p:cond delay="0"/>
                                          </p:stCondLst>
                                        </p:cTn>
                                        <p:tgtEl>
                                          <p:spTgt spid="16">
                                            <p:txEl>
                                              <p:pRg st="0" end="0"/>
                                            </p:txEl>
                                          </p:spTgt>
                                        </p:tgtEl>
                                        <p:attrNameLst>
                                          <p:attrName>style.visibility</p:attrName>
                                        </p:attrNameLst>
                                      </p:cBhvr>
                                      <p:to>
                                        <p:strVal val="visible"/>
                                      </p:to>
                                    </p:set>
                                    <p:animEffect transition="in" filter="wipe(left)">
                                      <p:cBhvr>
                                        <p:cTn id="48" dur="1000"/>
                                        <p:tgtEl>
                                          <p:spTgt spid="16">
                                            <p:txEl>
                                              <p:pRg st="0" end="0"/>
                                            </p:txEl>
                                          </p:spTgt>
                                        </p:tgtEl>
                                      </p:cBhvr>
                                    </p:animEffect>
                                  </p:childTnLst>
                                </p:cTn>
                              </p:par>
                            </p:childTnLst>
                          </p:cTn>
                        </p:par>
                        <p:par>
                          <p:cTn id="49" fill="hold">
                            <p:stCondLst>
                              <p:cond delay="12000"/>
                            </p:stCondLst>
                            <p:childTnLst>
                              <p:par>
                                <p:cTn id="50" presetID="22" presetClass="entr" presetSubtype="8" fill="hold" grpId="0" nodeType="afterEffect">
                                  <p:stCondLst>
                                    <p:cond delay="0"/>
                                  </p:stCondLst>
                                  <p:childTnLst>
                                    <p:set>
                                      <p:cBhvr>
                                        <p:cTn id="51" dur="1" fill="hold">
                                          <p:stCondLst>
                                            <p:cond delay="0"/>
                                          </p:stCondLst>
                                        </p:cTn>
                                        <p:tgtEl>
                                          <p:spTgt spid="16">
                                            <p:txEl>
                                              <p:pRg st="1" end="1"/>
                                            </p:txEl>
                                          </p:spTgt>
                                        </p:tgtEl>
                                        <p:attrNameLst>
                                          <p:attrName>style.visibility</p:attrName>
                                        </p:attrNameLst>
                                      </p:cBhvr>
                                      <p:to>
                                        <p:strVal val="visible"/>
                                      </p:to>
                                    </p:set>
                                    <p:animEffect transition="in" filter="wipe(left)">
                                      <p:cBhvr>
                                        <p:cTn id="52" dur="1000"/>
                                        <p:tgtEl>
                                          <p:spTgt spid="16">
                                            <p:txEl>
                                              <p:pRg st="1" end="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1000"/>
                                        <p:tgtEl>
                                          <p:spTgt spid="62"/>
                                        </p:tgtEl>
                                      </p:cBhvr>
                                    </p:animEffect>
                                  </p:childTnLst>
                                </p:cTn>
                              </p:par>
                            </p:childTnLst>
                          </p:cTn>
                        </p:par>
                        <p:par>
                          <p:cTn id="56" fill="hold">
                            <p:stCondLst>
                              <p:cond delay="13000"/>
                            </p:stCondLst>
                            <p:childTnLst>
                              <p:par>
                                <p:cTn id="57" presetID="22" presetClass="entr" presetSubtype="1" fill="hold" nodeType="afterEffect">
                                  <p:stCondLst>
                                    <p:cond delay="0"/>
                                  </p:stCondLst>
                                  <p:childTnLst>
                                    <p:set>
                                      <p:cBhvr>
                                        <p:cTn id="58" dur="1" fill="hold">
                                          <p:stCondLst>
                                            <p:cond delay="0"/>
                                          </p:stCondLst>
                                        </p:cTn>
                                        <p:tgtEl>
                                          <p:spTgt spid="906"/>
                                        </p:tgtEl>
                                        <p:attrNameLst>
                                          <p:attrName>style.visibility</p:attrName>
                                        </p:attrNameLst>
                                      </p:cBhvr>
                                      <p:to>
                                        <p:strVal val="visible"/>
                                      </p:to>
                                    </p:set>
                                    <p:animEffect transition="in" filter="wipe(up)">
                                      <p:cBhvr>
                                        <p:cTn id="59" dur="2000"/>
                                        <p:tgtEl>
                                          <p:spTgt spid="906"/>
                                        </p:tgtEl>
                                      </p:cBhvr>
                                    </p:animEffect>
                                  </p:childTnLst>
                                </p:cTn>
                              </p:par>
                            </p:childTnLst>
                          </p:cTn>
                        </p:par>
                        <p:par>
                          <p:cTn id="60" fill="hold">
                            <p:stCondLst>
                              <p:cond delay="15000"/>
                            </p:stCondLst>
                            <p:childTnLst>
                              <p:par>
                                <p:cTn id="61" presetID="22" presetClass="entr" presetSubtype="8" fill="hold" grpId="0" nodeType="afterEffect">
                                  <p:stCondLst>
                                    <p:cond delay="0"/>
                                  </p:stCondLst>
                                  <p:childTnLst>
                                    <p:set>
                                      <p:cBhvr>
                                        <p:cTn id="62" dur="1" fill="hold">
                                          <p:stCondLst>
                                            <p:cond delay="0"/>
                                          </p:stCondLst>
                                        </p:cTn>
                                        <p:tgtEl>
                                          <p:spTgt spid="59">
                                            <p:txEl>
                                              <p:pRg st="0" end="0"/>
                                            </p:txEl>
                                          </p:spTgt>
                                        </p:tgtEl>
                                        <p:attrNameLst>
                                          <p:attrName>style.visibility</p:attrName>
                                        </p:attrNameLst>
                                      </p:cBhvr>
                                      <p:to>
                                        <p:strVal val="visible"/>
                                      </p:to>
                                    </p:set>
                                    <p:animEffect transition="in" filter="wipe(left)">
                                      <p:cBhvr>
                                        <p:cTn id="63" dur="1000"/>
                                        <p:tgtEl>
                                          <p:spTgt spid="59">
                                            <p:txEl>
                                              <p:pRg st="0" end="0"/>
                                            </p:txEl>
                                          </p:spTgt>
                                        </p:tgtEl>
                                      </p:cBhvr>
                                    </p:animEffect>
                                  </p:childTnLst>
                                </p:cTn>
                              </p:par>
                            </p:childTnLst>
                          </p:cTn>
                        </p:par>
                        <p:par>
                          <p:cTn id="64" fill="hold">
                            <p:stCondLst>
                              <p:cond delay="16000"/>
                            </p:stCondLst>
                            <p:childTnLst>
                              <p:par>
                                <p:cTn id="65" presetID="22" presetClass="entr" presetSubtype="8" fill="hold" grpId="0" nodeType="afterEffect">
                                  <p:stCondLst>
                                    <p:cond delay="0"/>
                                  </p:stCondLst>
                                  <p:childTnLst>
                                    <p:set>
                                      <p:cBhvr>
                                        <p:cTn id="66" dur="1" fill="hold">
                                          <p:stCondLst>
                                            <p:cond delay="0"/>
                                          </p:stCondLst>
                                        </p:cTn>
                                        <p:tgtEl>
                                          <p:spTgt spid="59">
                                            <p:txEl>
                                              <p:pRg st="1" end="1"/>
                                            </p:txEl>
                                          </p:spTgt>
                                        </p:tgtEl>
                                        <p:attrNameLst>
                                          <p:attrName>style.visibility</p:attrName>
                                        </p:attrNameLst>
                                      </p:cBhvr>
                                      <p:to>
                                        <p:strVal val="visible"/>
                                      </p:to>
                                    </p:set>
                                    <p:animEffect transition="in" filter="wipe(left)">
                                      <p:cBhvr>
                                        <p:cTn id="67" dur="1000"/>
                                        <p:tgtEl>
                                          <p:spTgt spid="59">
                                            <p:txEl>
                                              <p:pRg st="1" end="1"/>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 grpId="0" build="p" animBg="1"/>
      <p:bldP spid="902" grpId="0" build="p"/>
      <p:bldP spid="904" grpId="0" build="p"/>
      <p:bldP spid="16" grpId="0" build="p"/>
      <p:bldP spid="5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20000" y="324375"/>
            <a:ext cx="7704000" cy="572700"/>
          </a:xfrm>
        </p:spPr>
        <p:txBody>
          <a:bodyPr/>
          <a:lstStyle/>
          <a:p>
            <a:r>
              <a:rPr lang="en-US" dirty="0"/>
              <a:t>Formal and Informal </a:t>
            </a:r>
            <a:r>
              <a:rPr lang="en-US" dirty="0" smtClean="0"/>
              <a:t>Dialogue </a:t>
            </a:r>
            <a:endParaRPr lang="en-US" dirty="0"/>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53050" y="1144828"/>
            <a:ext cx="3784600" cy="3530600"/>
          </a:xfrm>
          <a:prstGeom prst="rect">
            <a:avLst/>
          </a:prstGeom>
        </p:spPr>
      </p:pic>
      <p:sp>
        <p:nvSpPr>
          <p:cNvPr id="12" name="TextBox 11"/>
          <p:cNvSpPr txBox="1"/>
          <p:nvPr/>
        </p:nvSpPr>
        <p:spPr>
          <a:xfrm>
            <a:off x="571500" y="1709978"/>
            <a:ext cx="4781550" cy="2677656"/>
          </a:xfrm>
          <a:prstGeom prst="rect">
            <a:avLst/>
          </a:prstGeom>
          <a:noFill/>
        </p:spPr>
        <p:txBody>
          <a:bodyPr wrap="square" rtlCol="0">
            <a:spAutoFit/>
          </a:bodyPr>
          <a:lstStyle/>
          <a:p>
            <a:pPr algn="just"/>
            <a:r>
              <a:rPr lang="en-US" dirty="0" smtClean="0">
                <a:latin typeface="Asap"/>
              </a:rPr>
              <a:t>Formal </a:t>
            </a:r>
            <a:r>
              <a:rPr lang="en-US" dirty="0">
                <a:latin typeface="Asap"/>
              </a:rPr>
              <a:t>and informal dialogue represent two distinct styles of communication, each tailored to specific social contexts, relationships, and settings. These styles dictate the tone, language, and structure of conversations, influencing how individuals interact with one another</a:t>
            </a:r>
            <a:r>
              <a:rPr lang="en-US" dirty="0" smtClean="0">
                <a:latin typeface="Asap"/>
              </a:rPr>
              <a:t>.</a:t>
            </a:r>
            <a:endParaRPr lang="en-US" dirty="0">
              <a:latin typeface="Asap"/>
            </a:endParaRPr>
          </a:p>
          <a:p>
            <a:pPr algn="just"/>
            <a:endParaRPr lang="en-US" dirty="0">
              <a:latin typeface="Asap"/>
            </a:endParaRPr>
          </a:p>
          <a:p>
            <a:pPr algn="just"/>
            <a:r>
              <a:rPr lang="en-US" dirty="0">
                <a:latin typeface="Asap"/>
              </a:rPr>
              <a:t>In summary, formal and informal dialogue serve different purposes and are adapted to the specific social and professional contexts in which they occur. Mastering both styles of communication is essential for effective interpersonal relationships and navigating diverse social environments.</a:t>
            </a:r>
          </a:p>
        </p:txBody>
      </p:sp>
    </p:spTree>
    <p:extLst>
      <p:ext uri="{BB962C8B-B14F-4D97-AF65-F5344CB8AC3E}">
        <p14:creationId xmlns:p14="http://schemas.microsoft.com/office/powerpoint/2010/main" val="359157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wipe(left)">
                                      <p:cBhvr>
                                        <p:cTn id="15" dur="1250"/>
                                        <p:tgtEl>
                                          <p:spTgt spid="12">
                                            <p:txEl>
                                              <p:pRg st="0" end="0"/>
                                            </p:txEl>
                                          </p:spTgt>
                                        </p:tgtEl>
                                      </p:cBhvr>
                                    </p:animEffect>
                                  </p:childTnLst>
                                </p:cTn>
                              </p:par>
                            </p:childTnLst>
                          </p:cTn>
                        </p:par>
                        <p:par>
                          <p:cTn id="16" fill="hold">
                            <p:stCondLst>
                              <p:cond delay="3250"/>
                            </p:stCondLst>
                            <p:childTnLst>
                              <p:par>
                                <p:cTn id="17" presetID="22" presetClass="entr" presetSubtype="8" fill="hold" grpId="0" nodeType="after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wipe(left)">
                                      <p:cBhvr>
                                        <p:cTn id="19" dur="125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Formal </a:t>
            </a:r>
            <a:r>
              <a:rPr lang="en-US" dirty="0" smtClean="0"/>
              <a:t>Dialogue </a:t>
            </a:r>
            <a:endParaRPr lang="en-US" dirty="0"/>
          </a:p>
        </p:txBody>
      </p:sp>
      <p:pic>
        <p:nvPicPr>
          <p:cNvPr id="11" name="Picture 1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9442" y="1644650"/>
            <a:ext cx="2260600" cy="2260600"/>
          </a:xfrm>
          <a:prstGeom prst="rect">
            <a:avLst/>
          </a:prstGeom>
        </p:spPr>
      </p:pic>
      <p:sp>
        <p:nvSpPr>
          <p:cNvPr id="12" name="TextBox 11"/>
          <p:cNvSpPr txBox="1"/>
          <p:nvPr/>
        </p:nvSpPr>
        <p:spPr>
          <a:xfrm>
            <a:off x="1823792" y="1733550"/>
            <a:ext cx="3295650" cy="2308324"/>
          </a:xfrm>
          <a:prstGeom prst="rect">
            <a:avLst/>
          </a:prstGeom>
          <a:noFill/>
        </p:spPr>
        <p:txBody>
          <a:bodyPr wrap="square" rtlCol="0">
            <a:spAutoFit/>
          </a:bodyPr>
          <a:lstStyle/>
          <a:p>
            <a:pPr algn="just"/>
            <a:r>
              <a:rPr lang="en-US" sz="1600" dirty="0">
                <a:latin typeface="Asap"/>
              </a:rPr>
              <a:t>Formal Dialogue:</a:t>
            </a:r>
          </a:p>
          <a:p>
            <a:pPr algn="just"/>
            <a:r>
              <a:rPr lang="en-US" sz="1600" dirty="0">
                <a:latin typeface="Asap"/>
              </a:rPr>
              <a:t>Formal dialogue is characterized by a more structured and polished communication style. It is often used in professional settings, academic environments, official documents, or any situation where a high level of decorum and respect is expected</a:t>
            </a:r>
            <a:r>
              <a:rPr lang="en-US" sz="1600" dirty="0" smtClean="0">
                <a:latin typeface="Asap"/>
              </a:rPr>
              <a:t>.</a:t>
            </a:r>
            <a:endParaRPr lang="en-US" sz="1600" dirty="0">
              <a:latin typeface="Asap"/>
            </a:endParaRPr>
          </a:p>
        </p:txBody>
      </p:sp>
      <p:sp>
        <p:nvSpPr>
          <p:cNvPr id="15" name="Google Shape;638;p40"/>
          <p:cNvSpPr/>
          <p:nvPr/>
        </p:nvSpPr>
        <p:spPr>
          <a:xfrm>
            <a:off x="514403" y="3302203"/>
            <a:ext cx="1209553" cy="1525594"/>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 name="Google Shape;640;p40"/>
          <p:cNvGrpSpPr/>
          <p:nvPr/>
        </p:nvGrpSpPr>
        <p:grpSpPr>
          <a:xfrm>
            <a:off x="811825" y="2206950"/>
            <a:ext cx="614699" cy="614699"/>
            <a:chOff x="811825" y="2206950"/>
            <a:chExt cx="614699" cy="614699"/>
          </a:xfrm>
        </p:grpSpPr>
        <p:sp>
          <p:nvSpPr>
            <p:cNvPr id="17" name="Google Shape;641;p40"/>
            <p:cNvSpPr/>
            <p:nvPr/>
          </p:nvSpPr>
          <p:spPr>
            <a:xfrm>
              <a:off x="811825" y="2206950"/>
              <a:ext cx="614699" cy="614699"/>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42;p40"/>
            <p:cNvSpPr/>
            <p:nvPr/>
          </p:nvSpPr>
          <p:spPr>
            <a:xfrm>
              <a:off x="1043950" y="2379334"/>
              <a:ext cx="150320" cy="165287"/>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643;p40"/>
          <p:cNvSpPr/>
          <p:nvPr/>
        </p:nvSpPr>
        <p:spPr>
          <a:xfrm flipH="1">
            <a:off x="7536942" y="3828024"/>
            <a:ext cx="761350" cy="96030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606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Informal </a:t>
            </a:r>
            <a:r>
              <a:rPr lang="en-US" dirty="0"/>
              <a:t>Dialogue </a:t>
            </a:r>
          </a:p>
        </p:txBody>
      </p:sp>
      <p:pic>
        <p:nvPicPr>
          <p:cNvPr id="11" name="Picture 10"/>
          <p:cNvPicPr>
            <a:picLocks noChangeAspect="1"/>
          </p:cNvPicPr>
          <p:nvPr/>
        </p:nvPicPr>
        <p:blipFill rotWithShape="1">
          <a:blip r:embed="rId2">
            <a:clrChange>
              <a:clrFrom>
                <a:srgbClr val="E0EAF4"/>
              </a:clrFrom>
              <a:clrTo>
                <a:srgbClr val="E0EAF4">
                  <a:alpha val="0"/>
                </a:srgbClr>
              </a:clrTo>
            </a:clrChange>
            <a:extLst>
              <a:ext uri="{28A0092B-C50C-407E-A947-70E740481C1C}">
                <a14:useLocalDpi xmlns:a14="http://schemas.microsoft.com/office/drawing/2010/main" val="0"/>
              </a:ext>
            </a:extLst>
          </a:blip>
          <a:srcRect b="6442"/>
          <a:stretch/>
        </p:blipFill>
        <p:spPr>
          <a:xfrm>
            <a:off x="5365750" y="1511300"/>
            <a:ext cx="2067783" cy="2553700"/>
          </a:xfrm>
          <a:prstGeom prst="rect">
            <a:avLst/>
          </a:prstGeom>
        </p:spPr>
      </p:pic>
      <p:sp>
        <p:nvSpPr>
          <p:cNvPr id="12" name="TextBox 11"/>
          <p:cNvSpPr txBox="1"/>
          <p:nvPr/>
        </p:nvSpPr>
        <p:spPr>
          <a:xfrm>
            <a:off x="1568606" y="1743194"/>
            <a:ext cx="3390900" cy="2062103"/>
          </a:xfrm>
          <a:prstGeom prst="rect">
            <a:avLst/>
          </a:prstGeom>
          <a:noFill/>
        </p:spPr>
        <p:txBody>
          <a:bodyPr wrap="square" rtlCol="0">
            <a:spAutoFit/>
          </a:bodyPr>
          <a:lstStyle/>
          <a:p>
            <a:pPr algn="just"/>
            <a:r>
              <a:rPr lang="en-US" sz="1600" dirty="0" smtClean="0">
                <a:latin typeface="Asap"/>
              </a:rPr>
              <a:t>Informal </a:t>
            </a:r>
            <a:r>
              <a:rPr lang="en-US" sz="1600" dirty="0">
                <a:latin typeface="Asap"/>
              </a:rPr>
              <a:t>Dialogue:</a:t>
            </a:r>
          </a:p>
          <a:p>
            <a:pPr algn="just"/>
            <a:r>
              <a:rPr lang="en-US" sz="1600" dirty="0">
                <a:latin typeface="Asap"/>
              </a:rPr>
              <a:t>Informal dialogue, on the other hand, is characterized by a more relaxed and casual style. It is commonly used in everyday conversations among friends, family, and acquaintances. </a:t>
            </a:r>
          </a:p>
          <a:p>
            <a:pPr algn="just"/>
            <a:endParaRPr lang="en-US" sz="1600" dirty="0">
              <a:latin typeface="Asap"/>
            </a:endParaRPr>
          </a:p>
        </p:txBody>
      </p:sp>
      <p:sp>
        <p:nvSpPr>
          <p:cNvPr id="13" name="Google Shape;638;p40"/>
          <p:cNvSpPr/>
          <p:nvPr/>
        </p:nvSpPr>
        <p:spPr>
          <a:xfrm>
            <a:off x="514403" y="3302203"/>
            <a:ext cx="1209553" cy="1525594"/>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 name="Google Shape;640;p40"/>
          <p:cNvGrpSpPr/>
          <p:nvPr/>
        </p:nvGrpSpPr>
        <p:grpSpPr>
          <a:xfrm>
            <a:off x="811825" y="2206950"/>
            <a:ext cx="614699" cy="614699"/>
            <a:chOff x="811825" y="2206950"/>
            <a:chExt cx="614699" cy="614699"/>
          </a:xfrm>
        </p:grpSpPr>
        <p:sp>
          <p:nvSpPr>
            <p:cNvPr id="15" name="Google Shape;641;p40"/>
            <p:cNvSpPr/>
            <p:nvPr/>
          </p:nvSpPr>
          <p:spPr>
            <a:xfrm>
              <a:off x="811825" y="2206950"/>
              <a:ext cx="614699" cy="614699"/>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642;p40"/>
            <p:cNvSpPr/>
            <p:nvPr/>
          </p:nvSpPr>
          <p:spPr>
            <a:xfrm>
              <a:off x="1043950" y="2379334"/>
              <a:ext cx="150320" cy="165287"/>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Google Shape;643;p40"/>
          <p:cNvSpPr/>
          <p:nvPr/>
        </p:nvSpPr>
        <p:spPr>
          <a:xfrm flipH="1">
            <a:off x="7536942" y="3828024"/>
            <a:ext cx="761350" cy="96030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377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7"/>
          <p:cNvSpPr txBox="1">
            <a:spLocks noGrp="1"/>
          </p:cNvSpPr>
          <p:nvPr>
            <p:ph type="subTitle" idx="1"/>
          </p:nvPr>
        </p:nvSpPr>
        <p:spPr>
          <a:xfrm>
            <a:off x="3763500" y="1624163"/>
            <a:ext cx="4440000" cy="2014500"/>
          </a:xfrm>
          <a:prstGeom prst="rect">
            <a:avLst/>
          </a:prstGeom>
        </p:spPr>
        <p:txBody>
          <a:bodyPr spcFirstLastPara="1" wrap="square" lIns="91425" tIns="91425" rIns="91425" bIns="91425" anchor="b" anchorCtr="0">
            <a:noAutofit/>
          </a:bodyPr>
          <a:lstStyle/>
          <a:p>
            <a:pPr marL="0" lvl="0" indent="0"/>
            <a:r>
              <a:rPr lang="en-US" dirty="0"/>
              <a:t>“The strength of the team is each individual member. The strength of each member is the team</a:t>
            </a:r>
            <a:r>
              <a:rPr lang="en-US" dirty="0" smtClean="0"/>
              <a:t>.”</a:t>
            </a:r>
            <a:endParaRPr dirty="0"/>
          </a:p>
        </p:txBody>
      </p:sp>
      <p:sp>
        <p:nvSpPr>
          <p:cNvPr id="574" name="Google Shape;574;p37"/>
          <p:cNvSpPr txBox="1">
            <a:spLocks noGrp="1"/>
          </p:cNvSpPr>
          <p:nvPr>
            <p:ph type="title"/>
          </p:nvPr>
        </p:nvSpPr>
        <p:spPr>
          <a:xfrm>
            <a:off x="3763506" y="3597038"/>
            <a:ext cx="4440000" cy="531900"/>
          </a:xfrm>
          <a:prstGeom prst="rect">
            <a:avLst/>
          </a:prstGeom>
          <a:solidFill>
            <a:schemeClr val="bg2"/>
          </a:solidFill>
        </p:spPr>
        <p:txBody>
          <a:bodyPr spcFirstLastPara="1" wrap="square" lIns="91425" tIns="91425" rIns="91425" bIns="91425" anchor="t" anchorCtr="0">
            <a:noAutofit/>
          </a:bodyPr>
          <a:lstStyle/>
          <a:p>
            <a:pPr lvl="0"/>
            <a:r>
              <a:rPr lang="en" dirty="0" smtClean="0">
                <a:solidFill>
                  <a:schemeClr val="accent4"/>
                </a:solidFill>
              </a:rPr>
              <a:t>—</a:t>
            </a:r>
            <a:r>
              <a:rPr lang="en-US" dirty="0" smtClean="0">
                <a:solidFill>
                  <a:schemeClr val="accent4"/>
                </a:solidFill>
              </a:rPr>
              <a:t>Phil </a:t>
            </a:r>
            <a:r>
              <a:rPr lang="en-US" dirty="0">
                <a:solidFill>
                  <a:schemeClr val="accent4"/>
                </a:solidFill>
              </a:rPr>
              <a:t>Jackson.</a:t>
            </a:r>
          </a:p>
        </p:txBody>
      </p:sp>
      <p:grpSp>
        <p:nvGrpSpPr>
          <p:cNvPr id="575" name="Google Shape;575;p37"/>
          <p:cNvGrpSpPr/>
          <p:nvPr/>
        </p:nvGrpSpPr>
        <p:grpSpPr>
          <a:xfrm>
            <a:off x="940494" y="1489129"/>
            <a:ext cx="2385623" cy="2774842"/>
            <a:chOff x="-518831" y="1967183"/>
            <a:chExt cx="2385623" cy="2774842"/>
          </a:xfrm>
        </p:grpSpPr>
        <p:sp>
          <p:nvSpPr>
            <p:cNvPr id="576" name="Google Shape;576;p37"/>
            <p:cNvSpPr/>
            <p:nvPr/>
          </p:nvSpPr>
          <p:spPr>
            <a:xfrm>
              <a:off x="-518831" y="2395252"/>
              <a:ext cx="2349496" cy="2346773"/>
            </a:xfrm>
            <a:custGeom>
              <a:avLst/>
              <a:gdLst/>
              <a:ahLst/>
              <a:cxnLst/>
              <a:rect l="l" t="t" r="r" b="b"/>
              <a:pathLst>
                <a:path w="8842" h="8832" extrusionOk="0">
                  <a:moveTo>
                    <a:pt x="4412" y="525"/>
                  </a:moveTo>
                  <a:cubicBezTo>
                    <a:pt x="2651" y="525"/>
                    <a:pt x="1053" y="1732"/>
                    <a:pt x="630" y="3518"/>
                  </a:cubicBezTo>
                  <a:cubicBezTo>
                    <a:pt x="136" y="5610"/>
                    <a:pt x="1432" y="7707"/>
                    <a:pt x="3524" y="8201"/>
                  </a:cubicBezTo>
                  <a:cubicBezTo>
                    <a:pt x="3823" y="8271"/>
                    <a:pt x="4122" y="8304"/>
                    <a:pt x="4416" y="8304"/>
                  </a:cubicBezTo>
                  <a:cubicBezTo>
                    <a:pt x="6181" y="8304"/>
                    <a:pt x="7778" y="7100"/>
                    <a:pt x="8201" y="5308"/>
                  </a:cubicBezTo>
                  <a:cubicBezTo>
                    <a:pt x="8695" y="3216"/>
                    <a:pt x="7400" y="1124"/>
                    <a:pt x="5308" y="630"/>
                  </a:cubicBezTo>
                  <a:cubicBezTo>
                    <a:pt x="5008" y="559"/>
                    <a:pt x="4707" y="525"/>
                    <a:pt x="4412" y="525"/>
                  </a:cubicBezTo>
                  <a:close/>
                  <a:moveTo>
                    <a:pt x="4416" y="141"/>
                  </a:moveTo>
                  <a:cubicBezTo>
                    <a:pt x="6775" y="146"/>
                    <a:pt x="8690" y="2057"/>
                    <a:pt x="8690" y="4416"/>
                  </a:cubicBezTo>
                  <a:lnTo>
                    <a:pt x="8690" y="4421"/>
                  </a:lnTo>
                  <a:cubicBezTo>
                    <a:pt x="8690" y="6777"/>
                    <a:pt x="6780" y="8690"/>
                    <a:pt x="4420" y="8690"/>
                  </a:cubicBezTo>
                  <a:cubicBezTo>
                    <a:pt x="4417" y="8690"/>
                    <a:pt x="4414" y="8690"/>
                    <a:pt x="4411" y="8690"/>
                  </a:cubicBezTo>
                  <a:cubicBezTo>
                    <a:pt x="2052" y="8690"/>
                    <a:pt x="136" y="6775"/>
                    <a:pt x="141" y="4416"/>
                  </a:cubicBezTo>
                  <a:cubicBezTo>
                    <a:pt x="141" y="2052"/>
                    <a:pt x="2057" y="141"/>
                    <a:pt x="4416" y="141"/>
                  </a:cubicBezTo>
                  <a:close/>
                  <a:moveTo>
                    <a:pt x="4421" y="0"/>
                  </a:moveTo>
                  <a:cubicBezTo>
                    <a:pt x="1986" y="0"/>
                    <a:pt x="10" y="1974"/>
                    <a:pt x="5" y="4411"/>
                  </a:cubicBezTo>
                  <a:cubicBezTo>
                    <a:pt x="0" y="6850"/>
                    <a:pt x="1976" y="8831"/>
                    <a:pt x="4416" y="8831"/>
                  </a:cubicBezTo>
                  <a:cubicBezTo>
                    <a:pt x="6855" y="8831"/>
                    <a:pt x="8836" y="6855"/>
                    <a:pt x="8841" y="4416"/>
                  </a:cubicBezTo>
                  <a:cubicBezTo>
                    <a:pt x="8841" y="1976"/>
                    <a:pt x="6865" y="0"/>
                    <a:pt x="4431" y="0"/>
                  </a:cubicBezTo>
                  <a:cubicBezTo>
                    <a:pt x="4428" y="0"/>
                    <a:pt x="4425" y="0"/>
                    <a:pt x="4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7"/>
            <p:cNvSpPr/>
            <p:nvPr/>
          </p:nvSpPr>
          <p:spPr>
            <a:xfrm>
              <a:off x="-189340" y="3814709"/>
              <a:ext cx="1438608" cy="786509"/>
            </a:xfrm>
            <a:custGeom>
              <a:avLst/>
              <a:gdLst/>
              <a:ahLst/>
              <a:cxnLst/>
              <a:rect l="l" t="t" r="r" b="b"/>
              <a:pathLst>
                <a:path w="5414" h="2960" extrusionOk="0">
                  <a:moveTo>
                    <a:pt x="1635" y="1"/>
                  </a:moveTo>
                  <a:cubicBezTo>
                    <a:pt x="443" y="1"/>
                    <a:pt x="65" y="636"/>
                    <a:pt x="0" y="1312"/>
                  </a:cubicBezTo>
                  <a:cubicBezTo>
                    <a:pt x="723" y="2346"/>
                    <a:pt x="1901" y="2960"/>
                    <a:pt x="3160" y="2960"/>
                  </a:cubicBezTo>
                  <a:cubicBezTo>
                    <a:pt x="3165" y="2960"/>
                    <a:pt x="3171" y="2960"/>
                    <a:pt x="3176" y="2960"/>
                  </a:cubicBezTo>
                  <a:cubicBezTo>
                    <a:pt x="3184" y="2960"/>
                    <a:pt x="3192" y="2960"/>
                    <a:pt x="3200" y="2960"/>
                  </a:cubicBezTo>
                  <a:cubicBezTo>
                    <a:pt x="3993" y="2960"/>
                    <a:pt x="4765" y="2713"/>
                    <a:pt x="5414" y="2254"/>
                  </a:cubicBezTo>
                  <a:cubicBezTo>
                    <a:pt x="5247" y="1760"/>
                    <a:pt x="5036" y="1160"/>
                    <a:pt x="4905" y="883"/>
                  </a:cubicBezTo>
                  <a:cubicBezTo>
                    <a:pt x="4607" y="233"/>
                    <a:pt x="4259" y="26"/>
                    <a:pt x="1664" y="1"/>
                  </a:cubicBezTo>
                  <a:cubicBezTo>
                    <a:pt x="1654" y="1"/>
                    <a:pt x="1645" y="1"/>
                    <a:pt x="1635"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7"/>
            <p:cNvSpPr/>
            <p:nvPr/>
          </p:nvSpPr>
          <p:spPr>
            <a:xfrm>
              <a:off x="-189340" y="3814709"/>
              <a:ext cx="1438608" cy="786509"/>
            </a:xfrm>
            <a:custGeom>
              <a:avLst/>
              <a:gdLst/>
              <a:ahLst/>
              <a:cxnLst/>
              <a:rect l="l" t="t" r="r" b="b"/>
              <a:pathLst>
                <a:path w="5414" h="2960" extrusionOk="0">
                  <a:moveTo>
                    <a:pt x="1635" y="1"/>
                  </a:moveTo>
                  <a:cubicBezTo>
                    <a:pt x="443" y="1"/>
                    <a:pt x="65" y="636"/>
                    <a:pt x="0" y="1312"/>
                  </a:cubicBezTo>
                  <a:cubicBezTo>
                    <a:pt x="723" y="2346"/>
                    <a:pt x="1901" y="2960"/>
                    <a:pt x="3160" y="2960"/>
                  </a:cubicBezTo>
                  <a:cubicBezTo>
                    <a:pt x="3165" y="2960"/>
                    <a:pt x="3171" y="2960"/>
                    <a:pt x="3176" y="2960"/>
                  </a:cubicBezTo>
                  <a:cubicBezTo>
                    <a:pt x="3184" y="2960"/>
                    <a:pt x="3192" y="2960"/>
                    <a:pt x="3200" y="2960"/>
                  </a:cubicBezTo>
                  <a:cubicBezTo>
                    <a:pt x="3993" y="2960"/>
                    <a:pt x="4765" y="2713"/>
                    <a:pt x="5414" y="2254"/>
                  </a:cubicBezTo>
                  <a:cubicBezTo>
                    <a:pt x="5247" y="1760"/>
                    <a:pt x="5036" y="1160"/>
                    <a:pt x="4905" y="883"/>
                  </a:cubicBezTo>
                  <a:cubicBezTo>
                    <a:pt x="4607" y="233"/>
                    <a:pt x="4259" y="26"/>
                    <a:pt x="1664" y="1"/>
                  </a:cubicBezTo>
                  <a:cubicBezTo>
                    <a:pt x="1654" y="1"/>
                    <a:pt x="1645" y="1"/>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7"/>
            <p:cNvSpPr/>
            <p:nvPr/>
          </p:nvSpPr>
          <p:spPr>
            <a:xfrm>
              <a:off x="252550" y="2598259"/>
              <a:ext cx="911154" cy="1598261"/>
            </a:xfrm>
            <a:custGeom>
              <a:avLst/>
              <a:gdLst/>
              <a:ahLst/>
              <a:cxnLst/>
              <a:rect l="l" t="t" r="r" b="b"/>
              <a:pathLst>
                <a:path w="3429" h="6015" extrusionOk="0">
                  <a:moveTo>
                    <a:pt x="1719" y="0"/>
                  </a:moveTo>
                  <a:cubicBezTo>
                    <a:pt x="1276" y="0"/>
                    <a:pt x="840" y="208"/>
                    <a:pt x="565" y="597"/>
                  </a:cubicBezTo>
                  <a:cubicBezTo>
                    <a:pt x="439" y="779"/>
                    <a:pt x="358" y="990"/>
                    <a:pt x="323" y="1207"/>
                  </a:cubicBezTo>
                  <a:cubicBezTo>
                    <a:pt x="177" y="2114"/>
                    <a:pt x="91" y="2558"/>
                    <a:pt x="348" y="3082"/>
                  </a:cubicBezTo>
                  <a:cubicBezTo>
                    <a:pt x="394" y="3642"/>
                    <a:pt x="363" y="4277"/>
                    <a:pt x="1" y="4579"/>
                  </a:cubicBezTo>
                  <a:cubicBezTo>
                    <a:pt x="565" y="4947"/>
                    <a:pt x="1059" y="5411"/>
                    <a:pt x="1467" y="5945"/>
                  </a:cubicBezTo>
                  <a:cubicBezTo>
                    <a:pt x="1502" y="5991"/>
                    <a:pt x="1553" y="6014"/>
                    <a:pt x="1604" y="6014"/>
                  </a:cubicBezTo>
                  <a:cubicBezTo>
                    <a:pt x="1643" y="6014"/>
                    <a:pt x="1682" y="6001"/>
                    <a:pt x="1714" y="5975"/>
                  </a:cubicBezTo>
                  <a:cubicBezTo>
                    <a:pt x="1734" y="5965"/>
                    <a:pt x="1750" y="5950"/>
                    <a:pt x="1760" y="5935"/>
                  </a:cubicBezTo>
                  <a:cubicBezTo>
                    <a:pt x="2284" y="5103"/>
                    <a:pt x="1916" y="4695"/>
                    <a:pt x="1916" y="4695"/>
                  </a:cubicBezTo>
                  <a:cubicBezTo>
                    <a:pt x="1578" y="4619"/>
                    <a:pt x="1563" y="4352"/>
                    <a:pt x="1654" y="3984"/>
                  </a:cubicBezTo>
                  <a:lnTo>
                    <a:pt x="1654" y="3984"/>
                  </a:lnTo>
                  <a:cubicBezTo>
                    <a:pt x="1659" y="3984"/>
                    <a:pt x="1663" y="3984"/>
                    <a:pt x="1668" y="3984"/>
                  </a:cubicBezTo>
                  <a:cubicBezTo>
                    <a:pt x="2127" y="3984"/>
                    <a:pt x="2574" y="3742"/>
                    <a:pt x="2808" y="3259"/>
                  </a:cubicBezTo>
                  <a:cubicBezTo>
                    <a:pt x="3221" y="2402"/>
                    <a:pt x="3428" y="879"/>
                    <a:pt x="2526" y="254"/>
                  </a:cubicBezTo>
                  <a:cubicBezTo>
                    <a:pt x="2280" y="83"/>
                    <a:pt x="1998" y="0"/>
                    <a:pt x="1719" y="0"/>
                  </a:cubicBezTo>
                  <a:close/>
                </a:path>
              </a:pathLst>
            </a:custGeom>
            <a:solidFill>
              <a:srgbClr val="803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7"/>
            <p:cNvSpPr/>
            <p:nvPr/>
          </p:nvSpPr>
          <p:spPr>
            <a:xfrm>
              <a:off x="725263" y="2857067"/>
              <a:ext cx="396720" cy="561716"/>
            </a:xfrm>
            <a:custGeom>
              <a:avLst/>
              <a:gdLst/>
              <a:ahLst/>
              <a:cxnLst/>
              <a:rect l="l" t="t" r="r" b="b"/>
              <a:pathLst>
                <a:path w="1493" h="2114" extrusionOk="0">
                  <a:moveTo>
                    <a:pt x="323" y="0"/>
                  </a:moveTo>
                  <a:cubicBezTo>
                    <a:pt x="228" y="0"/>
                    <a:pt x="122" y="19"/>
                    <a:pt x="31" y="82"/>
                  </a:cubicBezTo>
                  <a:cubicBezTo>
                    <a:pt x="11" y="97"/>
                    <a:pt x="1" y="127"/>
                    <a:pt x="16" y="152"/>
                  </a:cubicBezTo>
                  <a:cubicBezTo>
                    <a:pt x="21" y="157"/>
                    <a:pt x="26" y="163"/>
                    <a:pt x="31" y="163"/>
                  </a:cubicBezTo>
                  <a:cubicBezTo>
                    <a:pt x="39" y="170"/>
                    <a:pt x="49" y="174"/>
                    <a:pt x="59" y="174"/>
                  </a:cubicBezTo>
                  <a:cubicBezTo>
                    <a:pt x="69" y="174"/>
                    <a:pt x="79" y="170"/>
                    <a:pt x="87" y="163"/>
                  </a:cubicBezTo>
                  <a:cubicBezTo>
                    <a:pt x="162" y="113"/>
                    <a:pt x="250" y="98"/>
                    <a:pt x="330" y="98"/>
                  </a:cubicBezTo>
                  <a:cubicBezTo>
                    <a:pt x="453" y="98"/>
                    <a:pt x="555" y="134"/>
                    <a:pt x="555" y="137"/>
                  </a:cubicBezTo>
                  <a:cubicBezTo>
                    <a:pt x="558" y="138"/>
                    <a:pt x="562" y="138"/>
                    <a:pt x="565" y="138"/>
                  </a:cubicBezTo>
                  <a:cubicBezTo>
                    <a:pt x="587" y="138"/>
                    <a:pt x="607" y="123"/>
                    <a:pt x="616" y="97"/>
                  </a:cubicBezTo>
                  <a:cubicBezTo>
                    <a:pt x="621" y="77"/>
                    <a:pt x="611" y="52"/>
                    <a:pt x="591" y="42"/>
                  </a:cubicBezTo>
                  <a:cubicBezTo>
                    <a:pt x="582" y="42"/>
                    <a:pt x="465" y="0"/>
                    <a:pt x="323" y="0"/>
                  </a:cubicBezTo>
                  <a:close/>
                  <a:moveTo>
                    <a:pt x="1221" y="285"/>
                  </a:moveTo>
                  <a:cubicBezTo>
                    <a:pt x="1201" y="285"/>
                    <a:pt x="1183" y="295"/>
                    <a:pt x="1175" y="314"/>
                  </a:cubicBezTo>
                  <a:cubicBezTo>
                    <a:pt x="1160" y="334"/>
                    <a:pt x="1170" y="364"/>
                    <a:pt x="1195" y="379"/>
                  </a:cubicBezTo>
                  <a:cubicBezTo>
                    <a:pt x="1306" y="440"/>
                    <a:pt x="1377" y="551"/>
                    <a:pt x="1387" y="677"/>
                  </a:cubicBezTo>
                  <a:cubicBezTo>
                    <a:pt x="1392" y="687"/>
                    <a:pt x="1397" y="692"/>
                    <a:pt x="1402" y="702"/>
                  </a:cubicBezTo>
                  <a:cubicBezTo>
                    <a:pt x="1411" y="714"/>
                    <a:pt x="1426" y="721"/>
                    <a:pt x="1441" y="721"/>
                  </a:cubicBezTo>
                  <a:cubicBezTo>
                    <a:pt x="1450" y="721"/>
                    <a:pt x="1460" y="718"/>
                    <a:pt x="1468" y="712"/>
                  </a:cubicBezTo>
                  <a:cubicBezTo>
                    <a:pt x="1483" y="702"/>
                    <a:pt x="1493" y="682"/>
                    <a:pt x="1488" y="667"/>
                  </a:cubicBezTo>
                  <a:cubicBezTo>
                    <a:pt x="1473" y="505"/>
                    <a:pt x="1377" y="364"/>
                    <a:pt x="1241" y="289"/>
                  </a:cubicBezTo>
                  <a:cubicBezTo>
                    <a:pt x="1234" y="286"/>
                    <a:pt x="1227" y="285"/>
                    <a:pt x="1221" y="285"/>
                  </a:cubicBezTo>
                  <a:close/>
                  <a:moveTo>
                    <a:pt x="404" y="722"/>
                  </a:moveTo>
                  <a:lnTo>
                    <a:pt x="202" y="732"/>
                  </a:lnTo>
                  <a:lnTo>
                    <a:pt x="197" y="732"/>
                  </a:lnTo>
                  <a:cubicBezTo>
                    <a:pt x="152" y="737"/>
                    <a:pt x="107" y="788"/>
                    <a:pt x="92" y="858"/>
                  </a:cubicBezTo>
                  <a:cubicBezTo>
                    <a:pt x="71" y="944"/>
                    <a:pt x="102" y="1019"/>
                    <a:pt x="157" y="1029"/>
                  </a:cubicBezTo>
                  <a:cubicBezTo>
                    <a:pt x="162" y="1031"/>
                    <a:pt x="168" y="1032"/>
                    <a:pt x="173" y="1032"/>
                  </a:cubicBezTo>
                  <a:cubicBezTo>
                    <a:pt x="221" y="1032"/>
                    <a:pt x="275" y="976"/>
                    <a:pt x="288" y="903"/>
                  </a:cubicBezTo>
                  <a:cubicBezTo>
                    <a:pt x="293" y="858"/>
                    <a:pt x="288" y="813"/>
                    <a:pt x="273" y="782"/>
                  </a:cubicBezTo>
                  <a:cubicBezTo>
                    <a:pt x="339" y="782"/>
                    <a:pt x="404" y="722"/>
                    <a:pt x="404" y="722"/>
                  </a:cubicBezTo>
                  <a:close/>
                  <a:moveTo>
                    <a:pt x="1331" y="929"/>
                  </a:moveTo>
                  <a:lnTo>
                    <a:pt x="1150" y="944"/>
                  </a:lnTo>
                  <a:cubicBezTo>
                    <a:pt x="1150" y="944"/>
                    <a:pt x="1150" y="939"/>
                    <a:pt x="1150" y="939"/>
                  </a:cubicBezTo>
                  <a:cubicBezTo>
                    <a:pt x="1146" y="938"/>
                    <a:pt x="1141" y="938"/>
                    <a:pt x="1137" y="938"/>
                  </a:cubicBezTo>
                  <a:cubicBezTo>
                    <a:pt x="1085" y="938"/>
                    <a:pt x="1033" y="991"/>
                    <a:pt x="1019" y="1070"/>
                  </a:cubicBezTo>
                  <a:cubicBezTo>
                    <a:pt x="999" y="1150"/>
                    <a:pt x="1029" y="1226"/>
                    <a:pt x="1079" y="1241"/>
                  </a:cubicBezTo>
                  <a:cubicBezTo>
                    <a:pt x="1084" y="1242"/>
                    <a:pt x="1088" y="1242"/>
                    <a:pt x="1093" y="1242"/>
                  </a:cubicBezTo>
                  <a:cubicBezTo>
                    <a:pt x="1145" y="1242"/>
                    <a:pt x="1201" y="1189"/>
                    <a:pt x="1211" y="1110"/>
                  </a:cubicBezTo>
                  <a:cubicBezTo>
                    <a:pt x="1221" y="1065"/>
                    <a:pt x="1216" y="1024"/>
                    <a:pt x="1200" y="989"/>
                  </a:cubicBezTo>
                  <a:lnTo>
                    <a:pt x="1200" y="989"/>
                  </a:lnTo>
                  <a:cubicBezTo>
                    <a:pt x="1203" y="989"/>
                    <a:pt x="1205" y="989"/>
                    <a:pt x="1208" y="989"/>
                  </a:cubicBezTo>
                  <a:cubicBezTo>
                    <a:pt x="1271" y="989"/>
                    <a:pt x="1331" y="929"/>
                    <a:pt x="1331" y="929"/>
                  </a:cubicBezTo>
                  <a:close/>
                  <a:moveTo>
                    <a:pt x="30" y="1768"/>
                  </a:moveTo>
                  <a:cubicBezTo>
                    <a:pt x="27" y="1768"/>
                    <a:pt x="24" y="1769"/>
                    <a:pt x="21" y="1770"/>
                  </a:cubicBezTo>
                  <a:lnTo>
                    <a:pt x="16" y="1770"/>
                  </a:lnTo>
                  <a:cubicBezTo>
                    <a:pt x="6" y="1780"/>
                    <a:pt x="1" y="1796"/>
                    <a:pt x="11" y="1806"/>
                  </a:cubicBezTo>
                  <a:cubicBezTo>
                    <a:pt x="112" y="1962"/>
                    <a:pt x="278" y="2068"/>
                    <a:pt x="459" y="2098"/>
                  </a:cubicBezTo>
                  <a:cubicBezTo>
                    <a:pt x="500" y="2108"/>
                    <a:pt x="540" y="2113"/>
                    <a:pt x="586" y="2113"/>
                  </a:cubicBezTo>
                  <a:cubicBezTo>
                    <a:pt x="596" y="2113"/>
                    <a:pt x="606" y="2098"/>
                    <a:pt x="606" y="2088"/>
                  </a:cubicBezTo>
                  <a:cubicBezTo>
                    <a:pt x="601" y="2078"/>
                    <a:pt x="596" y="2068"/>
                    <a:pt x="586" y="2068"/>
                  </a:cubicBezTo>
                  <a:cubicBezTo>
                    <a:pt x="369" y="2063"/>
                    <a:pt x="172" y="1957"/>
                    <a:pt x="51" y="1780"/>
                  </a:cubicBezTo>
                  <a:cubicBezTo>
                    <a:pt x="48" y="1773"/>
                    <a:pt x="38" y="1768"/>
                    <a:pt x="30" y="17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7"/>
            <p:cNvSpPr/>
            <p:nvPr/>
          </p:nvSpPr>
          <p:spPr>
            <a:xfrm>
              <a:off x="864765" y="3150683"/>
              <a:ext cx="92471" cy="177230"/>
            </a:xfrm>
            <a:custGeom>
              <a:avLst/>
              <a:gdLst/>
              <a:ahLst/>
              <a:cxnLst/>
              <a:rect l="l" t="t" r="r" b="b"/>
              <a:pathLst>
                <a:path w="348" h="667" extrusionOk="0">
                  <a:moveTo>
                    <a:pt x="151" y="0"/>
                  </a:moveTo>
                  <a:lnTo>
                    <a:pt x="0" y="625"/>
                  </a:lnTo>
                  <a:cubicBezTo>
                    <a:pt x="60" y="652"/>
                    <a:pt x="124" y="666"/>
                    <a:pt x="188" y="666"/>
                  </a:cubicBezTo>
                  <a:cubicBezTo>
                    <a:pt x="242" y="666"/>
                    <a:pt x="297" y="656"/>
                    <a:pt x="348" y="635"/>
                  </a:cubicBezTo>
                  <a:cubicBezTo>
                    <a:pt x="252" y="434"/>
                    <a:pt x="187" y="222"/>
                    <a:pt x="151" y="0"/>
                  </a:cubicBezTo>
                  <a:close/>
                </a:path>
              </a:pathLst>
            </a:custGeom>
            <a:solidFill>
              <a:srgbClr val="641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7"/>
            <p:cNvSpPr/>
            <p:nvPr/>
          </p:nvSpPr>
          <p:spPr>
            <a:xfrm>
              <a:off x="671853" y="3094352"/>
              <a:ext cx="438172" cy="155708"/>
            </a:xfrm>
            <a:custGeom>
              <a:avLst/>
              <a:gdLst/>
              <a:ahLst/>
              <a:cxnLst/>
              <a:rect l="l" t="t" r="r" b="b"/>
              <a:pathLst>
                <a:path w="1649" h="586" extrusionOk="0">
                  <a:moveTo>
                    <a:pt x="35" y="0"/>
                  </a:moveTo>
                  <a:cubicBezTo>
                    <a:pt x="0" y="197"/>
                    <a:pt x="131" y="388"/>
                    <a:pt x="333" y="424"/>
                  </a:cubicBezTo>
                  <a:cubicBezTo>
                    <a:pt x="354" y="428"/>
                    <a:pt x="376" y="429"/>
                    <a:pt x="397" y="429"/>
                  </a:cubicBezTo>
                  <a:cubicBezTo>
                    <a:pt x="570" y="429"/>
                    <a:pt x="725" y="306"/>
                    <a:pt x="756" y="126"/>
                  </a:cubicBezTo>
                  <a:lnTo>
                    <a:pt x="35" y="0"/>
                  </a:lnTo>
                  <a:close/>
                  <a:moveTo>
                    <a:pt x="928" y="157"/>
                  </a:moveTo>
                  <a:lnTo>
                    <a:pt x="928" y="157"/>
                  </a:lnTo>
                  <a:cubicBezTo>
                    <a:pt x="892" y="353"/>
                    <a:pt x="1023" y="545"/>
                    <a:pt x="1225" y="580"/>
                  </a:cubicBezTo>
                  <a:cubicBezTo>
                    <a:pt x="1247" y="584"/>
                    <a:pt x="1268" y="586"/>
                    <a:pt x="1289" y="586"/>
                  </a:cubicBezTo>
                  <a:cubicBezTo>
                    <a:pt x="1462" y="586"/>
                    <a:pt x="1617" y="462"/>
                    <a:pt x="1648" y="283"/>
                  </a:cubicBezTo>
                  <a:lnTo>
                    <a:pt x="928" y="15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7"/>
            <p:cNvSpPr/>
            <p:nvPr/>
          </p:nvSpPr>
          <p:spPr>
            <a:xfrm>
              <a:off x="316853" y="3040677"/>
              <a:ext cx="813369" cy="222401"/>
            </a:xfrm>
            <a:custGeom>
              <a:avLst/>
              <a:gdLst/>
              <a:ahLst/>
              <a:cxnLst/>
              <a:rect l="l" t="t" r="r" b="b"/>
              <a:pathLst>
                <a:path w="3061" h="837" extrusionOk="0">
                  <a:moveTo>
                    <a:pt x="11" y="1"/>
                  </a:moveTo>
                  <a:lnTo>
                    <a:pt x="1" y="81"/>
                  </a:lnTo>
                  <a:lnTo>
                    <a:pt x="1180" y="212"/>
                  </a:lnTo>
                  <a:lnTo>
                    <a:pt x="1366" y="243"/>
                  </a:lnTo>
                  <a:cubicBezTo>
                    <a:pt x="1351" y="454"/>
                    <a:pt x="1492" y="641"/>
                    <a:pt x="1699" y="676"/>
                  </a:cubicBezTo>
                  <a:cubicBezTo>
                    <a:pt x="1723" y="681"/>
                    <a:pt x="1748" y="683"/>
                    <a:pt x="1772" y="683"/>
                  </a:cubicBezTo>
                  <a:cubicBezTo>
                    <a:pt x="1854" y="683"/>
                    <a:pt x="1935" y="657"/>
                    <a:pt x="2002" y="611"/>
                  </a:cubicBezTo>
                  <a:cubicBezTo>
                    <a:pt x="2077" y="555"/>
                    <a:pt x="2133" y="475"/>
                    <a:pt x="2158" y="384"/>
                  </a:cubicBezTo>
                  <a:lnTo>
                    <a:pt x="2264" y="404"/>
                  </a:lnTo>
                  <a:cubicBezTo>
                    <a:pt x="2249" y="611"/>
                    <a:pt x="2390" y="797"/>
                    <a:pt x="2596" y="832"/>
                  </a:cubicBezTo>
                  <a:cubicBezTo>
                    <a:pt x="2606" y="835"/>
                    <a:pt x="2618" y="836"/>
                    <a:pt x="2630" y="836"/>
                  </a:cubicBezTo>
                  <a:cubicBezTo>
                    <a:pt x="2642" y="836"/>
                    <a:pt x="2654" y="835"/>
                    <a:pt x="2667" y="832"/>
                  </a:cubicBezTo>
                  <a:cubicBezTo>
                    <a:pt x="2748" y="832"/>
                    <a:pt x="2828" y="807"/>
                    <a:pt x="2894" y="762"/>
                  </a:cubicBezTo>
                  <a:cubicBezTo>
                    <a:pt x="2984" y="696"/>
                    <a:pt x="3045" y="606"/>
                    <a:pt x="3060" y="500"/>
                  </a:cubicBezTo>
                  <a:lnTo>
                    <a:pt x="2984" y="485"/>
                  </a:lnTo>
                  <a:cubicBezTo>
                    <a:pt x="2961" y="648"/>
                    <a:pt x="2821" y="764"/>
                    <a:pt x="2660" y="764"/>
                  </a:cubicBezTo>
                  <a:cubicBezTo>
                    <a:pt x="2647" y="764"/>
                    <a:pt x="2634" y="763"/>
                    <a:pt x="2621" y="762"/>
                  </a:cubicBezTo>
                  <a:cubicBezTo>
                    <a:pt x="2440" y="722"/>
                    <a:pt x="2319" y="545"/>
                    <a:pt x="2349" y="359"/>
                  </a:cubicBezTo>
                  <a:cubicBezTo>
                    <a:pt x="2354" y="349"/>
                    <a:pt x="2344" y="343"/>
                    <a:pt x="2334" y="338"/>
                  </a:cubicBezTo>
                  <a:lnTo>
                    <a:pt x="2117" y="303"/>
                  </a:lnTo>
                  <a:cubicBezTo>
                    <a:pt x="2117" y="302"/>
                    <a:pt x="2115" y="302"/>
                    <a:pt x="2114" y="302"/>
                  </a:cubicBezTo>
                  <a:cubicBezTo>
                    <a:pt x="2109" y="302"/>
                    <a:pt x="2101" y="310"/>
                    <a:pt x="2097" y="318"/>
                  </a:cubicBezTo>
                  <a:cubicBezTo>
                    <a:pt x="2073" y="478"/>
                    <a:pt x="1932" y="601"/>
                    <a:pt x="1769" y="601"/>
                  </a:cubicBezTo>
                  <a:cubicBezTo>
                    <a:pt x="1762" y="601"/>
                    <a:pt x="1756" y="601"/>
                    <a:pt x="1750" y="601"/>
                  </a:cubicBezTo>
                  <a:cubicBezTo>
                    <a:pt x="1629" y="590"/>
                    <a:pt x="1523" y="515"/>
                    <a:pt x="1472" y="404"/>
                  </a:cubicBezTo>
                  <a:cubicBezTo>
                    <a:pt x="1447" y="343"/>
                    <a:pt x="1442" y="273"/>
                    <a:pt x="1457" y="207"/>
                  </a:cubicBezTo>
                  <a:lnTo>
                    <a:pt x="1457" y="182"/>
                  </a:lnTo>
                  <a:lnTo>
                    <a:pt x="1190" y="132"/>
                  </a:ln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7"/>
            <p:cNvSpPr/>
            <p:nvPr/>
          </p:nvSpPr>
          <p:spPr>
            <a:xfrm>
              <a:off x="71861" y="1967183"/>
              <a:ext cx="1109115" cy="1165149"/>
            </a:xfrm>
            <a:custGeom>
              <a:avLst/>
              <a:gdLst/>
              <a:ahLst/>
              <a:cxnLst/>
              <a:rect l="l" t="t" r="r" b="b"/>
              <a:pathLst>
                <a:path w="4174" h="4385" extrusionOk="0">
                  <a:moveTo>
                    <a:pt x="1497" y="1"/>
                  </a:moveTo>
                  <a:cubicBezTo>
                    <a:pt x="1477" y="1"/>
                    <a:pt x="1457" y="2"/>
                    <a:pt x="1437" y="3"/>
                  </a:cubicBezTo>
                  <a:cubicBezTo>
                    <a:pt x="907" y="55"/>
                    <a:pt x="1047" y="498"/>
                    <a:pt x="683" y="498"/>
                  </a:cubicBezTo>
                  <a:cubicBezTo>
                    <a:pt x="659" y="498"/>
                    <a:pt x="633" y="496"/>
                    <a:pt x="605" y="492"/>
                  </a:cubicBezTo>
                  <a:lnTo>
                    <a:pt x="605" y="492"/>
                  </a:lnTo>
                  <a:cubicBezTo>
                    <a:pt x="605" y="492"/>
                    <a:pt x="699" y="596"/>
                    <a:pt x="823" y="596"/>
                  </a:cubicBezTo>
                  <a:cubicBezTo>
                    <a:pt x="876" y="596"/>
                    <a:pt x="934" y="577"/>
                    <a:pt x="993" y="523"/>
                  </a:cubicBezTo>
                  <a:lnTo>
                    <a:pt x="993" y="523"/>
                  </a:lnTo>
                  <a:cubicBezTo>
                    <a:pt x="993" y="523"/>
                    <a:pt x="962" y="764"/>
                    <a:pt x="701" y="764"/>
                  </a:cubicBezTo>
                  <a:cubicBezTo>
                    <a:pt x="629" y="764"/>
                    <a:pt x="540" y="746"/>
                    <a:pt x="429" y="699"/>
                  </a:cubicBezTo>
                  <a:lnTo>
                    <a:pt x="429" y="699"/>
                  </a:lnTo>
                  <a:cubicBezTo>
                    <a:pt x="620" y="845"/>
                    <a:pt x="736" y="1072"/>
                    <a:pt x="746" y="1314"/>
                  </a:cubicBezTo>
                  <a:cubicBezTo>
                    <a:pt x="746" y="1631"/>
                    <a:pt x="746" y="1894"/>
                    <a:pt x="796" y="2065"/>
                  </a:cubicBezTo>
                  <a:cubicBezTo>
                    <a:pt x="731" y="1994"/>
                    <a:pt x="676" y="1909"/>
                    <a:pt x="635" y="1818"/>
                  </a:cubicBezTo>
                  <a:cubicBezTo>
                    <a:pt x="630" y="1798"/>
                    <a:pt x="610" y="1783"/>
                    <a:pt x="590" y="1778"/>
                  </a:cubicBezTo>
                  <a:cubicBezTo>
                    <a:pt x="581" y="1774"/>
                    <a:pt x="572" y="1773"/>
                    <a:pt x="563" y="1773"/>
                  </a:cubicBezTo>
                  <a:cubicBezTo>
                    <a:pt x="533" y="1773"/>
                    <a:pt x="507" y="1792"/>
                    <a:pt x="499" y="1823"/>
                  </a:cubicBezTo>
                  <a:cubicBezTo>
                    <a:pt x="376" y="2250"/>
                    <a:pt x="795" y="2314"/>
                    <a:pt x="1058" y="2314"/>
                  </a:cubicBezTo>
                  <a:cubicBezTo>
                    <a:pt x="1171" y="2314"/>
                    <a:pt x="1255" y="2302"/>
                    <a:pt x="1255" y="2302"/>
                  </a:cubicBezTo>
                  <a:cubicBezTo>
                    <a:pt x="1210" y="2297"/>
                    <a:pt x="1164" y="2282"/>
                    <a:pt x="1119" y="2267"/>
                  </a:cubicBezTo>
                  <a:cubicBezTo>
                    <a:pt x="1149" y="2261"/>
                    <a:pt x="1180" y="2256"/>
                    <a:pt x="1210" y="2241"/>
                  </a:cubicBezTo>
                  <a:lnTo>
                    <a:pt x="1679" y="2186"/>
                  </a:lnTo>
                  <a:lnTo>
                    <a:pt x="1679" y="2186"/>
                  </a:lnTo>
                  <a:cubicBezTo>
                    <a:pt x="0" y="2453"/>
                    <a:pt x="862" y="4368"/>
                    <a:pt x="862" y="4368"/>
                  </a:cubicBezTo>
                  <a:cubicBezTo>
                    <a:pt x="906" y="4379"/>
                    <a:pt x="948" y="4385"/>
                    <a:pt x="987" y="4385"/>
                  </a:cubicBezTo>
                  <a:cubicBezTo>
                    <a:pt x="1623" y="4385"/>
                    <a:pt x="1566" y="2987"/>
                    <a:pt x="2455" y="2902"/>
                  </a:cubicBezTo>
                  <a:cubicBezTo>
                    <a:pt x="2547" y="2893"/>
                    <a:pt x="2632" y="2889"/>
                    <a:pt x="2712" y="2889"/>
                  </a:cubicBezTo>
                  <a:cubicBezTo>
                    <a:pt x="3349" y="2889"/>
                    <a:pt x="3606" y="3131"/>
                    <a:pt x="3664" y="3194"/>
                  </a:cubicBezTo>
                  <a:cubicBezTo>
                    <a:pt x="3619" y="3239"/>
                    <a:pt x="3569" y="3275"/>
                    <a:pt x="3508" y="3300"/>
                  </a:cubicBezTo>
                  <a:cubicBezTo>
                    <a:pt x="3508" y="3300"/>
                    <a:pt x="4174" y="3214"/>
                    <a:pt x="3937" y="2831"/>
                  </a:cubicBezTo>
                  <a:cubicBezTo>
                    <a:pt x="3923" y="2814"/>
                    <a:pt x="3905" y="2804"/>
                    <a:pt x="3886" y="2804"/>
                  </a:cubicBezTo>
                  <a:cubicBezTo>
                    <a:pt x="3878" y="2804"/>
                    <a:pt x="3869" y="2806"/>
                    <a:pt x="3861" y="2811"/>
                  </a:cubicBezTo>
                  <a:cubicBezTo>
                    <a:pt x="3846" y="2821"/>
                    <a:pt x="3841" y="2836"/>
                    <a:pt x="3836" y="2851"/>
                  </a:cubicBezTo>
                  <a:cubicBezTo>
                    <a:pt x="3826" y="2962"/>
                    <a:pt x="3780" y="3058"/>
                    <a:pt x="3715" y="3144"/>
                  </a:cubicBezTo>
                  <a:cubicBezTo>
                    <a:pt x="3911" y="2685"/>
                    <a:pt x="3181" y="2236"/>
                    <a:pt x="2873" y="2166"/>
                  </a:cubicBezTo>
                  <a:cubicBezTo>
                    <a:pt x="2772" y="2141"/>
                    <a:pt x="2627" y="2132"/>
                    <a:pt x="2472" y="2132"/>
                  </a:cubicBezTo>
                  <a:cubicBezTo>
                    <a:pt x="2246" y="2132"/>
                    <a:pt x="2002" y="2151"/>
                    <a:pt x="1850" y="2166"/>
                  </a:cubicBezTo>
                  <a:lnTo>
                    <a:pt x="1830" y="2166"/>
                  </a:lnTo>
                  <a:lnTo>
                    <a:pt x="2107" y="2130"/>
                  </a:lnTo>
                  <a:cubicBezTo>
                    <a:pt x="2107" y="2130"/>
                    <a:pt x="2838" y="2040"/>
                    <a:pt x="2656" y="1495"/>
                  </a:cubicBezTo>
                  <a:cubicBezTo>
                    <a:pt x="2470" y="951"/>
                    <a:pt x="2283" y="638"/>
                    <a:pt x="2354" y="301"/>
                  </a:cubicBezTo>
                  <a:lnTo>
                    <a:pt x="2354" y="301"/>
                  </a:lnTo>
                  <a:cubicBezTo>
                    <a:pt x="2354" y="301"/>
                    <a:pt x="2178" y="316"/>
                    <a:pt x="2193" y="613"/>
                  </a:cubicBezTo>
                  <a:cubicBezTo>
                    <a:pt x="2193" y="613"/>
                    <a:pt x="2010" y="1"/>
                    <a:pt x="1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7"/>
            <p:cNvSpPr/>
            <p:nvPr/>
          </p:nvSpPr>
          <p:spPr>
            <a:xfrm>
              <a:off x="219069" y="3006665"/>
              <a:ext cx="199821" cy="256413"/>
            </a:xfrm>
            <a:custGeom>
              <a:avLst/>
              <a:gdLst/>
              <a:ahLst/>
              <a:cxnLst/>
              <a:rect l="l" t="t" r="r" b="b"/>
              <a:pathLst>
                <a:path w="752" h="965" extrusionOk="0">
                  <a:moveTo>
                    <a:pt x="337" y="0"/>
                  </a:moveTo>
                  <a:cubicBezTo>
                    <a:pt x="179" y="0"/>
                    <a:pt x="41" y="113"/>
                    <a:pt x="6" y="275"/>
                  </a:cubicBezTo>
                  <a:cubicBezTo>
                    <a:pt x="1" y="320"/>
                    <a:pt x="1" y="366"/>
                    <a:pt x="11" y="411"/>
                  </a:cubicBezTo>
                  <a:cubicBezTo>
                    <a:pt x="41" y="613"/>
                    <a:pt x="147" y="789"/>
                    <a:pt x="313" y="905"/>
                  </a:cubicBezTo>
                  <a:cubicBezTo>
                    <a:pt x="369" y="946"/>
                    <a:pt x="425" y="965"/>
                    <a:pt x="476" y="965"/>
                  </a:cubicBezTo>
                  <a:cubicBezTo>
                    <a:pt x="618" y="965"/>
                    <a:pt x="730" y="823"/>
                    <a:pt x="741" y="638"/>
                  </a:cubicBezTo>
                  <a:cubicBezTo>
                    <a:pt x="752" y="411"/>
                    <a:pt x="661" y="53"/>
                    <a:pt x="409" y="8"/>
                  </a:cubicBezTo>
                  <a:cubicBezTo>
                    <a:pt x="385" y="3"/>
                    <a:pt x="361" y="0"/>
                    <a:pt x="337" y="0"/>
                  </a:cubicBezTo>
                  <a:close/>
                </a:path>
              </a:pathLst>
            </a:custGeom>
            <a:solidFill>
              <a:srgbClr val="803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7"/>
            <p:cNvSpPr/>
            <p:nvPr/>
          </p:nvSpPr>
          <p:spPr>
            <a:xfrm>
              <a:off x="217740" y="3208078"/>
              <a:ext cx="226659" cy="218681"/>
            </a:xfrm>
            <a:custGeom>
              <a:avLst/>
              <a:gdLst/>
              <a:ahLst/>
              <a:cxnLst/>
              <a:rect l="l" t="t" r="r" b="b"/>
              <a:pathLst>
                <a:path w="853" h="823" extrusionOk="0">
                  <a:moveTo>
                    <a:pt x="459" y="1"/>
                  </a:moveTo>
                  <a:lnTo>
                    <a:pt x="459" y="76"/>
                  </a:lnTo>
                  <a:cubicBezTo>
                    <a:pt x="575" y="86"/>
                    <a:pt x="681" y="152"/>
                    <a:pt x="731" y="258"/>
                  </a:cubicBezTo>
                  <a:cubicBezTo>
                    <a:pt x="817" y="419"/>
                    <a:pt x="757" y="621"/>
                    <a:pt x="590" y="706"/>
                  </a:cubicBezTo>
                  <a:cubicBezTo>
                    <a:pt x="541" y="733"/>
                    <a:pt x="488" y="745"/>
                    <a:pt x="435" y="745"/>
                  </a:cubicBezTo>
                  <a:cubicBezTo>
                    <a:pt x="316" y="745"/>
                    <a:pt x="201" y="681"/>
                    <a:pt x="142" y="565"/>
                  </a:cubicBezTo>
                  <a:cubicBezTo>
                    <a:pt x="56" y="404"/>
                    <a:pt x="121" y="202"/>
                    <a:pt x="283" y="117"/>
                  </a:cubicBezTo>
                  <a:lnTo>
                    <a:pt x="247" y="46"/>
                  </a:lnTo>
                  <a:cubicBezTo>
                    <a:pt x="91" y="127"/>
                    <a:pt x="1" y="298"/>
                    <a:pt x="31" y="475"/>
                  </a:cubicBezTo>
                  <a:cubicBezTo>
                    <a:pt x="63" y="675"/>
                    <a:pt x="235" y="822"/>
                    <a:pt x="435" y="822"/>
                  </a:cubicBezTo>
                  <a:cubicBezTo>
                    <a:pt x="457" y="822"/>
                    <a:pt x="478" y="821"/>
                    <a:pt x="500" y="817"/>
                  </a:cubicBezTo>
                  <a:lnTo>
                    <a:pt x="494" y="817"/>
                  </a:lnTo>
                  <a:cubicBezTo>
                    <a:pt x="681" y="782"/>
                    <a:pt x="822" y="631"/>
                    <a:pt x="837" y="439"/>
                  </a:cubicBezTo>
                  <a:cubicBezTo>
                    <a:pt x="852" y="218"/>
                    <a:pt x="681" y="16"/>
                    <a:pt x="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7"/>
            <p:cNvSpPr/>
            <p:nvPr/>
          </p:nvSpPr>
          <p:spPr>
            <a:xfrm>
              <a:off x="1248993" y="2608091"/>
              <a:ext cx="617799" cy="648604"/>
            </a:xfrm>
            <a:custGeom>
              <a:avLst/>
              <a:gdLst/>
              <a:ahLst/>
              <a:cxnLst/>
              <a:rect l="l" t="t" r="r" b="b"/>
              <a:pathLst>
                <a:path w="2325" h="2441" extrusionOk="0">
                  <a:moveTo>
                    <a:pt x="1165" y="1"/>
                  </a:moveTo>
                  <a:lnTo>
                    <a:pt x="863" y="293"/>
                  </a:lnTo>
                  <a:lnTo>
                    <a:pt x="444" y="233"/>
                  </a:lnTo>
                  <a:lnTo>
                    <a:pt x="374" y="646"/>
                  </a:lnTo>
                  <a:lnTo>
                    <a:pt x="1" y="842"/>
                  </a:lnTo>
                  <a:lnTo>
                    <a:pt x="187" y="1220"/>
                  </a:lnTo>
                  <a:lnTo>
                    <a:pt x="1" y="1599"/>
                  </a:lnTo>
                  <a:lnTo>
                    <a:pt x="374" y="1795"/>
                  </a:lnTo>
                  <a:lnTo>
                    <a:pt x="444" y="2208"/>
                  </a:lnTo>
                  <a:lnTo>
                    <a:pt x="863" y="2148"/>
                  </a:lnTo>
                  <a:lnTo>
                    <a:pt x="1165" y="2440"/>
                  </a:lnTo>
                  <a:lnTo>
                    <a:pt x="1467" y="2148"/>
                  </a:lnTo>
                  <a:lnTo>
                    <a:pt x="1881" y="2208"/>
                  </a:lnTo>
                  <a:lnTo>
                    <a:pt x="1956" y="1795"/>
                  </a:lnTo>
                  <a:lnTo>
                    <a:pt x="2324" y="1599"/>
                  </a:lnTo>
                  <a:lnTo>
                    <a:pt x="2143" y="1220"/>
                  </a:lnTo>
                  <a:lnTo>
                    <a:pt x="2324" y="842"/>
                  </a:lnTo>
                  <a:lnTo>
                    <a:pt x="1956" y="646"/>
                  </a:lnTo>
                  <a:lnTo>
                    <a:pt x="1881" y="233"/>
                  </a:lnTo>
                  <a:lnTo>
                    <a:pt x="1467" y="293"/>
                  </a:lnTo>
                  <a:lnTo>
                    <a:pt x="11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7"/>
            <p:cNvSpPr/>
            <p:nvPr/>
          </p:nvSpPr>
          <p:spPr>
            <a:xfrm>
              <a:off x="1374944" y="2806049"/>
              <a:ext cx="367225" cy="253755"/>
            </a:xfrm>
            <a:custGeom>
              <a:avLst/>
              <a:gdLst/>
              <a:ahLst/>
              <a:cxnLst/>
              <a:rect l="l" t="t" r="r" b="b"/>
              <a:pathLst>
                <a:path w="1382" h="955" extrusionOk="0">
                  <a:moveTo>
                    <a:pt x="1283" y="0"/>
                  </a:moveTo>
                  <a:cubicBezTo>
                    <a:pt x="1260" y="0"/>
                    <a:pt x="1238" y="9"/>
                    <a:pt x="1220" y="27"/>
                  </a:cubicBezTo>
                  <a:lnTo>
                    <a:pt x="484" y="702"/>
                  </a:lnTo>
                  <a:lnTo>
                    <a:pt x="167" y="349"/>
                  </a:lnTo>
                  <a:cubicBezTo>
                    <a:pt x="149" y="334"/>
                    <a:pt x="126" y="327"/>
                    <a:pt x="104" y="327"/>
                  </a:cubicBezTo>
                  <a:cubicBezTo>
                    <a:pt x="81" y="327"/>
                    <a:pt x="58" y="334"/>
                    <a:pt x="41" y="349"/>
                  </a:cubicBezTo>
                  <a:cubicBezTo>
                    <a:pt x="5" y="385"/>
                    <a:pt x="0" y="440"/>
                    <a:pt x="31" y="481"/>
                  </a:cubicBezTo>
                  <a:lnTo>
                    <a:pt x="464" y="954"/>
                  </a:lnTo>
                  <a:lnTo>
                    <a:pt x="1336" y="153"/>
                  </a:lnTo>
                  <a:cubicBezTo>
                    <a:pt x="1371" y="118"/>
                    <a:pt x="1381" y="62"/>
                    <a:pt x="1346" y="27"/>
                  </a:cubicBezTo>
                  <a:cubicBezTo>
                    <a:pt x="1329" y="9"/>
                    <a:pt x="1306" y="0"/>
                    <a:pt x="1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7"/>
            <p:cNvSpPr/>
            <p:nvPr/>
          </p:nvSpPr>
          <p:spPr>
            <a:xfrm>
              <a:off x="299316" y="2496224"/>
              <a:ext cx="421963" cy="132325"/>
            </a:xfrm>
            <a:custGeom>
              <a:avLst/>
              <a:gdLst/>
              <a:ahLst/>
              <a:cxnLst/>
              <a:rect l="l" t="t" r="r" b="b"/>
              <a:pathLst>
                <a:path w="1588" h="498" extrusionOk="0">
                  <a:moveTo>
                    <a:pt x="1071" y="0"/>
                  </a:moveTo>
                  <a:cubicBezTo>
                    <a:pt x="996" y="0"/>
                    <a:pt x="909" y="6"/>
                    <a:pt x="807" y="18"/>
                  </a:cubicBezTo>
                  <a:cubicBezTo>
                    <a:pt x="1" y="119"/>
                    <a:pt x="258" y="497"/>
                    <a:pt x="258" y="497"/>
                  </a:cubicBezTo>
                  <a:lnTo>
                    <a:pt x="1518" y="265"/>
                  </a:lnTo>
                  <a:cubicBezTo>
                    <a:pt x="1518" y="265"/>
                    <a:pt x="1587"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620;p39"/>
          <p:cNvSpPr/>
          <p:nvPr/>
        </p:nvSpPr>
        <p:spPr>
          <a:xfrm>
            <a:off x="118142" y="3620602"/>
            <a:ext cx="932097" cy="1175629"/>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3">
                                            <p:txEl>
                                              <p:pRg st="0" end="0"/>
                                            </p:txEl>
                                          </p:spTgt>
                                        </p:tgtEl>
                                        <p:attrNameLst>
                                          <p:attrName>style.visibility</p:attrName>
                                        </p:attrNameLst>
                                      </p:cBhvr>
                                      <p:to>
                                        <p:strVal val="visible"/>
                                      </p:to>
                                    </p:set>
                                    <p:animEffect transition="in" filter="wipe(left)">
                                      <p:cBhvr>
                                        <p:cTn id="7" dur="1250"/>
                                        <p:tgtEl>
                                          <p:spTgt spid="573">
                                            <p:txEl>
                                              <p:pRg st="0" end="0"/>
                                            </p:txEl>
                                          </p:spTgt>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574"/>
                                        </p:tgtEl>
                                        <p:attrNameLst>
                                          <p:attrName>style.visibility</p:attrName>
                                        </p:attrNameLst>
                                      </p:cBhvr>
                                      <p:to>
                                        <p:strVal val="visible"/>
                                      </p:to>
                                    </p:set>
                                    <p:animEffect transition="in" filter="fade">
                                      <p:cBhvr>
                                        <p:cTn id="11" dur="1250"/>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0" build="p"/>
      <p:bldP spid="5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583" y="362475"/>
            <a:ext cx="7704000" cy="572700"/>
          </a:xfrm>
        </p:spPr>
        <p:txBody>
          <a:bodyPr/>
          <a:lstStyle/>
          <a:p>
            <a:r>
              <a:rPr lang="en-US" dirty="0">
                <a:solidFill>
                  <a:srgbClr val="023F3F"/>
                </a:solidFill>
              </a:rPr>
              <a:t>A</a:t>
            </a:r>
            <a:r>
              <a:rPr lang="en-US" dirty="0" smtClean="0">
                <a:solidFill>
                  <a:srgbClr val="023F3F"/>
                </a:solidFill>
              </a:rPr>
              <a:t>ctivity </a:t>
            </a:r>
            <a:r>
              <a:rPr lang="en-US" dirty="0">
                <a:solidFill>
                  <a:srgbClr val="023F3F"/>
                </a:solidFill>
              </a:rPr>
              <a:t>to </a:t>
            </a:r>
            <a:r>
              <a:rPr lang="en-US" dirty="0" smtClean="0">
                <a:solidFill>
                  <a:srgbClr val="023F3F"/>
                </a:solidFill>
              </a:rPr>
              <a:t>Break </a:t>
            </a:r>
            <a:r>
              <a:rPr lang="en-US" dirty="0">
                <a:solidFill>
                  <a:srgbClr val="023F3F"/>
                </a:solidFill>
              </a:rPr>
              <a:t>the </a:t>
            </a:r>
            <a:r>
              <a:rPr lang="en-US" dirty="0" smtClean="0">
                <a:solidFill>
                  <a:srgbClr val="023F3F"/>
                </a:solidFill>
              </a:rPr>
              <a:t>Ice </a:t>
            </a:r>
            <a:r>
              <a:rPr lang="en-US" dirty="0">
                <a:solidFill>
                  <a:srgbClr val="023F3F"/>
                </a:solidFill>
              </a:rPr>
              <a:t/>
            </a:r>
            <a:br>
              <a:rPr lang="en-US" dirty="0">
                <a:solidFill>
                  <a:srgbClr val="023F3F"/>
                </a:solidFill>
              </a:rPr>
            </a:br>
            <a:r>
              <a:rPr lang="en-US" dirty="0">
                <a:solidFill>
                  <a:srgbClr val="023F3F"/>
                </a:solidFill>
              </a:rPr>
              <a:t>Two </a:t>
            </a:r>
            <a:r>
              <a:rPr lang="en-US" dirty="0" smtClean="0">
                <a:solidFill>
                  <a:srgbClr val="023F3F"/>
                </a:solidFill>
              </a:rPr>
              <a:t>Truths </a:t>
            </a:r>
            <a:r>
              <a:rPr lang="en-US" dirty="0">
                <a:solidFill>
                  <a:srgbClr val="023F3F"/>
                </a:solidFill>
              </a:rPr>
              <a:t>and a </a:t>
            </a:r>
            <a:r>
              <a:rPr lang="en-US" dirty="0" smtClean="0">
                <a:solidFill>
                  <a:srgbClr val="023F3F"/>
                </a:solidFill>
              </a:rPr>
              <a:t>Lie</a:t>
            </a:r>
            <a:r>
              <a:rPr lang="en-US" dirty="0">
                <a:solidFill>
                  <a:srgbClr val="023F3F"/>
                </a:solidFill>
              </a:rPr>
              <a:t/>
            </a:r>
            <a:br>
              <a:rPr lang="en-US" dirty="0">
                <a:solidFill>
                  <a:srgbClr val="023F3F"/>
                </a:solidFill>
              </a:rPr>
            </a:br>
            <a:r>
              <a:rPr lang="en-US" sz="2000" b="0" dirty="0">
                <a:solidFill>
                  <a:srgbClr val="023F3F"/>
                </a:solidFill>
              </a:rPr>
              <a:t>Group size: 5-8 people per group</a:t>
            </a:r>
            <a:endParaRPr lang="en-US" sz="2000" b="0" dirty="0"/>
          </a:p>
        </p:txBody>
      </p:sp>
      <p:grpSp>
        <p:nvGrpSpPr>
          <p:cNvPr id="3" name="Google Shape;1234;p62"/>
          <p:cNvGrpSpPr/>
          <p:nvPr/>
        </p:nvGrpSpPr>
        <p:grpSpPr>
          <a:xfrm>
            <a:off x="384424" y="3259998"/>
            <a:ext cx="2245877" cy="1655046"/>
            <a:chOff x="819175" y="2815781"/>
            <a:chExt cx="2245877" cy="1655046"/>
          </a:xfrm>
        </p:grpSpPr>
        <p:sp>
          <p:nvSpPr>
            <p:cNvPr id="4" name="Google Shape;1235;p62"/>
            <p:cNvSpPr/>
            <p:nvPr/>
          </p:nvSpPr>
          <p:spPr>
            <a:xfrm>
              <a:off x="1311503" y="3006352"/>
              <a:ext cx="22740" cy="37413"/>
            </a:xfrm>
            <a:custGeom>
              <a:avLst/>
              <a:gdLst/>
              <a:ahLst/>
              <a:cxnLst/>
              <a:rect l="l" t="t" r="r" b="b"/>
              <a:pathLst>
                <a:path w="389" h="640" extrusionOk="0">
                  <a:moveTo>
                    <a:pt x="1" y="1"/>
                  </a:moveTo>
                  <a:lnTo>
                    <a:pt x="76" y="636"/>
                  </a:lnTo>
                  <a:cubicBezTo>
                    <a:pt x="94" y="638"/>
                    <a:pt x="111" y="639"/>
                    <a:pt x="129" y="639"/>
                  </a:cubicBezTo>
                  <a:cubicBezTo>
                    <a:pt x="227" y="639"/>
                    <a:pt x="320" y="603"/>
                    <a:pt x="389" y="535"/>
                  </a:cubicBezTo>
                  <a:cubicBezTo>
                    <a:pt x="238" y="374"/>
                    <a:pt x="107" y="197"/>
                    <a:pt x="1" y="1"/>
                  </a:cubicBezTo>
                  <a:close/>
                </a:path>
              </a:pathLst>
            </a:custGeom>
            <a:solidFill>
              <a:srgbClr val="641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236;p62"/>
            <p:cNvSpPr/>
            <p:nvPr/>
          </p:nvSpPr>
          <p:spPr>
            <a:xfrm>
              <a:off x="1287945" y="2947310"/>
              <a:ext cx="37471" cy="59744"/>
            </a:xfrm>
            <a:custGeom>
              <a:avLst/>
              <a:gdLst/>
              <a:ahLst/>
              <a:cxnLst/>
              <a:rect l="l" t="t" r="r" b="b"/>
              <a:pathLst>
                <a:path w="641" h="1022" extrusionOk="0">
                  <a:moveTo>
                    <a:pt x="336" y="1"/>
                  </a:moveTo>
                  <a:cubicBezTo>
                    <a:pt x="327" y="1"/>
                    <a:pt x="318" y="3"/>
                    <a:pt x="308" y="8"/>
                  </a:cubicBezTo>
                  <a:cubicBezTo>
                    <a:pt x="152" y="73"/>
                    <a:pt x="41" y="219"/>
                    <a:pt x="6" y="386"/>
                  </a:cubicBezTo>
                  <a:cubicBezTo>
                    <a:pt x="1" y="416"/>
                    <a:pt x="21" y="441"/>
                    <a:pt x="51" y="446"/>
                  </a:cubicBezTo>
                  <a:cubicBezTo>
                    <a:pt x="54" y="447"/>
                    <a:pt x="57" y="447"/>
                    <a:pt x="60" y="447"/>
                  </a:cubicBezTo>
                  <a:cubicBezTo>
                    <a:pt x="86" y="447"/>
                    <a:pt x="107" y="428"/>
                    <a:pt x="111" y="401"/>
                  </a:cubicBezTo>
                  <a:cubicBezTo>
                    <a:pt x="142" y="265"/>
                    <a:pt x="232" y="154"/>
                    <a:pt x="353" y="103"/>
                  </a:cubicBezTo>
                  <a:cubicBezTo>
                    <a:pt x="363" y="98"/>
                    <a:pt x="374" y="93"/>
                    <a:pt x="379" y="83"/>
                  </a:cubicBezTo>
                  <a:cubicBezTo>
                    <a:pt x="389" y="68"/>
                    <a:pt x="389" y="48"/>
                    <a:pt x="379" y="28"/>
                  </a:cubicBezTo>
                  <a:cubicBezTo>
                    <a:pt x="372" y="11"/>
                    <a:pt x="356" y="1"/>
                    <a:pt x="336" y="1"/>
                  </a:cubicBezTo>
                  <a:close/>
                  <a:moveTo>
                    <a:pt x="641" y="618"/>
                  </a:moveTo>
                  <a:lnTo>
                    <a:pt x="434" y="703"/>
                  </a:lnTo>
                  <a:cubicBezTo>
                    <a:pt x="389" y="728"/>
                    <a:pt x="363" y="794"/>
                    <a:pt x="368" y="875"/>
                  </a:cubicBezTo>
                  <a:cubicBezTo>
                    <a:pt x="378" y="959"/>
                    <a:pt x="431" y="1022"/>
                    <a:pt x="483" y="1022"/>
                  </a:cubicBezTo>
                  <a:cubicBezTo>
                    <a:pt x="487" y="1022"/>
                    <a:pt x="491" y="1021"/>
                    <a:pt x="494" y="1021"/>
                  </a:cubicBezTo>
                  <a:cubicBezTo>
                    <a:pt x="555" y="1016"/>
                    <a:pt x="595" y="940"/>
                    <a:pt x="585" y="849"/>
                  </a:cubicBezTo>
                  <a:cubicBezTo>
                    <a:pt x="575" y="799"/>
                    <a:pt x="555" y="754"/>
                    <a:pt x="525" y="728"/>
                  </a:cubicBezTo>
                  <a:cubicBezTo>
                    <a:pt x="595" y="703"/>
                    <a:pt x="641" y="618"/>
                    <a:pt x="641" y="618"/>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237;p62"/>
            <p:cNvSpPr/>
            <p:nvPr/>
          </p:nvSpPr>
          <p:spPr>
            <a:xfrm>
              <a:off x="1125609" y="2891191"/>
              <a:ext cx="200100" cy="413411"/>
            </a:xfrm>
            <a:custGeom>
              <a:avLst/>
              <a:gdLst/>
              <a:ahLst/>
              <a:cxnLst/>
              <a:rect l="l" t="t" r="r" b="b"/>
              <a:pathLst>
                <a:path w="3423" h="7072" extrusionOk="0">
                  <a:moveTo>
                    <a:pt x="1543" y="1"/>
                  </a:moveTo>
                  <a:cubicBezTo>
                    <a:pt x="876" y="1"/>
                    <a:pt x="261" y="442"/>
                    <a:pt x="76" y="1114"/>
                  </a:cubicBezTo>
                  <a:cubicBezTo>
                    <a:pt x="10" y="1341"/>
                    <a:pt x="0" y="1578"/>
                    <a:pt x="46" y="1809"/>
                  </a:cubicBezTo>
                  <a:cubicBezTo>
                    <a:pt x="242" y="2873"/>
                    <a:pt x="303" y="3342"/>
                    <a:pt x="877" y="3826"/>
                  </a:cubicBezTo>
                  <a:cubicBezTo>
                    <a:pt x="908" y="4430"/>
                    <a:pt x="842" y="5096"/>
                    <a:pt x="514" y="5393"/>
                  </a:cubicBezTo>
                  <a:cubicBezTo>
                    <a:pt x="514" y="5393"/>
                    <a:pt x="1679" y="6003"/>
                    <a:pt x="2450" y="7072"/>
                  </a:cubicBezTo>
                  <a:cubicBezTo>
                    <a:pt x="3266" y="6421"/>
                    <a:pt x="2586" y="5454"/>
                    <a:pt x="2586" y="5454"/>
                  </a:cubicBezTo>
                  <a:cubicBezTo>
                    <a:pt x="1865" y="5257"/>
                    <a:pt x="1885" y="4733"/>
                    <a:pt x="2016" y="4234"/>
                  </a:cubicBezTo>
                  <a:cubicBezTo>
                    <a:pt x="2657" y="4194"/>
                    <a:pt x="3226" y="3735"/>
                    <a:pt x="3307" y="3009"/>
                  </a:cubicBezTo>
                  <a:cubicBezTo>
                    <a:pt x="3423" y="1986"/>
                    <a:pt x="3075" y="368"/>
                    <a:pt x="1946" y="55"/>
                  </a:cubicBezTo>
                  <a:cubicBezTo>
                    <a:pt x="1811" y="18"/>
                    <a:pt x="1676" y="1"/>
                    <a:pt x="1543" y="1"/>
                  </a:cubicBezTo>
                  <a:close/>
                </a:path>
              </a:pathLst>
            </a:custGeom>
            <a:solidFill>
              <a:srgbClr val="803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238;p62"/>
            <p:cNvSpPr/>
            <p:nvPr/>
          </p:nvSpPr>
          <p:spPr>
            <a:xfrm>
              <a:off x="2749965" y="4099505"/>
              <a:ext cx="64303" cy="317717"/>
            </a:xfrm>
            <a:custGeom>
              <a:avLst/>
              <a:gdLst/>
              <a:ahLst/>
              <a:cxnLst/>
              <a:rect l="l" t="t" r="r" b="b"/>
              <a:pathLst>
                <a:path w="1100" h="5435" extrusionOk="0">
                  <a:moveTo>
                    <a:pt x="1" y="1"/>
                  </a:moveTo>
                  <a:lnTo>
                    <a:pt x="767" y="5333"/>
                  </a:lnTo>
                  <a:cubicBezTo>
                    <a:pt x="767" y="5389"/>
                    <a:pt x="807" y="5434"/>
                    <a:pt x="863" y="5434"/>
                  </a:cubicBezTo>
                  <a:lnTo>
                    <a:pt x="994" y="5434"/>
                  </a:lnTo>
                  <a:cubicBezTo>
                    <a:pt x="1059" y="5424"/>
                    <a:pt x="1100" y="5364"/>
                    <a:pt x="1090" y="5298"/>
                  </a:cubicBezTo>
                  <a:lnTo>
                    <a:pt x="581" y="1"/>
                  </a:ln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239;p62"/>
            <p:cNvSpPr/>
            <p:nvPr/>
          </p:nvSpPr>
          <p:spPr>
            <a:xfrm>
              <a:off x="2843087" y="4099505"/>
              <a:ext cx="64596" cy="317717"/>
            </a:xfrm>
            <a:custGeom>
              <a:avLst/>
              <a:gdLst/>
              <a:ahLst/>
              <a:cxnLst/>
              <a:rect l="l" t="t" r="r" b="b"/>
              <a:pathLst>
                <a:path w="1105" h="5435" extrusionOk="0">
                  <a:moveTo>
                    <a:pt x="1" y="1"/>
                  </a:moveTo>
                  <a:lnTo>
                    <a:pt x="767" y="5333"/>
                  </a:lnTo>
                  <a:cubicBezTo>
                    <a:pt x="772" y="5389"/>
                    <a:pt x="812" y="5434"/>
                    <a:pt x="868" y="5434"/>
                  </a:cubicBezTo>
                  <a:lnTo>
                    <a:pt x="999" y="5434"/>
                  </a:lnTo>
                  <a:cubicBezTo>
                    <a:pt x="1064" y="5424"/>
                    <a:pt x="1104" y="5364"/>
                    <a:pt x="1094" y="5298"/>
                  </a:cubicBezTo>
                  <a:lnTo>
                    <a:pt x="585" y="1"/>
                  </a:ln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240;p62"/>
            <p:cNvSpPr/>
            <p:nvPr/>
          </p:nvSpPr>
          <p:spPr>
            <a:xfrm>
              <a:off x="2374317" y="4099505"/>
              <a:ext cx="64596" cy="317717"/>
            </a:xfrm>
            <a:custGeom>
              <a:avLst/>
              <a:gdLst/>
              <a:ahLst/>
              <a:cxnLst/>
              <a:rect l="l" t="t" r="r" b="b"/>
              <a:pathLst>
                <a:path w="1105" h="5435" extrusionOk="0">
                  <a:moveTo>
                    <a:pt x="520" y="1"/>
                  </a:moveTo>
                  <a:lnTo>
                    <a:pt x="16" y="5298"/>
                  </a:lnTo>
                  <a:cubicBezTo>
                    <a:pt x="0" y="5364"/>
                    <a:pt x="46" y="5424"/>
                    <a:pt x="106" y="5434"/>
                  </a:cubicBezTo>
                  <a:lnTo>
                    <a:pt x="237" y="5434"/>
                  </a:lnTo>
                  <a:cubicBezTo>
                    <a:pt x="293" y="5434"/>
                    <a:pt x="333" y="5389"/>
                    <a:pt x="338" y="5333"/>
                  </a:cubicBezTo>
                  <a:lnTo>
                    <a:pt x="1104" y="1"/>
                  </a:ln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41;p62"/>
            <p:cNvSpPr/>
            <p:nvPr/>
          </p:nvSpPr>
          <p:spPr>
            <a:xfrm>
              <a:off x="2281195" y="4099505"/>
              <a:ext cx="64303" cy="317717"/>
            </a:xfrm>
            <a:custGeom>
              <a:avLst/>
              <a:gdLst/>
              <a:ahLst/>
              <a:cxnLst/>
              <a:rect l="l" t="t" r="r" b="b"/>
              <a:pathLst>
                <a:path w="1100" h="5435" extrusionOk="0">
                  <a:moveTo>
                    <a:pt x="515" y="1"/>
                  </a:moveTo>
                  <a:lnTo>
                    <a:pt x="11" y="5298"/>
                  </a:lnTo>
                  <a:cubicBezTo>
                    <a:pt x="1" y="5364"/>
                    <a:pt x="41" y="5424"/>
                    <a:pt x="101" y="5434"/>
                  </a:cubicBezTo>
                  <a:lnTo>
                    <a:pt x="232" y="5434"/>
                  </a:lnTo>
                  <a:cubicBezTo>
                    <a:pt x="288" y="5434"/>
                    <a:pt x="328" y="5389"/>
                    <a:pt x="333" y="5333"/>
                  </a:cubicBezTo>
                  <a:lnTo>
                    <a:pt x="1099" y="1"/>
                  </a:ln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242;p62"/>
            <p:cNvSpPr/>
            <p:nvPr/>
          </p:nvSpPr>
          <p:spPr>
            <a:xfrm>
              <a:off x="2281195" y="4099505"/>
              <a:ext cx="626489" cy="317717"/>
            </a:xfrm>
            <a:custGeom>
              <a:avLst/>
              <a:gdLst/>
              <a:ahLst/>
              <a:cxnLst/>
              <a:rect l="l" t="t" r="r" b="b"/>
              <a:pathLst>
                <a:path w="10717" h="5435" extrusionOk="0">
                  <a:moveTo>
                    <a:pt x="515" y="1"/>
                  </a:moveTo>
                  <a:lnTo>
                    <a:pt x="11" y="5298"/>
                  </a:lnTo>
                  <a:cubicBezTo>
                    <a:pt x="1" y="5364"/>
                    <a:pt x="41" y="5424"/>
                    <a:pt x="101" y="5434"/>
                  </a:cubicBezTo>
                  <a:lnTo>
                    <a:pt x="232" y="5434"/>
                  </a:lnTo>
                  <a:cubicBezTo>
                    <a:pt x="288" y="5434"/>
                    <a:pt x="328" y="5389"/>
                    <a:pt x="333" y="5333"/>
                  </a:cubicBezTo>
                  <a:lnTo>
                    <a:pt x="1099" y="1"/>
                  </a:lnTo>
                  <a:close/>
                  <a:moveTo>
                    <a:pt x="2113" y="1"/>
                  </a:moveTo>
                  <a:lnTo>
                    <a:pt x="1609" y="5298"/>
                  </a:lnTo>
                  <a:cubicBezTo>
                    <a:pt x="1593" y="5364"/>
                    <a:pt x="1639" y="5424"/>
                    <a:pt x="1699" y="5434"/>
                  </a:cubicBezTo>
                  <a:lnTo>
                    <a:pt x="1830" y="5434"/>
                  </a:lnTo>
                  <a:cubicBezTo>
                    <a:pt x="1886" y="5434"/>
                    <a:pt x="1926" y="5389"/>
                    <a:pt x="1931" y="5333"/>
                  </a:cubicBezTo>
                  <a:lnTo>
                    <a:pt x="2697" y="1"/>
                  </a:lnTo>
                  <a:close/>
                  <a:moveTo>
                    <a:pt x="8020" y="1"/>
                  </a:moveTo>
                  <a:lnTo>
                    <a:pt x="8786" y="5333"/>
                  </a:lnTo>
                  <a:cubicBezTo>
                    <a:pt x="8786" y="5389"/>
                    <a:pt x="8826" y="5434"/>
                    <a:pt x="8882" y="5434"/>
                  </a:cubicBezTo>
                  <a:lnTo>
                    <a:pt x="9013" y="5434"/>
                  </a:lnTo>
                  <a:cubicBezTo>
                    <a:pt x="9078" y="5424"/>
                    <a:pt x="9119" y="5364"/>
                    <a:pt x="9109" y="5298"/>
                  </a:cubicBezTo>
                  <a:lnTo>
                    <a:pt x="8600" y="1"/>
                  </a:lnTo>
                  <a:close/>
                  <a:moveTo>
                    <a:pt x="9613" y="1"/>
                  </a:moveTo>
                  <a:lnTo>
                    <a:pt x="10379" y="5333"/>
                  </a:lnTo>
                  <a:cubicBezTo>
                    <a:pt x="10384" y="5389"/>
                    <a:pt x="10424" y="5434"/>
                    <a:pt x="10480" y="5434"/>
                  </a:cubicBezTo>
                  <a:lnTo>
                    <a:pt x="10611" y="5434"/>
                  </a:lnTo>
                  <a:cubicBezTo>
                    <a:pt x="10676" y="5424"/>
                    <a:pt x="10716" y="5364"/>
                    <a:pt x="10706" y="5298"/>
                  </a:cubicBezTo>
                  <a:lnTo>
                    <a:pt x="10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43;p62"/>
            <p:cNvSpPr/>
            <p:nvPr/>
          </p:nvSpPr>
          <p:spPr>
            <a:xfrm>
              <a:off x="2128562" y="3477226"/>
              <a:ext cx="936489" cy="622339"/>
            </a:xfrm>
            <a:custGeom>
              <a:avLst/>
              <a:gdLst/>
              <a:ahLst/>
              <a:cxnLst/>
              <a:rect l="l" t="t" r="r" b="b"/>
              <a:pathLst>
                <a:path w="16020" h="10646" extrusionOk="0">
                  <a:moveTo>
                    <a:pt x="10333" y="0"/>
                  </a:moveTo>
                  <a:cubicBezTo>
                    <a:pt x="7768" y="0"/>
                    <a:pt x="5268" y="1906"/>
                    <a:pt x="4572" y="4325"/>
                  </a:cubicBezTo>
                  <a:lnTo>
                    <a:pt x="651" y="4325"/>
                  </a:lnTo>
                  <a:cubicBezTo>
                    <a:pt x="258" y="4325"/>
                    <a:pt x="1" y="4713"/>
                    <a:pt x="76" y="5197"/>
                  </a:cubicBezTo>
                  <a:lnTo>
                    <a:pt x="832" y="9769"/>
                  </a:lnTo>
                  <a:cubicBezTo>
                    <a:pt x="913" y="10252"/>
                    <a:pt x="1296" y="10646"/>
                    <a:pt x="1694" y="10646"/>
                  </a:cubicBezTo>
                  <a:lnTo>
                    <a:pt x="13494" y="10646"/>
                  </a:lnTo>
                  <a:cubicBezTo>
                    <a:pt x="13892" y="10646"/>
                    <a:pt x="14275" y="10252"/>
                    <a:pt x="14356" y="9769"/>
                  </a:cubicBezTo>
                  <a:lnTo>
                    <a:pt x="14976" y="6024"/>
                  </a:lnTo>
                  <a:cubicBezTo>
                    <a:pt x="15202" y="5595"/>
                    <a:pt x="15369" y="5136"/>
                    <a:pt x="15475" y="4663"/>
                  </a:cubicBezTo>
                  <a:cubicBezTo>
                    <a:pt x="16019" y="2087"/>
                    <a:pt x="14285" y="0"/>
                    <a:pt x="11609" y="0"/>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244;p62"/>
            <p:cNvSpPr/>
            <p:nvPr/>
          </p:nvSpPr>
          <p:spPr>
            <a:xfrm>
              <a:off x="2128562" y="3477226"/>
              <a:ext cx="936489" cy="622339"/>
            </a:xfrm>
            <a:custGeom>
              <a:avLst/>
              <a:gdLst/>
              <a:ahLst/>
              <a:cxnLst/>
              <a:rect l="l" t="t" r="r" b="b"/>
              <a:pathLst>
                <a:path w="16020" h="10646" extrusionOk="0">
                  <a:moveTo>
                    <a:pt x="10333" y="0"/>
                  </a:moveTo>
                  <a:cubicBezTo>
                    <a:pt x="7768" y="0"/>
                    <a:pt x="5268" y="1906"/>
                    <a:pt x="4572" y="4325"/>
                  </a:cubicBezTo>
                  <a:lnTo>
                    <a:pt x="651" y="4325"/>
                  </a:lnTo>
                  <a:cubicBezTo>
                    <a:pt x="258" y="4325"/>
                    <a:pt x="1" y="4713"/>
                    <a:pt x="76" y="5197"/>
                  </a:cubicBezTo>
                  <a:lnTo>
                    <a:pt x="832" y="9769"/>
                  </a:lnTo>
                  <a:cubicBezTo>
                    <a:pt x="913" y="10252"/>
                    <a:pt x="1296" y="10646"/>
                    <a:pt x="1694" y="10646"/>
                  </a:cubicBezTo>
                  <a:lnTo>
                    <a:pt x="13494" y="10646"/>
                  </a:lnTo>
                  <a:cubicBezTo>
                    <a:pt x="13892" y="10646"/>
                    <a:pt x="14275" y="10252"/>
                    <a:pt x="14356" y="9769"/>
                  </a:cubicBezTo>
                  <a:lnTo>
                    <a:pt x="14976" y="6024"/>
                  </a:lnTo>
                  <a:cubicBezTo>
                    <a:pt x="15202" y="5595"/>
                    <a:pt x="15369" y="5136"/>
                    <a:pt x="15475" y="4663"/>
                  </a:cubicBezTo>
                  <a:cubicBezTo>
                    <a:pt x="16019" y="2087"/>
                    <a:pt x="14285" y="0"/>
                    <a:pt x="11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45;p62"/>
            <p:cNvSpPr/>
            <p:nvPr/>
          </p:nvSpPr>
          <p:spPr>
            <a:xfrm>
              <a:off x="2104712" y="3641024"/>
              <a:ext cx="586972" cy="721658"/>
            </a:xfrm>
            <a:custGeom>
              <a:avLst/>
              <a:gdLst/>
              <a:ahLst/>
              <a:cxnLst/>
              <a:rect l="l" t="t" r="r" b="b"/>
              <a:pathLst>
                <a:path w="10041" h="12345" extrusionOk="0">
                  <a:moveTo>
                    <a:pt x="6961" y="1"/>
                  </a:moveTo>
                  <a:cubicBezTo>
                    <a:pt x="6961" y="1"/>
                    <a:pt x="757" y="76"/>
                    <a:pt x="661" y="2521"/>
                  </a:cubicBezTo>
                  <a:cubicBezTo>
                    <a:pt x="520" y="6039"/>
                    <a:pt x="0" y="11881"/>
                    <a:pt x="0" y="11881"/>
                  </a:cubicBezTo>
                  <a:lnTo>
                    <a:pt x="1049" y="12345"/>
                  </a:lnTo>
                  <a:cubicBezTo>
                    <a:pt x="1049" y="12345"/>
                    <a:pt x="2884" y="6483"/>
                    <a:pt x="2949" y="3741"/>
                  </a:cubicBezTo>
                  <a:cubicBezTo>
                    <a:pt x="4698" y="3307"/>
                    <a:pt x="9184" y="3741"/>
                    <a:pt x="9713" y="2309"/>
                  </a:cubicBezTo>
                  <a:cubicBezTo>
                    <a:pt x="9970" y="1568"/>
                    <a:pt x="10041" y="772"/>
                    <a:pt x="9910"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46;p62"/>
            <p:cNvSpPr/>
            <p:nvPr/>
          </p:nvSpPr>
          <p:spPr>
            <a:xfrm>
              <a:off x="2104712" y="3641024"/>
              <a:ext cx="586972" cy="721658"/>
            </a:xfrm>
            <a:custGeom>
              <a:avLst/>
              <a:gdLst/>
              <a:ahLst/>
              <a:cxnLst/>
              <a:rect l="l" t="t" r="r" b="b"/>
              <a:pathLst>
                <a:path w="10041" h="12345" extrusionOk="0">
                  <a:moveTo>
                    <a:pt x="6961" y="1"/>
                  </a:moveTo>
                  <a:cubicBezTo>
                    <a:pt x="6961" y="1"/>
                    <a:pt x="757" y="76"/>
                    <a:pt x="661" y="2521"/>
                  </a:cubicBezTo>
                  <a:cubicBezTo>
                    <a:pt x="520" y="6039"/>
                    <a:pt x="0" y="11881"/>
                    <a:pt x="0" y="11881"/>
                  </a:cubicBezTo>
                  <a:lnTo>
                    <a:pt x="1049" y="12345"/>
                  </a:lnTo>
                  <a:cubicBezTo>
                    <a:pt x="1049" y="12345"/>
                    <a:pt x="2884" y="6483"/>
                    <a:pt x="2949" y="3741"/>
                  </a:cubicBezTo>
                  <a:cubicBezTo>
                    <a:pt x="4698" y="3307"/>
                    <a:pt x="9184" y="3741"/>
                    <a:pt x="9713" y="2309"/>
                  </a:cubicBezTo>
                  <a:cubicBezTo>
                    <a:pt x="9970" y="1568"/>
                    <a:pt x="10041" y="772"/>
                    <a:pt x="9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247;p62"/>
            <p:cNvSpPr/>
            <p:nvPr/>
          </p:nvSpPr>
          <p:spPr>
            <a:xfrm>
              <a:off x="2588798" y="3264500"/>
              <a:ext cx="58" cy="351"/>
            </a:xfrm>
            <a:custGeom>
              <a:avLst/>
              <a:gdLst/>
              <a:ahLst/>
              <a:cxnLst/>
              <a:rect l="l" t="t" r="r" b="b"/>
              <a:pathLst>
                <a:path w="1" h="6" extrusionOk="0">
                  <a:moveTo>
                    <a:pt x="1" y="5"/>
                  </a:moveTo>
                  <a:lnTo>
                    <a:pt x="1" y="0"/>
                  </a:lnTo>
                  <a:cubicBezTo>
                    <a:pt x="1" y="0"/>
                    <a:pt x="1" y="0"/>
                    <a:pt x="1" y="0"/>
                  </a:cubicBezTo>
                  <a:cubicBezTo>
                    <a:pt x="1" y="5"/>
                    <a:pt x="1" y="5"/>
                    <a:pt x="1" y="5"/>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248;p62"/>
            <p:cNvSpPr/>
            <p:nvPr/>
          </p:nvSpPr>
          <p:spPr>
            <a:xfrm>
              <a:off x="2210461" y="3213408"/>
              <a:ext cx="383715" cy="347413"/>
            </a:xfrm>
            <a:custGeom>
              <a:avLst/>
              <a:gdLst/>
              <a:ahLst/>
              <a:cxnLst/>
              <a:rect l="l" t="t" r="r" b="b"/>
              <a:pathLst>
                <a:path w="6564" h="5943" extrusionOk="0">
                  <a:moveTo>
                    <a:pt x="5778" y="1"/>
                  </a:moveTo>
                  <a:cubicBezTo>
                    <a:pt x="5466" y="1"/>
                    <a:pt x="5181" y="208"/>
                    <a:pt x="5097" y="526"/>
                  </a:cubicBezTo>
                  <a:lnTo>
                    <a:pt x="5097" y="541"/>
                  </a:lnTo>
                  <a:cubicBezTo>
                    <a:pt x="4986" y="914"/>
                    <a:pt x="4870" y="1313"/>
                    <a:pt x="4744" y="1701"/>
                  </a:cubicBezTo>
                  <a:cubicBezTo>
                    <a:pt x="4623" y="2094"/>
                    <a:pt x="4487" y="2477"/>
                    <a:pt x="4346" y="2850"/>
                  </a:cubicBezTo>
                  <a:cubicBezTo>
                    <a:pt x="4205" y="3218"/>
                    <a:pt x="4043" y="3581"/>
                    <a:pt x="3867" y="3929"/>
                  </a:cubicBezTo>
                  <a:cubicBezTo>
                    <a:pt x="3781" y="4095"/>
                    <a:pt x="3685" y="4251"/>
                    <a:pt x="3585" y="4407"/>
                  </a:cubicBezTo>
                  <a:cubicBezTo>
                    <a:pt x="3529" y="4493"/>
                    <a:pt x="3469" y="4579"/>
                    <a:pt x="3398" y="4654"/>
                  </a:cubicBezTo>
                  <a:cubicBezTo>
                    <a:pt x="3277" y="4624"/>
                    <a:pt x="3156" y="4584"/>
                    <a:pt x="3040" y="4538"/>
                  </a:cubicBezTo>
                  <a:cubicBezTo>
                    <a:pt x="2778" y="4428"/>
                    <a:pt x="2501" y="4292"/>
                    <a:pt x="2229" y="4150"/>
                  </a:cubicBezTo>
                  <a:cubicBezTo>
                    <a:pt x="1952" y="4009"/>
                    <a:pt x="1674" y="3853"/>
                    <a:pt x="1397" y="3702"/>
                  </a:cubicBezTo>
                  <a:cubicBezTo>
                    <a:pt x="1120" y="3551"/>
                    <a:pt x="843" y="3389"/>
                    <a:pt x="565" y="3238"/>
                  </a:cubicBezTo>
                  <a:lnTo>
                    <a:pt x="560" y="3238"/>
                  </a:lnTo>
                  <a:cubicBezTo>
                    <a:pt x="506" y="3209"/>
                    <a:pt x="448" y="3195"/>
                    <a:pt x="390" y="3195"/>
                  </a:cubicBezTo>
                  <a:cubicBezTo>
                    <a:pt x="297" y="3195"/>
                    <a:pt x="206" y="3232"/>
                    <a:pt x="137" y="3304"/>
                  </a:cubicBezTo>
                  <a:cubicBezTo>
                    <a:pt x="1" y="3445"/>
                    <a:pt x="1" y="3672"/>
                    <a:pt x="142" y="3808"/>
                  </a:cubicBezTo>
                  <a:cubicBezTo>
                    <a:pt x="384" y="4034"/>
                    <a:pt x="626" y="4251"/>
                    <a:pt x="883" y="4463"/>
                  </a:cubicBezTo>
                  <a:cubicBezTo>
                    <a:pt x="1135" y="4670"/>
                    <a:pt x="1397" y="4871"/>
                    <a:pt x="1664" y="5068"/>
                  </a:cubicBezTo>
                  <a:cubicBezTo>
                    <a:pt x="1941" y="5264"/>
                    <a:pt x="2234" y="5451"/>
                    <a:pt x="2531" y="5617"/>
                  </a:cubicBezTo>
                  <a:cubicBezTo>
                    <a:pt x="2698" y="5708"/>
                    <a:pt x="2874" y="5783"/>
                    <a:pt x="3050" y="5849"/>
                  </a:cubicBezTo>
                  <a:cubicBezTo>
                    <a:pt x="3166" y="5889"/>
                    <a:pt x="3287" y="5920"/>
                    <a:pt x="3408" y="5935"/>
                  </a:cubicBezTo>
                  <a:cubicBezTo>
                    <a:pt x="3451" y="5940"/>
                    <a:pt x="3495" y="5942"/>
                    <a:pt x="3539" y="5942"/>
                  </a:cubicBezTo>
                  <a:cubicBezTo>
                    <a:pt x="3583" y="5942"/>
                    <a:pt x="3627" y="5940"/>
                    <a:pt x="3670" y="5935"/>
                  </a:cubicBezTo>
                  <a:cubicBezTo>
                    <a:pt x="3811" y="5920"/>
                    <a:pt x="3948" y="5869"/>
                    <a:pt x="4063" y="5794"/>
                  </a:cubicBezTo>
                  <a:lnTo>
                    <a:pt x="4099" y="5768"/>
                  </a:lnTo>
                  <a:lnTo>
                    <a:pt x="4119" y="5753"/>
                  </a:lnTo>
                  <a:cubicBezTo>
                    <a:pt x="4321" y="5582"/>
                    <a:pt x="4502" y="5390"/>
                    <a:pt x="4658" y="5179"/>
                  </a:cubicBezTo>
                  <a:cubicBezTo>
                    <a:pt x="4804" y="4992"/>
                    <a:pt x="4935" y="4791"/>
                    <a:pt x="5051" y="4584"/>
                  </a:cubicBezTo>
                  <a:cubicBezTo>
                    <a:pt x="5278" y="4196"/>
                    <a:pt x="5480" y="3793"/>
                    <a:pt x="5651" y="3374"/>
                  </a:cubicBezTo>
                  <a:cubicBezTo>
                    <a:pt x="5823" y="2966"/>
                    <a:pt x="5974" y="2558"/>
                    <a:pt x="6110" y="2144"/>
                  </a:cubicBezTo>
                  <a:cubicBezTo>
                    <a:pt x="6180" y="1933"/>
                    <a:pt x="6241" y="1731"/>
                    <a:pt x="6301" y="1519"/>
                  </a:cubicBezTo>
                  <a:cubicBezTo>
                    <a:pt x="6367" y="1308"/>
                    <a:pt x="6422" y="1101"/>
                    <a:pt x="6473" y="874"/>
                  </a:cubicBezTo>
                  <a:cubicBezTo>
                    <a:pt x="6564" y="501"/>
                    <a:pt x="6342" y="128"/>
                    <a:pt x="5969" y="27"/>
                  </a:cubicBezTo>
                  <a:cubicBezTo>
                    <a:pt x="5905" y="9"/>
                    <a:pt x="5841" y="1"/>
                    <a:pt x="5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49;p62"/>
            <p:cNvSpPr/>
            <p:nvPr/>
          </p:nvSpPr>
          <p:spPr>
            <a:xfrm>
              <a:off x="1990720" y="4319889"/>
              <a:ext cx="178295" cy="99845"/>
            </a:xfrm>
            <a:custGeom>
              <a:avLst/>
              <a:gdLst/>
              <a:ahLst/>
              <a:cxnLst/>
              <a:rect l="l" t="t" r="r" b="b"/>
              <a:pathLst>
                <a:path w="3050" h="1708" extrusionOk="0">
                  <a:moveTo>
                    <a:pt x="315" y="1"/>
                  </a:moveTo>
                  <a:cubicBezTo>
                    <a:pt x="165" y="1"/>
                    <a:pt x="1" y="276"/>
                    <a:pt x="287" y="485"/>
                  </a:cubicBezTo>
                  <a:cubicBezTo>
                    <a:pt x="705" y="767"/>
                    <a:pt x="1144" y="1019"/>
                    <a:pt x="1593" y="1246"/>
                  </a:cubicBezTo>
                  <a:cubicBezTo>
                    <a:pt x="2021" y="1437"/>
                    <a:pt x="2172" y="1533"/>
                    <a:pt x="2510" y="1694"/>
                  </a:cubicBezTo>
                  <a:cubicBezTo>
                    <a:pt x="2532" y="1704"/>
                    <a:pt x="2555" y="1708"/>
                    <a:pt x="2578" y="1708"/>
                  </a:cubicBezTo>
                  <a:cubicBezTo>
                    <a:pt x="2642" y="1708"/>
                    <a:pt x="2702" y="1672"/>
                    <a:pt x="2732" y="1609"/>
                  </a:cubicBezTo>
                  <a:lnTo>
                    <a:pt x="3034" y="817"/>
                  </a:lnTo>
                  <a:cubicBezTo>
                    <a:pt x="3049" y="787"/>
                    <a:pt x="3034" y="747"/>
                    <a:pt x="2999" y="732"/>
                  </a:cubicBezTo>
                  <a:lnTo>
                    <a:pt x="2026" y="288"/>
                  </a:lnTo>
                  <a:cubicBezTo>
                    <a:pt x="1995" y="272"/>
                    <a:pt x="1957" y="265"/>
                    <a:pt x="1920" y="265"/>
                  </a:cubicBezTo>
                  <a:cubicBezTo>
                    <a:pt x="1898" y="265"/>
                    <a:pt x="1875" y="267"/>
                    <a:pt x="1855" y="273"/>
                  </a:cubicBezTo>
                  <a:cubicBezTo>
                    <a:pt x="1758" y="295"/>
                    <a:pt x="1651" y="309"/>
                    <a:pt x="1529" y="309"/>
                  </a:cubicBezTo>
                  <a:cubicBezTo>
                    <a:pt x="1237" y="309"/>
                    <a:pt x="864" y="231"/>
                    <a:pt x="363" y="11"/>
                  </a:cubicBezTo>
                  <a:cubicBezTo>
                    <a:pt x="347" y="4"/>
                    <a:pt x="331" y="1"/>
                    <a:pt x="3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250;p62"/>
            <p:cNvSpPr/>
            <p:nvPr/>
          </p:nvSpPr>
          <p:spPr>
            <a:xfrm>
              <a:off x="2335735" y="4366129"/>
              <a:ext cx="182154" cy="68746"/>
            </a:xfrm>
            <a:custGeom>
              <a:avLst/>
              <a:gdLst/>
              <a:ahLst/>
              <a:cxnLst/>
              <a:rect l="l" t="t" r="r" b="b"/>
              <a:pathLst>
                <a:path w="3116" h="1176" extrusionOk="0">
                  <a:moveTo>
                    <a:pt x="2988" y="1"/>
                  </a:moveTo>
                  <a:cubicBezTo>
                    <a:pt x="2985" y="1"/>
                    <a:pt x="2982" y="1"/>
                    <a:pt x="2979" y="1"/>
                  </a:cubicBezTo>
                  <a:lnTo>
                    <a:pt x="1815" y="1"/>
                  </a:lnTo>
                  <a:cubicBezTo>
                    <a:pt x="1749" y="1"/>
                    <a:pt x="1689" y="26"/>
                    <a:pt x="1638" y="67"/>
                  </a:cubicBezTo>
                  <a:cubicBezTo>
                    <a:pt x="1346" y="294"/>
                    <a:pt x="1023" y="535"/>
                    <a:pt x="197" y="712"/>
                  </a:cubicBezTo>
                  <a:cubicBezTo>
                    <a:pt x="10" y="747"/>
                    <a:pt x="0" y="1176"/>
                    <a:pt x="434" y="1176"/>
                  </a:cubicBezTo>
                  <a:cubicBezTo>
                    <a:pt x="872" y="1176"/>
                    <a:pt x="1507" y="1145"/>
                    <a:pt x="1820" y="1145"/>
                  </a:cubicBezTo>
                  <a:cubicBezTo>
                    <a:pt x="2334" y="1145"/>
                    <a:pt x="2525" y="1171"/>
                    <a:pt x="2934" y="1176"/>
                  </a:cubicBezTo>
                  <a:cubicBezTo>
                    <a:pt x="3034" y="1176"/>
                    <a:pt x="3115" y="1090"/>
                    <a:pt x="3115" y="989"/>
                  </a:cubicBezTo>
                  <a:lnTo>
                    <a:pt x="3055" y="72"/>
                  </a:lnTo>
                  <a:cubicBezTo>
                    <a:pt x="3055" y="72"/>
                    <a:pt x="3055" y="67"/>
                    <a:pt x="3055" y="67"/>
                  </a:cubicBezTo>
                  <a:cubicBezTo>
                    <a:pt x="3055" y="29"/>
                    <a:pt x="3024" y="1"/>
                    <a:pt x="2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251;p62"/>
            <p:cNvSpPr/>
            <p:nvPr/>
          </p:nvSpPr>
          <p:spPr>
            <a:xfrm>
              <a:off x="2280318" y="3640731"/>
              <a:ext cx="508931" cy="725516"/>
            </a:xfrm>
            <a:custGeom>
              <a:avLst/>
              <a:gdLst/>
              <a:ahLst/>
              <a:cxnLst/>
              <a:rect l="l" t="t" r="r" b="b"/>
              <a:pathLst>
                <a:path w="8706" h="12411" extrusionOk="0">
                  <a:moveTo>
                    <a:pt x="8579" y="1"/>
                  </a:moveTo>
                  <a:lnTo>
                    <a:pt x="5631" y="6"/>
                  </a:lnTo>
                  <a:cubicBezTo>
                    <a:pt x="5631" y="6"/>
                    <a:pt x="1" y="480"/>
                    <a:pt x="142" y="2924"/>
                  </a:cubicBezTo>
                  <a:cubicBezTo>
                    <a:pt x="293" y="5601"/>
                    <a:pt x="2763" y="12410"/>
                    <a:pt x="2763" y="12410"/>
                  </a:cubicBezTo>
                  <a:lnTo>
                    <a:pt x="3902" y="12410"/>
                  </a:lnTo>
                  <a:cubicBezTo>
                    <a:pt x="3902" y="12410"/>
                    <a:pt x="2929" y="6175"/>
                    <a:pt x="2586" y="3448"/>
                  </a:cubicBezTo>
                  <a:cubicBezTo>
                    <a:pt x="3052" y="3448"/>
                    <a:pt x="3699" y="3474"/>
                    <a:pt x="4392" y="3474"/>
                  </a:cubicBezTo>
                  <a:cubicBezTo>
                    <a:pt x="6063" y="3474"/>
                    <a:pt x="8009" y="3326"/>
                    <a:pt x="8383" y="2314"/>
                  </a:cubicBezTo>
                  <a:cubicBezTo>
                    <a:pt x="8640" y="1573"/>
                    <a:pt x="8705" y="777"/>
                    <a:pt x="8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252;p62"/>
            <p:cNvSpPr/>
            <p:nvPr/>
          </p:nvSpPr>
          <p:spPr>
            <a:xfrm>
              <a:off x="2486263" y="3195754"/>
              <a:ext cx="340106" cy="447726"/>
            </a:xfrm>
            <a:custGeom>
              <a:avLst/>
              <a:gdLst/>
              <a:ahLst/>
              <a:cxnLst/>
              <a:rect l="l" t="t" r="r" b="b"/>
              <a:pathLst>
                <a:path w="5818" h="7659" extrusionOk="0">
                  <a:moveTo>
                    <a:pt x="3219" y="0"/>
                  </a:moveTo>
                  <a:cubicBezTo>
                    <a:pt x="2554" y="0"/>
                    <a:pt x="1888" y="39"/>
                    <a:pt x="1226" y="118"/>
                  </a:cubicBezTo>
                  <a:cubicBezTo>
                    <a:pt x="797" y="178"/>
                    <a:pt x="454" y="511"/>
                    <a:pt x="384" y="939"/>
                  </a:cubicBezTo>
                  <a:cubicBezTo>
                    <a:pt x="217" y="1988"/>
                    <a:pt x="1" y="4246"/>
                    <a:pt x="439" y="7658"/>
                  </a:cubicBezTo>
                  <a:lnTo>
                    <a:pt x="5056" y="7618"/>
                  </a:lnTo>
                  <a:cubicBezTo>
                    <a:pt x="5026" y="5254"/>
                    <a:pt x="5399" y="3031"/>
                    <a:pt x="5762" y="864"/>
                  </a:cubicBezTo>
                  <a:cubicBezTo>
                    <a:pt x="5817" y="511"/>
                    <a:pt x="5580" y="178"/>
                    <a:pt x="5233" y="123"/>
                  </a:cubicBezTo>
                  <a:cubicBezTo>
                    <a:pt x="5223" y="123"/>
                    <a:pt x="5218" y="118"/>
                    <a:pt x="5212" y="118"/>
                  </a:cubicBezTo>
                  <a:cubicBezTo>
                    <a:pt x="4550" y="39"/>
                    <a:pt x="3884" y="0"/>
                    <a:pt x="3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253;p62"/>
            <p:cNvSpPr/>
            <p:nvPr/>
          </p:nvSpPr>
          <p:spPr>
            <a:xfrm>
              <a:off x="2639480" y="3202710"/>
              <a:ext cx="246691" cy="342912"/>
            </a:xfrm>
            <a:custGeom>
              <a:avLst/>
              <a:gdLst/>
              <a:ahLst/>
              <a:cxnLst/>
              <a:rect l="l" t="t" r="r" b="b"/>
              <a:pathLst>
                <a:path w="4220" h="5866" extrusionOk="0">
                  <a:moveTo>
                    <a:pt x="3307" y="4606"/>
                  </a:moveTo>
                  <a:cubicBezTo>
                    <a:pt x="3311" y="4609"/>
                    <a:pt x="3299" y="4613"/>
                    <a:pt x="3280" y="4613"/>
                  </a:cubicBezTo>
                  <a:cubicBezTo>
                    <a:pt x="3272" y="4613"/>
                    <a:pt x="3262" y="4612"/>
                    <a:pt x="3252" y="4611"/>
                  </a:cubicBezTo>
                  <a:cubicBezTo>
                    <a:pt x="3267" y="4606"/>
                    <a:pt x="3287" y="4606"/>
                    <a:pt x="3307" y="4606"/>
                  </a:cubicBezTo>
                  <a:close/>
                  <a:moveTo>
                    <a:pt x="2510" y="1"/>
                  </a:moveTo>
                  <a:cubicBezTo>
                    <a:pt x="2433" y="1"/>
                    <a:pt x="2355" y="13"/>
                    <a:pt x="2279" y="39"/>
                  </a:cubicBezTo>
                  <a:cubicBezTo>
                    <a:pt x="1911" y="170"/>
                    <a:pt x="1709" y="573"/>
                    <a:pt x="1840" y="946"/>
                  </a:cubicBezTo>
                  <a:lnTo>
                    <a:pt x="1840" y="951"/>
                  </a:lnTo>
                  <a:cubicBezTo>
                    <a:pt x="2057" y="1561"/>
                    <a:pt x="2274" y="2196"/>
                    <a:pt x="2455" y="2821"/>
                  </a:cubicBezTo>
                  <a:cubicBezTo>
                    <a:pt x="2632" y="3376"/>
                    <a:pt x="2768" y="3940"/>
                    <a:pt x="2864" y="4515"/>
                  </a:cubicBezTo>
                  <a:cubicBezTo>
                    <a:pt x="2849" y="4510"/>
                    <a:pt x="2833" y="4505"/>
                    <a:pt x="2813" y="4495"/>
                  </a:cubicBezTo>
                  <a:cubicBezTo>
                    <a:pt x="2667" y="4449"/>
                    <a:pt x="2521" y="4389"/>
                    <a:pt x="2375" y="4328"/>
                  </a:cubicBezTo>
                  <a:cubicBezTo>
                    <a:pt x="1775" y="4086"/>
                    <a:pt x="1165" y="3789"/>
                    <a:pt x="565" y="3502"/>
                  </a:cubicBezTo>
                  <a:lnTo>
                    <a:pt x="555" y="3502"/>
                  </a:lnTo>
                  <a:cubicBezTo>
                    <a:pt x="507" y="3478"/>
                    <a:pt x="455" y="3467"/>
                    <a:pt x="403" y="3467"/>
                  </a:cubicBezTo>
                  <a:cubicBezTo>
                    <a:pt x="298" y="3467"/>
                    <a:pt x="194" y="3513"/>
                    <a:pt x="127" y="3597"/>
                  </a:cubicBezTo>
                  <a:cubicBezTo>
                    <a:pt x="1" y="3749"/>
                    <a:pt x="21" y="3970"/>
                    <a:pt x="172" y="4096"/>
                  </a:cubicBezTo>
                  <a:cubicBezTo>
                    <a:pt x="706" y="4550"/>
                    <a:pt x="1281" y="4958"/>
                    <a:pt x="1881" y="5316"/>
                  </a:cubicBezTo>
                  <a:cubicBezTo>
                    <a:pt x="2037" y="5407"/>
                    <a:pt x="2193" y="5498"/>
                    <a:pt x="2365" y="5578"/>
                  </a:cubicBezTo>
                  <a:cubicBezTo>
                    <a:pt x="2546" y="5669"/>
                    <a:pt x="2733" y="5745"/>
                    <a:pt x="2929" y="5800"/>
                  </a:cubicBezTo>
                  <a:cubicBezTo>
                    <a:pt x="3060" y="5840"/>
                    <a:pt x="3196" y="5861"/>
                    <a:pt x="3332" y="5866"/>
                  </a:cubicBezTo>
                  <a:cubicBezTo>
                    <a:pt x="3453" y="5866"/>
                    <a:pt x="3569" y="5846"/>
                    <a:pt x="3675" y="5805"/>
                  </a:cubicBezTo>
                  <a:cubicBezTo>
                    <a:pt x="3715" y="5790"/>
                    <a:pt x="3756" y="5775"/>
                    <a:pt x="3791" y="5755"/>
                  </a:cubicBezTo>
                  <a:cubicBezTo>
                    <a:pt x="3831" y="5730"/>
                    <a:pt x="3872" y="5704"/>
                    <a:pt x="3907" y="5679"/>
                  </a:cubicBezTo>
                  <a:cubicBezTo>
                    <a:pt x="3988" y="5614"/>
                    <a:pt x="4053" y="5538"/>
                    <a:pt x="4104" y="5452"/>
                  </a:cubicBezTo>
                  <a:cubicBezTo>
                    <a:pt x="4179" y="5316"/>
                    <a:pt x="4220" y="5170"/>
                    <a:pt x="4220" y="5014"/>
                  </a:cubicBezTo>
                  <a:lnTo>
                    <a:pt x="4220" y="4868"/>
                  </a:lnTo>
                  <a:cubicBezTo>
                    <a:pt x="4220" y="4767"/>
                    <a:pt x="4214" y="4671"/>
                    <a:pt x="4209" y="4575"/>
                  </a:cubicBezTo>
                  <a:cubicBezTo>
                    <a:pt x="4184" y="4207"/>
                    <a:pt x="4139" y="3844"/>
                    <a:pt x="4068" y="3487"/>
                  </a:cubicBezTo>
                  <a:cubicBezTo>
                    <a:pt x="4008" y="3134"/>
                    <a:pt x="3927" y="2786"/>
                    <a:pt x="3836" y="2448"/>
                  </a:cubicBezTo>
                  <a:cubicBezTo>
                    <a:pt x="3746" y="2111"/>
                    <a:pt x="3650" y="1778"/>
                    <a:pt x="3539" y="1440"/>
                  </a:cubicBezTo>
                  <a:cubicBezTo>
                    <a:pt x="3423" y="1108"/>
                    <a:pt x="3317" y="785"/>
                    <a:pt x="3181" y="452"/>
                  </a:cubicBezTo>
                  <a:lnTo>
                    <a:pt x="3171" y="437"/>
                  </a:lnTo>
                  <a:cubicBezTo>
                    <a:pt x="3056" y="168"/>
                    <a:pt x="2791" y="1"/>
                    <a:pt x="2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54;p62"/>
            <p:cNvSpPr/>
            <p:nvPr/>
          </p:nvSpPr>
          <p:spPr>
            <a:xfrm>
              <a:off x="2558400" y="2943744"/>
              <a:ext cx="81431" cy="81840"/>
            </a:xfrm>
            <a:custGeom>
              <a:avLst/>
              <a:gdLst/>
              <a:ahLst/>
              <a:cxnLst/>
              <a:rect l="l" t="t" r="r" b="b"/>
              <a:pathLst>
                <a:path w="1393" h="1400" extrusionOk="0">
                  <a:moveTo>
                    <a:pt x="818" y="1"/>
                  </a:moveTo>
                  <a:cubicBezTo>
                    <a:pt x="749" y="1"/>
                    <a:pt x="673" y="26"/>
                    <a:pt x="591" y="84"/>
                  </a:cubicBezTo>
                  <a:cubicBezTo>
                    <a:pt x="0" y="505"/>
                    <a:pt x="184" y="1399"/>
                    <a:pt x="616" y="1399"/>
                  </a:cubicBezTo>
                  <a:cubicBezTo>
                    <a:pt x="696" y="1399"/>
                    <a:pt x="785" y="1369"/>
                    <a:pt x="879" y="1299"/>
                  </a:cubicBezTo>
                  <a:cubicBezTo>
                    <a:pt x="1393" y="918"/>
                    <a:pt x="1233" y="1"/>
                    <a:pt x="818" y="1"/>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55;p62"/>
            <p:cNvSpPr/>
            <p:nvPr/>
          </p:nvSpPr>
          <p:spPr>
            <a:xfrm>
              <a:off x="2568513" y="2922933"/>
              <a:ext cx="165318" cy="321282"/>
            </a:xfrm>
            <a:custGeom>
              <a:avLst/>
              <a:gdLst/>
              <a:ahLst/>
              <a:cxnLst/>
              <a:rect l="l" t="t" r="r" b="b"/>
              <a:pathLst>
                <a:path w="2828" h="5496" extrusionOk="0">
                  <a:moveTo>
                    <a:pt x="1615" y="0"/>
                  </a:moveTo>
                  <a:cubicBezTo>
                    <a:pt x="1501" y="0"/>
                    <a:pt x="1385" y="17"/>
                    <a:pt x="1270" y="52"/>
                  </a:cubicBezTo>
                  <a:cubicBezTo>
                    <a:pt x="333" y="304"/>
                    <a:pt x="0" y="1624"/>
                    <a:pt x="71" y="2456"/>
                  </a:cubicBezTo>
                  <a:cubicBezTo>
                    <a:pt x="86" y="2693"/>
                    <a:pt x="176" y="2925"/>
                    <a:pt x="323" y="3111"/>
                  </a:cubicBezTo>
                  <a:cubicBezTo>
                    <a:pt x="554" y="3404"/>
                    <a:pt x="892" y="3560"/>
                    <a:pt x="1235" y="3565"/>
                  </a:cubicBezTo>
                  <a:cubicBezTo>
                    <a:pt x="1255" y="3656"/>
                    <a:pt x="1270" y="3751"/>
                    <a:pt x="1280" y="3847"/>
                  </a:cubicBezTo>
                  <a:cubicBezTo>
                    <a:pt x="1316" y="4215"/>
                    <a:pt x="1235" y="4553"/>
                    <a:pt x="791" y="4724"/>
                  </a:cubicBezTo>
                  <a:cubicBezTo>
                    <a:pt x="620" y="4780"/>
                    <a:pt x="484" y="4916"/>
                    <a:pt x="423" y="5082"/>
                  </a:cubicBezTo>
                  <a:cubicBezTo>
                    <a:pt x="363" y="5279"/>
                    <a:pt x="433" y="5495"/>
                    <a:pt x="1043" y="5495"/>
                  </a:cubicBezTo>
                  <a:cubicBezTo>
                    <a:pt x="1946" y="5495"/>
                    <a:pt x="2414" y="5097"/>
                    <a:pt x="2591" y="4901"/>
                  </a:cubicBezTo>
                  <a:cubicBezTo>
                    <a:pt x="2641" y="4845"/>
                    <a:pt x="2641" y="4759"/>
                    <a:pt x="2601" y="4699"/>
                  </a:cubicBezTo>
                  <a:cubicBezTo>
                    <a:pt x="2253" y="4205"/>
                    <a:pt x="2399" y="3121"/>
                    <a:pt x="2540" y="2486"/>
                  </a:cubicBezTo>
                  <a:cubicBezTo>
                    <a:pt x="2631" y="2209"/>
                    <a:pt x="2692" y="1881"/>
                    <a:pt x="2782" y="1478"/>
                  </a:cubicBezTo>
                  <a:cubicBezTo>
                    <a:pt x="2828" y="1271"/>
                    <a:pt x="2823" y="1060"/>
                    <a:pt x="2762" y="858"/>
                  </a:cubicBezTo>
                  <a:cubicBezTo>
                    <a:pt x="2605" y="338"/>
                    <a:pt x="2131" y="0"/>
                    <a:pt x="1615" y="0"/>
                  </a:cubicBezTo>
                  <a:close/>
                </a:path>
              </a:pathLst>
            </a:custGeom>
            <a:solidFill>
              <a:srgbClr val="F8C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56;p62"/>
            <p:cNvSpPr/>
            <p:nvPr/>
          </p:nvSpPr>
          <p:spPr>
            <a:xfrm>
              <a:off x="2554717" y="2873946"/>
              <a:ext cx="246866" cy="181686"/>
            </a:xfrm>
            <a:custGeom>
              <a:avLst/>
              <a:gdLst/>
              <a:ahLst/>
              <a:cxnLst/>
              <a:rect l="l" t="t" r="r" b="b"/>
              <a:pathLst>
                <a:path w="4223" h="3108" extrusionOk="0">
                  <a:moveTo>
                    <a:pt x="1760" y="1"/>
                  </a:moveTo>
                  <a:cubicBezTo>
                    <a:pt x="1338" y="1"/>
                    <a:pt x="1380" y="497"/>
                    <a:pt x="1380" y="497"/>
                  </a:cubicBezTo>
                  <a:cubicBezTo>
                    <a:pt x="1380" y="497"/>
                    <a:pt x="1294" y="194"/>
                    <a:pt x="1022" y="174"/>
                  </a:cubicBezTo>
                  <a:cubicBezTo>
                    <a:pt x="1006" y="173"/>
                    <a:pt x="990" y="172"/>
                    <a:pt x="974" y="172"/>
                  </a:cubicBezTo>
                  <a:cubicBezTo>
                    <a:pt x="637" y="172"/>
                    <a:pt x="560" y="480"/>
                    <a:pt x="811" y="769"/>
                  </a:cubicBezTo>
                  <a:cubicBezTo>
                    <a:pt x="765" y="729"/>
                    <a:pt x="696" y="710"/>
                    <a:pt x="621" y="710"/>
                  </a:cubicBezTo>
                  <a:cubicBezTo>
                    <a:pt x="351" y="710"/>
                    <a:pt x="0" y="953"/>
                    <a:pt x="382" y="1358"/>
                  </a:cubicBezTo>
                  <a:cubicBezTo>
                    <a:pt x="599" y="1592"/>
                    <a:pt x="1008" y="1638"/>
                    <a:pt x="1430" y="1638"/>
                  </a:cubicBezTo>
                  <a:cubicBezTo>
                    <a:pt x="1700" y="1638"/>
                    <a:pt x="1975" y="1619"/>
                    <a:pt x="2207" y="1619"/>
                  </a:cubicBezTo>
                  <a:cubicBezTo>
                    <a:pt x="2364" y="1619"/>
                    <a:pt x="2501" y="1628"/>
                    <a:pt x="2605" y="1656"/>
                  </a:cubicBezTo>
                  <a:cubicBezTo>
                    <a:pt x="2378" y="1928"/>
                    <a:pt x="2403" y="2850"/>
                    <a:pt x="2928" y="3107"/>
                  </a:cubicBezTo>
                  <a:cubicBezTo>
                    <a:pt x="4132" y="2659"/>
                    <a:pt x="4223" y="1454"/>
                    <a:pt x="3704" y="1308"/>
                  </a:cubicBezTo>
                  <a:cubicBezTo>
                    <a:pt x="3714" y="1298"/>
                    <a:pt x="3719" y="1288"/>
                    <a:pt x="3724" y="1273"/>
                  </a:cubicBezTo>
                  <a:cubicBezTo>
                    <a:pt x="3805" y="1127"/>
                    <a:pt x="3815" y="945"/>
                    <a:pt x="3749" y="789"/>
                  </a:cubicBezTo>
                  <a:cubicBezTo>
                    <a:pt x="3749" y="779"/>
                    <a:pt x="3744" y="769"/>
                    <a:pt x="3739" y="759"/>
                  </a:cubicBezTo>
                  <a:cubicBezTo>
                    <a:pt x="3713" y="720"/>
                    <a:pt x="3670" y="697"/>
                    <a:pt x="3627" y="697"/>
                  </a:cubicBezTo>
                  <a:cubicBezTo>
                    <a:pt x="3603" y="697"/>
                    <a:pt x="3579" y="704"/>
                    <a:pt x="3558" y="718"/>
                  </a:cubicBezTo>
                  <a:cubicBezTo>
                    <a:pt x="3497" y="754"/>
                    <a:pt x="3482" y="834"/>
                    <a:pt x="3517" y="895"/>
                  </a:cubicBezTo>
                  <a:cubicBezTo>
                    <a:pt x="3542" y="965"/>
                    <a:pt x="3542" y="1046"/>
                    <a:pt x="3512" y="1116"/>
                  </a:cubicBezTo>
                  <a:cubicBezTo>
                    <a:pt x="3276" y="663"/>
                    <a:pt x="2863" y="572"/>
                    <a:pt x="2569" y="572"/>
                  </a:cubicBezTo>
                  <a:cubicBezTo>
                    <a:pt x="2374" y="572"/>
                    <a:pt x="2232" y="612"/>
                    <a:pt x="2232" y="612"/>
                  </a:cubicBezTo>
                  <a:cubicBezTo>
                    <a:pt x="2232" y="612"/>
                    <a:pt x="2232" y="38"/>
                    <a:pt x="1804" y="3"/>
                  </a:cubicBezTo>
                  <a:cubicBezTo>
                    <a:pt x="1788" y="1"/>
                    <a:pt x="1774" y="1"/>
                    <a:pt x="1760" y="1"/>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57;p62"/>
            <p:cNvSpPr/>
            <p:nvPr/>
          </p:nvSpPr>
          <p:spPr>
            <a:xfrm>
              <a:off x="2692209" y="3026754"/>
              <a:ext cx="56061" cy="48929"/>
            </a:xfrm>
            <a:custGeom>
              <a:avLst/>
              <a:gdLst/>
              <a:ahLst/>
              <a:cxnLst/>
              <a:rect l="l" t="t" r="r" b="b"/>
              <a:pathLst>
                <a:path w="959" h="837" extrusionOk="0">
                  <a:moveTo>
                    <a:pt x="617" y="1"/>
                  </a:moveTo>
                  <a:cubicBezTo>
                    <a:pt x="403" y="1"/>
                    <a:pt x="193" y="236"/>
                    <a:pt x="102" y="423"/>
                  </a:cubicBezTo>
                  <a:cubicBezTo>
                    <a:pt x="0" y="626"/>
                    <a:pt x="55" y="837"/>
                    <a:pt x="258" y="837"/>
                  </a:cubicBezTo>
                  <a:cubicBezTo>
                    <a:pt x="277" y="837"/>
                    <a:pt x="297" y="835"/>
                    <a:pt x="319" y="831"/>
                  </a:cubicBezTo>
                  <a:cubicBezTo>
                    <a:pt x="515" y="796"/>
                    <a:pt x="686" y="685"/>
                    <a:pt x="807" y="529"/>
                  </a:cubicBezTo>
                  <a:cubicBezTo>
                    <a:pt x="959" y="332"/>
                    <a:pt x="918" y="65"/>
                    <a:pt x="686" y="10"/>
                  </a:cubicBezTo>
                  <a:cubicBezTo>
                    <a:pt x="663" y="4"/>
                    <a:pt x="640" y="1"/>
                    <a:pt x="617" y="1"/>
                  </a:cubicBezTo>
                  <a:close/>
                </a:path>
              </a:pathLst>
            </a:custGeom>
            <a:solidFill>
              <a:srgbClr val="F8C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58;p62"/>
            <p:cNvSpPr/>
            <p:nvPr/>
          </p:nvSpPr>
          <p:spPr>
            <a:xfrm>
              <a:off x="2587628" y="3009918"/>
              <a:ext cx="20402" cy="35191"/>
            </a:xfrm>
            <a:custGeom>
              <a:avLst/>
              <a:gdLst/>
              <a:ahLst/>
              <a:cxnLst/>
              <a:rect l="l" t="t" r="r" b="b"/>
              <a:pathLst>
                <a:path w="349" h="602" extrusionOk="0">
                  <a:moveTo>
                    <a:pt x="348" y="0"/>
                  </a:moveTo>
                  <a:cubicBezTo>
                    <a:pt x="253" y="192"/>
                    <a:pt x="137" y="368"/>
                    <a:pt x="1" y="524"/>
                  </a:cubicBezTo>
                  <a:cubicBezTo>
                    <a:pt x="63" y="575"/>
                    <a:pt x="144" y="602"/>
                    <a:pt x="224" y="602"/>
                  </a:cubicBezTo>
                  <a:cubicBezTo>
                    <a:pt x="247" y="602"/>
                    <a:pt x="270" y="600"/>
                    <a:pt x="293" y="595"/>
                  </a:cubicBezTo>
                  <a:lnTo>
                    <a:pt x="348" y="0"/>
                  </a:lnTo>
                  <a:close/>
                </a:path>
              </a:pathLst>
            </a:custGeom>
            <a:solidFill>
              <a:srgbClr val="EE8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59;p62"/>
            <p:cNvSpPr/>
            <p:nvPr/>
          </p:nvSpPr>
          <p:spPr>
            <a:xfrm>
              <a:off x="2573482" y="2975720"/>
              <a:ext cx="89908" cy="91077"/>
            </a:xfrm>
            <a:custGeom>
              <a:avLst/>
              <a:gdLst/>
              <a:ahLst/>
              <a:cxnLst/>
              <a:rect l="l" t="t" r="r" b="b"/>
              <a:pathLst>
                <a:path w="1538" h="1558" extrusionOk="0">
                  <a:moveTo>
                    <a:pt x="321" y="1"/>
                  </a:moveTo>
                  <a:cubicBezTo>
                    <a:pt x="212" y="1"/>
                    <a:pt x="108" y="41"/>
                    <a:pt x="26" y="111"/>
                  </a:cubicBezTo>
                  <a:cubicBezTo>
                    <a:pt x="6" y="127"/>
                    <a:pt x="1" y="157"/>
                    <a:pt x="16" y="172"/>
                  </a:cubicBezTo>
                  <a:cubicBezTo>
                    <a:pt x="26" y="182"/>
                    <a:pt x="31" y="182"/>
                    <a:pt x="41" y="187"/>
                  </a:cubicBezTo>
                  <a:cubicBezTo>
                    <a:pt x="44" y="188"/>
                    <a:pt x="47" y="189"/>
                    <a:pt x="50" y="189"/>
                  </a:cubicBezTo>
                  <a:cubicBezTo>
                    <a:pt x="59" y="189"/>
                    <a:pt x="69" y="184"/>
                    <a:pt x="76" y="177"/>
                  </a:cubicBezTo>
                  <a:cubicBezTo>
                    <a:pt x="142" y="119"/>
                    <a:pt x="226" y="88"/>
                    <a:pt x="311" y="88"/>
                  </a:cubicBezTo>
                  <a:cubicBezTo>
                    <a:pt x="337" y="88"/>
                    <a:pt x="363" y="90"/>
                    <a:pt x="389" y="96"/>
                  </a:cubicBezTo>
                  <a:cubicBezTo>
                    <a:pt x="392" y="97"/>
                    <a:pt x="395" y="97"/>
                    <a:pt x="398" y="97"/>
                  </a:cubicBezTo>
                  <a:cubicBezTo>
                    <a:pt x="419" y="97"/>
                    <a:pt x="435" y="84"/>
                    <a:pt x="444" y="66"/>
                  </a:cubicBezTo>
                  <a:cubicBezTo>
                    <a:pt x="449" y="41"/>
                    <a:pt x="434" y="16"/>
                    <a:pt x="414" y="11"/>
                  </a:cubicBezTo>
                  <a:cubicBezTo>
                    <a:pt x="383" y="4"/>
                    <a:pt x="352" y="1"/>
                    <a:pt x="321" y="1"/>
                  </a:cubicBezTo>
                  <a:close/>
                  <a:moveTo>
                    <a:pt x="1203" y="18"/>
                  </a:moveTo>
                  <a:cubicBezTo>
                    <a:pt x="1187" y="18"/>
                    <a:pt x="1171" y="19"/>
                    <a:pt x="1155" y="21"/>
                  </a:cubicBezTo>
                  <a:cubicBezTo>
                    <a:pt x="1130" y="21"/>
                    <a:pt x="1115" y="46"/>
                    <a:pt x="1120" y="71"/>
                  </a:cubicBezTo>
                  <a:cubicBezTo>
                    <a:pt x="1124" y="89"/>
                    <a:pt x="1141" y="107"/>
                    <a:pt x="1162" y="107"/>
                  </a:cubicBezTo>
                  <a:cubicBezTo>
                    <a:pt x="1165" y="107"/>
                    <a:pt x="1167" y="107"/>
                    <a:pt x="1170" y="106"/>
                  </a:cubicBezTo>
                  <a:cubicBezTo>
                    <a:pt x="1181" y="105"/>
                    <a:pt x="1191" y="105"/>
                    <a:pt x="1202" y="105"/>
                  </a:cubicBezTo>
                  <a:cubicBezTo>
                    <a:pt x="1298" y="105"/>
                    <a:pt x="1394" y="145"/>
                    <a:pt x="1457" y="222"/>
                  </a:cubicBezTo>
                  <a:cubicBezTo>
                    <a:pt x="1465" y="230"/>
                    <a:pt x="1475" y="234"/>
                    <a:pt x="1488" y="234"/>
                  </a:cubicBezTo>
                  <a:cubicBezTo>
                    <a:pt x="1492" y="234"/>
                    <a:pt x="1497" y="234"/>
                    <a:pt x="1503" y="232"/>
                  </a:cubicBezTo>
                  <a:cubicBezTo>
                    <a:pt x="1508" y="232"/>
                    <a:pt x="1513" y="232"/>
                    <a:pt x="1518" y="227"/>
                  </a:cubicBezTo>
                  <a:cubicBezTo>
                    <a:pt x="1538" y="207"/>
                    <a:pt x="1538" y="182"/>
                    <a:pt x="1523" y="162"/>
                  </a:cubicBezTo>
                  <a:lnTo>
                    <a:pt x="1518" y="162"/>
                  </a:lnTo>
                  <a:cubicBezTo>
                    <a:pt x="1442" y="68"/>
                    <a:pt x="1323" y="18"/>
                    <a:pt x="1203" y="18"/>
                  </a:cubicBezTo>
                  <a:close/>
                  <a:moveTo>
                    <a:pt x="262" y="408"/>
                  </a:moveTo>
                  <a:cubicBezTo>
                    <a:pt x="218" y="408"/>
                    <a:pt x="172" y="462"/>
                    <a:pt x="162" y="530"/>
                  </a:cubicBezTo>
                  <a:cubicBezTo>
                    <a:pt x="152" y="605"/>
                    <a:pt x="182" y="661"/>
                    <a:pt x="228" y="676"/>
                  </a:cubicBezTo>
                  <a:cubicBezTo>
                    <a:pt x="232" y="677"/>
                    <a:pt x="235" y="677"/>
                    <a:pt x="239" y="677"/>
                  </a:cubicBezTo>
                  <a:cubicBezTo>
                    <a:pt x="285" y="677"/>
                    <a:pt x="324" y="625"/>
                    <a:pt x="338" y="560"/>
                  </a:cubicBezTo>
                  <a:cubicBezTo>
                    <a:pt x="348" y="484"/>
                    <a:pt x="318" y="414"/>
                    <a:pt x="268" y="409"/>
                  </a:cubicBezTo>
                  <a:cubicBezTo>
                    <a:pt x="266" y="409"/>
                    <a:pt x="264" y="408"/>
                    <a:pt x="262" y="408"/>
                  </a:cubicBezTo>
                  <a:close/>
                  <a:moveTo>
                    <a:pt x="1089" y="518"/>
                  </a:moveTo>
                  <a:cubicBezTo>
                    <a:pt x="1046" y="518"/>
                    <a:pt x="1003" y="571"/>
                    <a:pt x="994" y="636"/>
                  </a:cubicBezTo>
                  <a:cubicBezTo>
                    <a:pt x="984" y="711"/>
                    <a:pt x="1014" y="772"/>
                    <a:pt x="1059" y="782"/>
                  </a:cubicBezTo>
                  <a:cubicBezTo>
                    <a:pt x="1061" y="782"/>
                    <a:pt x="1063" y="782"/>
                    <a:pt x="1066" y="782"/>
                  </a:cubicBezTo>
                  <a:cubicBezTo>
                    <a:pt x="1113" y="782"/>
                    <a:pt x="1155" y="728"/>
                    <a:pt x="1165" y="656"/>
                  </a:cubicBezTo>
                  <a:cubicBezTo>
                    <a:pt x="1175" y="585"/>
                    <a:pt x="1150" y="530"/>
                    <a:pt x="1099" y="520"/>
                  </a:cubicBezTo>
                  <a:cubicBezTo>
                    <a:pt x="1096" y="519"/>
                    <a:pt x="1092" y="518"/>
                    <a:pt x="1089" y="518"/>
                  </a:cubicBezTo>
                  <a:close/>
                  <a:moveTo>
                    <a:pt x="1326" y="1332"/>
                  </a:moveTo>
                  <a:cubicBezTo>
                    <a:pt x="1321" y="1332"/>
                    <a:pt x="1316" y="1334"/>
                    <a:pt x="1311" y="1336"/>
                  </a:cubicBezTo>
                  <a:cubicBezTo>
                    <a:pt x="1195" y="1452"/>
                    <a:pt x="1043" y="1513"/>
                    <a:pt x="885" y="1513"/>
                  </a:cubicBezTo>
                  <a:cubicBezTo>
                    <a:pt x="857" y="1513"/>
                    <a:pt x="830" y="1511"/>
                    <a:pt x="802" y="1508"/>
                  </a:cubicBezTo>
                  <a:cubicBezTo>
                    <a:pt x="787" y="1508"/>
                    <a:pt x="777" y="1518"/>
                    <a:pt x="777" y="1528"/>
                  </a:cubicBezTo>
                  <a:cubicBezTo>
                    <a:pt x="777" y="1538"/>
                    <a:pt x="782" y="1553"/>
                    <a:pt x="797" y="1553"/>
                  </a:cubicBezTo>
                  <a:cubicBezTo>
                    <a:pt x="822" y="1558"/>
                    <a:pt x="853" y="1558"/>
                    <a:pt x="878" y="1558"/>
                  </a:cubicBezTo>
                  <a:cubicBezTo>
                    <a:pt x="1054" y="1558"/>
                    <a:pt x="1220" y="1492"/>
                    <a:pt x="1341" y="1366"/>
                  </a:cubicBezTo>
                  <a:cubicBezTo>
                    <a:pt x="1352" y="1356"/>
                    <a:pt x="1346" y="1341"/>
                    <a:pt x="1336" y="1336"/>
                  </a:cubicBezTo>
                  <a:cubicBezTo>
                    <a:pt x="1334" y="1334"/>
                    <a:pt x="1330" y="1332"/>
                    <a:pt x="1326" y="1332"/>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60;p62"/>
            <p:cNvSpPr/>
            <p:nvPr/>
          </p:nvSpPr>
          <p:spPr>
            <a:xfrm>
              <a:off x="2208707" y="3386734"/>
              <a:ext cx="486249" cy="68746"/>
            </a:xfrm>
            <a:custGeom>
              <a:avLst/>
              <a:gdLst/>
              <a:ahLst/>
              <a:cxnLst/>
              <a:rect l="l" t="t" r="r" b="b"/>
              <a:pathLst>
                <a:path w="8318" h="1176" extrusionOk="0">
                  <a:moveTo>
                    <a:pt x="364" y="1"/>
                  </a:moveTo>
                  <a:cubicBezTo>
                    <a:pt x="132" y="218"/>
                    <a:pt x="1" y="843"/>
                    <a:pt x="1" y="843"/>
                  </a:cubicBezTo>
                  <a:lnTo>
                    <a:pt x="323" y="873"/>
                  </a:lnTo>
                  <a:cubicBezTo>
                    <a:pt x="323" y="873"/>
                    <a:pt x="686" y="752"/>
                    <a:pt x="681" y="389"/>
                  </a:cubicBezTo>
                  <a:cubicBezTo>
                    <a:pt x="590" y="243"/>
                    <a:pt x="485" y="112"/>
                    <a:pt x="364" y="1"/>
                  </a:cubicBezTo>
                  <a:close/>
                  <a:moveTo>
                    <a:pt x="8050" y="187"/>
                  </a:moveTo>
                  <a:cubicBezTo>
                    <a:pt x="7793" y="409"/>
                    <a:pt x="7586" y="1105"/>
                    <a:pt x="7586" y="1105"/>
                  </a:cubicBezTo>
                  <a:lnTo>
                    <a:pt x="7899" y="1175"/>
                  </a:lnTo>
                  <a:cubicBezTo>
                    <a:pt x="8131" y="1110"/>
                    <a:pt x="8297" y="908"/>
                    <a:pt x="8317" y="666"/>
                  </a:cubicBezTo>
                  <a:cubicBezTo>
                    <a:pt x="8252" y="495"/>
                    <a:pt x="8161" y="334"/>
                    <a:pt x="8050" y="1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61;p62"/>
            <p:cNvSpPr/>
            <p:nvPr/>
          </p:nvSpPr>
          <p:spPr>
            <a:xfrm>
              <a:off x="2531626" y="3729996"/>
              <a:ext cx="391373" cy="369568"/>
            </a:xfrm>
            <a:custGeom>
              <a:avLst/>
              <a:gdLst/>
              <a:ahLst/>
              <a:cxnLst/>
              <a:rect l="l" t="t" r="r" b="b"/>
              <a:pathLst>
                <a:path w="6695" h="6322" extrusionOk="0">
                  <a:moveTo>
                    <a:pt x="651" y="1"/>
                  </a:moveTo>
                  <a:cubicBezTo>
                    <a:pt x="258" y="1"/>
                    <a:pt x="1" y="389"/>
                    <a:pt x="82" y="873"/>
                  </a:cubicBezTo>
                  <a:lnTo>
                    <a:pt x="833" y="5445"/>
                  </a:lnTo>
                  <a:cubicBezTo>
                    <a:pt x="913" y="5928"/>
                    <a:pt x="1301" y="6322"/>
                    <a:pt x="1695" y="6322"/>
                  </a:cubicBezTo>
                  <a:lnTo>
                    <a:pt x="5949" y="6322"/>
                  </a:lnTo>
                  <a:lnTo>
                    <a:pt x="6695" y="1"/>
                  </a:ln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62;p62"/>
            <p:cNvSpPr/>
            <p:nvPr/>
          </p:nvSpPr>
          <p:spPr>
            <a:xfrm>
              <a:off x="1126486" y="3573272"/>
              <a:ext cx="1641837" cy="866925"/>
            </a:xfrm>
            <a:custGeom>
              <a:avLst/>
              <a:gdLst/>
              <a:ahLst/>
              <a:cxnLst/>
              <a:rect l="l" t="t" r="r" b="b"/>
              <a:pathLst>
                <a:path w="28086" h="14830" extrusionOk="0">
                  <a:moveTo>
                    <a:pt x="0" y="0"/>
                  </a:moveTo>
                  <a:lnTo>
                    <a:pt x="0" y="298"/>
                  </a:lnTo>
                  <a:lnTo>
                    <a:pt x="1397" y="298"/>
                  </a:lnTo>
                  <a:lnTo>
                    <a:pt x="756" y="14698"/>
                  </a:lnTo>
                  <a:cubicBezTo>
                    <a:pt x="751" y="14764"/>
                    <a:pt x="792" y="14819"/>
                    <a:pt x="857" y="14829"/>
                  </a:cubicBezTo>
                  <a:lnTo>
                    <a:pt x="1049" y="14829"/>
                  </a:lnTo>
                  <a:cubicBezTo>
                    <a:pt x="1109" y="14829"/>
                    <a:pt x="1165" y="14779"/>
                    <a:pt x="1165" y="14713"/>
                  </a:cubicBezTo>
                  <a:lnTo>
                    <a:pt x="2117" y="298"/>
                  </a:lnTo>
                  <a:lnTo>
                    <a:pt x="3377" y="298"/>
                  </a:lnTo>
                  <a:lnTo>
                    <a:pt x="2737" y="14698"/>
                  </a:lnTo>
                  <a:cubicBezTo>
                    <a:pt x="2727" y="14764"/>
                    <a:pt x="2773" y="14819"/>
                    <a:pt x="2838" y="14829"/>
                  </a:cubicBezTo>
                  <a:lnTo>
                    <a:pt x="3025" y="14829"/>
                  </a:lnTo>
                  <a:cubicBezTo>
                    <a:pt x="3090" y="14829"/>
                    <a:pt x="3141" y="14779"/>
                    <a:pt x="3141" y="14713"/>
                  </a:cubicBezTo>
                  <a:lnTo>
                    <a:pt x="4098" y="298"/>
                  </a:lnTo>
                  <a:lnTo>
                    <a:pt x="24028" y="298"/>
                  </a:lnTo>
                  <a:lnTo>
                    <a:pt x="24986" y="14713"/>
                  </a:lnTo>
                  <a:cubicBezTo>
                    <a:pt x="24986" y="14779"/>
                    <a:pt x="25036" y="14829"/>
                    <a:pt x="25101" y="14829"/>
                  </a:cubicBezTo>
                  <a:lnTo>
                    <a:pt x="25288" y="14829"/>
                  </a:lnTo>
                  <a:cubicBezTo>
                    <a:pt x="25353" y="14819"/>
                    <a:pt x="25394" y="14764"/>
                    <a:pt x="25389" y="14698"/>
                  </a:cubicBezTo>
                  <a:lnTo>
                    <a:pt x="24749" y="298"/>
                  </a:lnTo>
                  <a:lnTo>
                    <a:pt x="26004" y="298"/>
                  </a:lnTo>
                  <a:lnTo>
                    <a:pt x="26961" y="14713"/>
                  </a:lnTo>
                  <a:cubicBezTo>
                    <a:pt x="26961" y="14779"/>
                    <a:pt x="27012" y="14829"/>
                    <a:pt x="27077" y="14829"/>
                  </a:cubicBezTo>
                  <a:lnTo>
                    <a:pt x="27269" y="14829"/>
                  </a:lnTo>
                  <a:cubicBezTo>
                    <a:pt x="27329" y="14819"/>
                    <a:pt x="27375" y="14764"/>
                    <a:pt x="27365" y="14698"/>
                  </a:cubicBezTo>
                  <a:lnTo>
                    <a:pt x="26724" y="298"/>
                  </a:lnTo>
                  <a:lnTo>
                    <a:pt x="28085" y="298"/>
                  </a:lnTo>
                  <a:lnTo>
                    <a:pt x="280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63;p62"/>
            <p:cNvSpPr/>
            <p:nvPr/>
          </p:nvSpPr>
          <p:spPr>
            <a:xfrm>
              <a:off x="1008635" y="3294839"/>
              <a:ext cx="227224" cy="333909"/>
            </a:xfrm>
            <a:custGeom>
              <a:avLst/>
              <a:gdLst/>
              <a:ahLst/>
              <a:cxnLst/>
              <a:rect l="l" t="t" r="r" b="b"/>
              <a:pathLst>
                <a:path w="3887" h="5712" extrusionOk="0">
                  <a:moveTo>
                    <a:pt x="952" y="4208"/>
                  </a:moveTo>
                  <a:cubicBezTo>
                    <a:pt x="954" y="4208"/>
                    <a:pt x="961" y="4214"/>
                    <a:pt x="973" y="4229"/>
                  </a:cubicBezTo>
                  <a:lnTo>
                    <a:pt x="973" y="4229"/>
                  </a:lnTo>
                  <a:cubicBezTo>
                    <a:pt x="967" y="4224"/>
                    <a:pt x="960" y="4219"/>
                    <a:pt x="953" y="4214"/>
                  </a:cubicBezTo>
                  <a:cubicBezTo>
                    <a:pt x="951" y="4210"/>
                    <a:pt x="950" y="4208"/>
                    <a:pt x="952" y="4208"/>
                  </a:cubicBezTo>
                  <a:close/>
                  <a:moveTo>
                    <a:pt x="429" y="0"/>
                  </a:moveTo>
                  <a:cubicBezTo>
                    <a:pt x="328" y="661"/>
                    <a:pt x="242" y="1316"/>
                    <a:pt x="172" y="1981"/>
                  </a:cubicBezTo>
                  <a:cubicBezTo>
                    <a:pt x="96" y="2641"/>
                    <a:pt x="36" y="3307"/>
                    <a:pt x="10" y="3987"/>
                  </a:cubicBezTo>
                  <a:cubicBezTo>
                    <a:pt x="0" y="4073"/>
                    <a:pt x="0" y="4159"/>
                    <a:pt x="0" y="4244"/>
                  </a:cubicBezTo>
                  <a:lnTo>
                    <a:pt x="0" y="4375"/>
                  </a:lnTo>
                  <a:cubicBezTo>
                    <a:pt x="0" y="4411"/>
                    <a:pt x="5" y="4451"/>
                    <a:pt x="10" y="4491"/>
                  </a:cubicBezTo>
                  <a:cubicBezTo>
                    <a:pt x="15" y="4532"/>
                    <a:pt x="25" y="4567"/>
                    <a:pt x="36" y="4607"/>
                  </a:cubicBezTo>
                  <a:cubicBezTo>
                    <a:pt x="56" y="4668"/>
                    <a:pt x="86" y="4728"/>
                    <a:pt x="126" y="4784"/>
                  </a:cubicBezTo>
                  <a:cubicBezTo>
                    <a:pt x="177" y="4859"/>
                    <a:pt x="237" y="4925"/>
                    <a:pt x="308" y="4980"/>
                  </a:cubicBezTo>
                  <a:cubicBezTo>
                    <a:pt x="363" y="5026"/>
                    <a:pt x="414" y="5061"/>
                    <a:pt x="474" y="5091"/>
                  </a:cubicBezTo>
                  <a:cubicBezTo>
                    <a:pt x="565" y="5147"/>
                    <a:pt x="661" y="5192"/>
                    <a:pt x="761" y="5227"/>
                  </a:cubicBezTo>
                  <a:cubicBezTo>
                    <a:pt x="1099" y="5348"/>
                    <a:pt x="1442" y="5444"/>
                    <a:pt x="1800" y="5499"/>
                  </a:cubicBezTo>
                  <a:cubicBezTo>
                    <a:pt x="2465" y="5620"/>
                    <a:pt x="3140" y="5691"/>
                    <a:pt x="3816" y="5711"/>
                  </a:cubicBezTo>
                  <a:lnTo>
                    <a:pt x="3886" y="5157"/>
                  </a:lnTo>
                  <a:cubicBezTo>
                    <a:pt x="3256" y="5000"/>
                    <a:pt x="2611" y="4839"/>
                    <a:pt x="2001" y="4653"/>
                  </a:cubicBezTo>
                  <a:cubicBezTo>
                    <a:pt x="1709" y="4567"/>
                    <a:pt x="1427" y="4461"/>
                    <a:pt x="1149" y="4335"/>
                  </a:cubicBezTo>
                  <a:cubicBezTo>
                    <a:pt x="1108" y="4316"/>
                    <a:pt x="1069" y="4294"/>
                    <a:pt x="1030" y="4269"/>
                  </a:cubicBezTo>
                  <a:lnTo>
                    <a:pt x="1030" y="4269"/>
                  </a:lnTo>
                  <a:cubicBezTo>
                    <a:pt x="1035" y="4201"/>
                    <a:pt x="1040" y="4130"/>
                    <a:pt x="1049" y="4063"/>
                  </a:cubicBezTo>
                  <a:cubicBezTo>
                    <a:pt x="1109" y="3423"/>
                    <a:pt x="1200" y="2767"/>
                    <a:pt x="1281" y="2117"/>
                  </a:cubicBezTo>
                  <a:lnTo>
                    <a:pt x="1548" y="167"/>
                  </a:lnTo>
                  <a:lnTo>
                    <a:pt x="429" y="0"/>
                  </a:lnTo>
                  <a:close/>
                </a:path>
              </a:pathLst>
            </a:custGeom>
            <a:solidFill>
              <a:srgbClr val="803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264;p62"/>
            <p:cNvSpPr/>
            <p:nvPr/>
          </p:nvSpPr>
          <p:spPr>
            <a:xfrm>
              <a:off x="1200434" y="3590809"/>
              <a:ext cx="126444" cy="68278"/>
            </a:xfrm>
            <a:custGeom>
              <a:avLst/>
              <a:gdLst/>
              <a:ahLst/>
              <a:cxnLst/>
              <a:rect l="l" t="t" r="r" b="b"/>
              <a:pathLst>
                <a:path w="2163" h="1168" extrusionOk="0">
                  <a:moveTo>
                    <a:pt x="1314" y="1"/>
                  </a:moveTo>
                  <a:cubicBezTo>
                    <a:pt x="1298" y="1"/>
                    <a:pt x="1282" y="1"/>
                    <a:pt x="1266" y="3"/>
                  </a:cubicBezTo>
                  <a:lnTo>
                    <a:pt x="182" y="119"/>
                  </a:lnTo>
                  <a:lnTo>
                    <a:pt x="1" y="451"/>
                  </a:lnTo>
                  <a:cubicBezTo>
                    <a:pt x="101" y="880"/>
                    <a:pt x="802" y="905"/>
                    <a:pt x="802" y="905"/>
                  </a:cubicBezTo>
                  <a:lnTo>
                    <a:pt x="1271" y="1137"/>
                  </a:lnTo>
                  <a:cubicBezTo>
                    <a:pt x="1316" y="1158"/>
                    <a:pt x="1364" y="1168"/>
                    <a:pt x="1412" y="1168"/>
                  </a:cubicBezTo>
                  <a:cubicBezTo>
                    <a:pt x="1494" y="1168"/>
                    <a:pt x="1575" y="1139"/>
                    <a:pt x="1639" y="1082"/>
                  </a:cubicBezTo>
                  <a:lnTo>
                    <a:pt x="2067" y="693"/>
                  </a:lnTo>
                  <a:cubicBezTo>
                    <a:pt x="2077" y="678"/>
                    <a:pt x="2092" y="663"/>
                    <a:pt x="2102" y="648"/>
                  </a:cubicBezTo>
                  <a:cubicBezTo>
                    <a:pt x="2163" y="547"/>
                    <a:pt x="2133" y="411"/>
                    <a:pt x="2032" y="346"/>
                  </a:cubicBezTo>
                  <a:lnTo>
                    <a:pt x="1583" y="73"/>
                  </a:lnTo>
                  <a:cubicBezTo>
                    <a:pt x="1501" y="26"/>
                    <a:pt x="1408" y="1"/>
                    <a:pt x="1314" y="1"/>
                  </a:cubicBezTo>
                  <a:close/>
                </a:path>
              </a:pathLst>
            </a:custGeom>
            <a:solidFill>
              <a:srgbClr val="803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265;p62"/>
            <p:cNvSpPr/>
            <p:nvPr/>
          </p:nvSpPr>
          <p:spPr>
            <a:xfrm>
              <a:off x="1128532" y="3176229"/>
              <a:ext cx="171280" cy="57639"/>
            </a:xfrm>
            <a:custGeom>
              <a:avLst/>
              <a:gdLst/>
              <a:ahLst/>
              <a:cxnLst/>
              <a:rect l="l" t="t" r="r" b="b"/>
              <a:pathLst>
                <a:path w="2930" h="986" extrusionOk="0">
                  <a:moveTo>
                    <a:pt x="1748" y="1"/>
                  </a:moveTo>
                  <a:cubicBezTo>
                    <a:pt x="1277" y="1"/>
                    <a:pt x="740" y="53"/>
                    <a:pt x="500" y="79"/>
                  </a:cubicBezTo>
                  <a:cubicBezTo>
                    <a:pt x="419" y="89"/>
                    <a:pt x="348" y="139"/>
                    <a:pt x="313" y="210"/>
                  </a:cubicBezTo>
                  <a:lnTo>
                    <a:pt x="1" y="865"/>
                  </a:lnTo>
                  <a:lnTo>
                    <a:pt x="2929" y="986"/>
                  </a:lnTo>
                  <a:cubicBezTo>
                    <a:pt x="2929" y="986"/>
                    <a:pt x="2864" y="416"/>
                    <a:pt x="2556" y="134"/>
                  </a:cubicBezTo>
                  <a:cubicBezTo>
                    <a:pt x="2441" y="33"/>
                    <a:pt x="2115" y="1"/>
                    <a:pt x="1748"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266;p62"/>
            <p:cNvSpPr/>
            <p:nvPr/>
          </p:nvSpPr>
          <p:spPr>
            <a:xfrm>
              <a:off x="1128532" y="3176229"/>
              <a:ext cx="171280" cy="57639"/>
            </a:xfrm>
            <a:custGeom>
              <a:avLst/>
              <a:gdLst/>
              <a:ahLst/>
              <a:cxnLst/>
              <a:rect l="l" t="t" r="r" b="b"/>
              <a:pathLst>
                <a:path w="2930" h="986" extrusionOk="0">
                  <a:moveTo>
                    <a:pt x="1748" y="1"/>
                  </a:moveTo>
                  <a:cubicBezTo>
                    <a:pt x="1277" y="1"/>
                    <a:pt x="740" y="53"/>
                    <a:pt x="500" y="79"/>
                  </a:cubicBezTo>
                  <a:cubicBezTo>
                    <a:pt x="419" y="89"/>
                    <a:pt x="348" y="139"/>
                    <a:pt x="313" y="210"/>
                  </a:cubicBezTo>
                  <a:lnTo>
                    <a:pt x="1" y="865"/>
                  </a:lnTo>
                  <a:lnTo>
                    <a:pt x="2929" y="986"/>
                  </a:lnTo>
                  <a:cubicBezTo>
                    <a:pt x="2929" y="986"/>
                    <a:pt x="2864" y="416"/>
                    <a:pt x="2556" y="134"/>
                  </a:cubicBezTo>
                  <a:cubicBezTo>
                    <a:pt x="2441" y="33"/>
                    <a:pt x="2115" y="1"/>
                    <a:pt x="17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67;p62"/>
            <p:cNvSpPr/>
            <p:nvPr/>
          </p:nvSpPr>
          <p:spPr>
            <a:xfrm>
              <a:off x="1088196" y="3377322"/>
              <a:ext cx="18882" cy="18648"/>
            </a:xfrm>
            <a:custGeom>
              <a:avLst/>
              <a:gdLst/>
              <a:ahLst/>
              <a:cxnLst/>
              <a:rect l="l" t="t" r="r" b="b"/>
              <a:pathLst>
                <a:path w="323" h="319" extrusionOk="0">
                  <a:moveTo>
                    <a:pt x="161" y="1"/>
                  </a:moveTo>
                  <a:cubicBezTo>
                    <a:pt x="121" y="1"/>
                    <a:pt x="81" y="16"/>
                    <a:pt x="51" y="46"/>
                  </a:cubicBezTo>
                  <a:cubicBezTo>
                    <a:pt x="20" y="76"/>
                    <a:pt x="0" y="117"/>
                    <a:pt x="5" y="162"/>
                  </a:cubicBezTo>
                  <a:cubicBezTo>
                    <a:pt x="0" y="172"/>
                    <a:pt x="0" y="182"/>
                    <a:pt x="5" y="192"/>
                  </a:cubicBezTo>
                  <a:cubicBezTo>
                    <a:pt x="5" y="202"/>
                    <a:pt x="10" y="212"/>
                    <a:pt x="10" y="222"/>
                  </a:cubicBezTo>
                  <a:cubicBezTo>
                    <a:pt x="15" y="232"/>
                    <a:pt x="20" y="243"/>
                    <a:pt x="25" y="248"/>
                  </a:cubicBezTo>
                  <a:cubicBezTo>
                    <a:pt x="35" y="258"/>
                    <a:pt x="40" y="268"/>
                    <a:pt x="46" y="273"/>
                  </a:cubicBezTo>
                  <a:cubicBezTo>
                    <a:pt x="76" y="303"/>
                    <a:pt x="121" y="318"/>
                    <a:pt x="161" y="318"/>
                  </a:cubicBezTo>
                  <a:cubicBezTo>
                    <a:pt x="207" y="318"/>
                    <a:pt x="247" y="303"/>
                    <a:pt x="277" y="273"/>
                  </a:cubicBezTo>
                  <a:lnTo>
                    <a:pt x="298" y="248"/>
                  </a:lnTo>
                  <a:cubicBezTo>
                    <a:pt x="303" y="243"/>
                    <a:pt x="308" y="232"/>
                    <a:pt x="313" y="222"/>
                  </a:cubicBezTo>
                  <a:cubicBezTo>
                    <a:pt x="313" y="212"/>
                    <a:pt x="318" y="202"/>
                    <a:pt x="318" y="192"/>
                  </a:cubicBezTo>
                  <a:cubicBezTo>
                    <a:pt x="323" y="182"/>
                    <a:pt x="323" y="172"/>
                    <a:pt x="318" y="162"/>
                  </a:cubicBezTo>
                  <a:cubicBezTo>
                    <a:pt x="323" y="117"/>
                    <a:pt x="303" y="76"/>
                    <a:pt x="272" y="46"/>
                  </a:cubicBezTo>
                  <a:cubicBezTo>
                    <a:pt x="242" y="16"/>
                    <a:pt x="202" y="1"/>
                    <a:pt x="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68;p62"/>
            <p:cNvSpPr/>
            <p:nvPr/>
          </p:nvSpPr>
          <p:spPr>
            <a:xfrm>
              <a:off x="1013897" y="3340728"/>
              <a:ext cx="78450" cy="49630"/>
            </a:xfrm>
            <a:custGeom>
              <a:avLst/>
              <a:gdLst/>
              <a:ahLst/>
              <a:cxnLst/>
              <a:rect l="l" t="t" r="r" b="b"/>
              <a:pathLst>
                <a:path w="1342" h="849" extrusionOk="0">
                  <a:moveTo>
                    <a:pt x="146" y="1"/>
                  </a:moveTo>
                  <a:cubicBezTo>
                    <a:pt x="140" y="1"/>
                    <a:pt x="133" y="1"/>
                    <a:pt x="127" y="2"/>
                  </a:cubicBezTo>
                  <a:lnTo>
                    <a:pt x="97" y="12"/>
                  </a:lnTo>
                  <a:cubicBezTo>
                    <a:pt x="87" y="17"/>
                    <a:pt x="77" y="22"/>
                    <a:pt x="67" y="27"/>
                  </a:cubicBezTo>
                  <a:lnTo>
                    <a:pt x="46" y="47"/>
                  </a:lnTo>
                  <a:cubicBezTo>
                    <a:pt x="36" y="52"/>
                    <a:pt x="31" y="62"/>
                    <a:pt x="26" y="72"/>
                  </a:cubicBezTo>
                  <a:cubicBezTo>
                    <a:pt x="21" y="77"/>
                    <a:pt x="16" y="87"/>
                    <a:pt x="11" y="97"/>
                  </a:cubicBezTo>
                  <a:cubicBezTo>
                    <a:pt x="6" y="107"/>
                    <a:pt x="1" y="118"/>
                    <a:pt x="1" y="128"/>
                  </a:cubicBezTo>
                  <a:cubicBezTo>
                    <a:pt x="1" y="138"/>
                    <a:pt x="1" y="148"/>
                    <a:pt x="1" y="158"/>
                  </a:cubicBezTo>
                  <a:cubicBezTo>
                    <a:pt x="1" y="168"/>
                    <a:pt x="1" y="178"/>
                    <a:pt x="1" y="188"/>
                  </a:cubicBezTo>
                  <a:cubicBezTo>
                    <a:pt x="1" y="198"/>
                    <a:pt x="6" y="208"/>
                    <a:pt x="11" y="218"/>
                  </a:cubicBezTo>
                  <a:cubicBezTo>
                    <a:pt x="16" y="228"/>
                    <a:pt x="26" y="238"/>
                    <a:pt x="26" y="249"/>
                  </a:cubicBezTo>
                  <a:cubicBezTo>
                    <a:pt x="31" y="254"/>
                    <a:pt x="36" y="264"/>
                    <a:pt x="46" y="269"/>
                  </a:cubicBezTo>
                  <a:lnTo>
                    <a:pt x="67" y="289"/>
                  </a:lnTo>
                  <a:cubicBezTo>
                    <a:pt x="77" y="294"/>
                    <a:pt x="87" y="299"/>
                    <a:pt x="97" y="304"/>
                  </a:cubicBezTo>
                  <a:cubicBezTo>
                    <a:pt x="107" y="309"/>
                    <a:pt x="117" y="309"/>
                    <a:pt x="127" y="314"/>
                  </a:cubicBezTo>
                  <a:lnTo>
                    <a:pt x="157" y="314"/>
                  </a:lnTo>
                  <a:cubicBezTo>
                    <a:pt x="187" y="314"/>
                    <a:pt x="213" y="304"/>
                    <a:pt x="238" y="289"/>
                  </a:cubicBezTo>
                  <a:lnTo>
                    <a:pt x="238" y="289"/>
                  </a:lnTo>
                  <a:cubicBezTo>
                    <a:pt x="233" y="349"/>
                    <a:pt x="258" y="410"/>
                    <a:pt x="313" y="445"/>
                  </a:cubicBezTo>
                  <a:cubicBezTo>
                    <a:pt x="340" y="460"/>
                    <a:pt x="369" y="467"/>
                    <a:pt x="398" y="467"/>
                  </a:cubicBezTo>
                  <a:cubicBezTo>
                    <a:pt x="428" y="467"/>
                    <a:pt x="459" y="458"/>
                    <a:pt x="485" y="440"/>
                  </a:cubicBezTo>
                  <a:cubicBezTo>
                    <a:pt x="485" y="501"/>
                    <a:pt x="515" y="561"/>
                    <a:pt x="571" y="591"/>
                  </a:cubicBezTo>
                  <a:cubicBezTo>
                    <a:pt x="594" y="604"/>
                    <a:pt x="620" y="611"/>
                    <a:pt x="645" y="611"/>
                  </a:cubicBezTo>
                  <a:cubicBezTo>
                    <a:pt x="679" y="611"/>
                    <a:pt x="713" y="599"/>
                    <a:pt x="742" y="576"/>
                  </a:cubicBezTo>
                  <a:cubicBezTo>
                    <a:pt x="742" y="637"/>
                    <a:pt x="777" y="697"/>
                    <a:pt x="833" y="722"/>
                  </a:cubicBezTo>
                  <a:cubicBezTo>
                    <a:pt x="855" y="732"/>
                    <a:pt x="878" y="736"/>
                    <a:pt x="900" y="736"/>
                  </a:cubicBezTo>
                  <a:cubicBezTo>
                    <a:pt x="938" y="736"/>
                    <a:pt x="975" y="723"/>
                    <a:pt x="1004" y="697"/>
                  </a:cubicBezTo>
                  <a:cubicBezTo>
                    <a:pt x="1009" y="758"/>
                    <a:pt x="1049" y="813"/>
                    <a:pt x="1105" y="838"/>
                  </a:cubicBezTo>
                  <a:cubicBezTo>
                    <a:pt x="1125" y="843"/>
                    <a:pt x="1145" y="848"/>
                    <a:pt x="1165" y="848"/>
                  </a:cubicBezTo>
                  <a:cubicBezTo>
                    <a:pt x="1231" y="848"/>
                    <a:pt x="1286" y="808"/>
                    <a:pt x="1311" y="748"/>
                  </a:cubicBezTo>
                  <a:cubicBezTo>
                    <a:pt x="1342" y="667"/>
                    <a:pt x="1301" y="576"/>
                    <a:pt x="1221" y="546"/>
                  </a:cubicBezTo>
                  <a:cubicBezTo>
                    <a:pt x="1202" y="537"/>
                    <a:pt x="1182" y="533"/>
                    <a:pt x="1163" y="533"/>
                  </a:cubicBezTo>
                  <a:cubicBezTo>
                    <a:pt x="1126" y="533"/>
                    <a:pt x="1089" y="548"/>
                    <a:pt x="1059" y="571"/>
                  </a:cubicBezTo>
                  <a:cubicBezTo>
                    <a:pt x="1054" y="516"/>
                    <a:pt x="1019" y="460"/>
                    <a:pt x="969" y="435"/>
                  </a:cubicBezTo>
                  <a:cubicBezTo>
                    <a:pt x="948" y="426"/>
                    <a:pt x="925" y="421"/>
                    <a:pt x="903" y="421"/>
                  </a:cubicBezTo>
                  <a:cubicBezTo>
                    <a:pt x="867" y="421"/>
                    <a:pt x="831" y="433"/>
                    <a:pt x="802" y="455"/>
                  </a:cubicBezTo>
                  <a:cubicBezTo>
                    <a:pt x="802" y="395"/>
                    <a:pt x="772" y="339"/>
                    <a:pt x="717" y="314"/>
                  </a:cubicBezTo>
                  <a:cubicBezTo>
                    <a:pt x="694" y="301"/>
                    <a:pt x="669" y="294"/>
                    <a:pt x="644" y="294"/>
                  </a:cubicBezTo>
                  <a:cubicBezTo>
                    <a:pt x="612" y="294"/>
                    <a:pt x="581" y="304"/>
                    <a:pt x="555" y="324"/>
                  </a:cubicBezTo>
                  <a:cubicBezTo>
                    <a:pt x="555" y="264"/>
                    <a:pt x="530" y="208"/>
                    <a:pt x="480" y="173"/>
                  </a:cubicBezTo>
                  <a:cubicBezTo>
                    <a:pt x="454" y="159"/>
                    <a:pt x="427" y="153"/>
                    <a:pt x="400" y="153"/>
                  </a:cubicBezTo>
                  <a:cubicBezTo>
                    <a:pt x="367" y="153"/>
                    <a:pt x="336" y="162"/>
                    <a:pt x="308" y="178"/>
                  </a:cubicBezTo>
                  <a:cubicBezTo>
                    <a:pt x="308" y="173"/>
                    <a:pt x="313" y="163"/>
                    <a:pt x="308" y="158"/>
                  </a:cubicBezTo>
                  <a:cubicBezTo>
                    <a:pt x="313" y="148"/>
                    <a:pt x="313" y="138"/>
                    <a:pt x="308" y="128"/>
                  </a:cubicBezTo>
                  <a:cubicBezTo>
                    <a:pt x="308" y="118"/>
                    <a:pt x="308" y="107"/>
                    <a:pt x="303" y="97"/>
                  </a:cubicBezTo>
                  <a:cubicBezTo>
                    <a:pt x="298" y="87"/>
                    <a:pt x="293" y="77"/>
                    <a:pt x="288" y="72"/>
                  </a:cubicBezTo>
                  <a:cubicBezTo>
                    <a:pt x="283" y="62"/>
                    <a:pt x="273" y="52"/>
                    <a:pt x="268" y="47"/>
                  </a:cubicBezTo>
                  <a:cubicBezTo>
                    <a:pt x="233" y="16"/>
                    <a:pt x="190" y="1"/>
                    <a:pt x="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69;p62"/>
            <p:cNvSpPr/>
            <p:nvPr/>
          </p:nvSpPr>
          <p:spPr>
            <a:xfrm>
              <a:off x="1045756" y="3205341"/>
              <a:ext cx="349517" cy="419257"/>
            </a:xfrm>
            <a:custGeom>
              <a:avLst/>
              <a:gdLst/>
              <a:ahLst/>
              <a:cxnLst/>
              <a:rect l="l" t="t" r="r" b="b"/>
              <a:pathLst>
                <a:path w="5979" h="7172" extrusionOk="0">
                  <a:moveTo>
                    <a:pt x="2507" y="1"/>
                  </a:moveTo>
                  <a:cubicBezTo>
                    <a:pt x="2300" y="1"/>
                    <a:pt x="2093" y="5"/>
                    <a:pt x="1885" y="14"/>
                  </a:cubicBezTo>
                  <a:cubicBezTo>
                    <a:pt x="1548" y="19"/>
                    <a:pt x="1215" y="44"/>
                    <a:pt x="923" y="75"/>
                  </a:cubicBezTo>
                  <a:cubicBezTo>
                    <a:pt x="913" y="75"/>
                    <a:pt x="903" y="75"/>
                    <a:pt x="892" y="80"/>
                  </a:cubicBezTo>
                  <a:cubicBezTo>
                    <a:pt x="368" y="150"/>
                    <a:pt x="0" y="634"/>
                    <a:pt x="76" y="1158"/>
                  </a:cubicBezTo>
                  <a:cubicBezTo>
                    <a:pt x="484" y="4102"/>
                    <a:pt x="666" y="5357"/>
                    <a:pt x="550" y="7035"/>
                  </a:cubicBezTo>
                  <a:lnTo>
                    <a:pt x="5101" y="7171"/>
                  </a:lnTo>
                  <a:cubicBezTo>
                    <a:pt x="5630" y="4430"/>
                    <a:pt x="5847" y="2796"/>
                    <a:pt x="5918" y="1829"/>
                  </a:cubicBezTo>
                  <a:cubicBezTo>
                    <a:pt x="5978" y="1027"/>
                    <a:pt x="5419" y="311"/>
                    <a:pt x="4622" y="175"/>
                  </a:cubicBezTo>
                  <a:cubicBezTo>
                    <a:pt x="4406" y="135"/>
                    <a:pt x="4174" y="100"/>
                    <a:pt x="3952" y="75"/>
                  </a:cubicBezTo>
                  <a:cubicBezTo>
                    <a:pt x="3472" y="25"/>
                    <a:pt x="2990" y="1"/>
                    <a:pt x="2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70;p62"/>
            <p:cNvSpPr/>
            <p:nvPr/>
          </p:nvSpPr>
          <p:spPr>
            <a:xfrm>
              <a:off x="1023074" y="2815781"/>
              <a:ext cx="299419" cy="350044"/>
            </a:xfrm>
            <a:custGeom>
              <a:avLst/>
              <a:gdLst/>
              <a:ahLst/>
              <a:cxnLst/>
              <a:rect l="l" t="t" r="r" b="b"/>
              <a:pathLst>
                <a:path w="5122" h="5988" extrusionOk="0">
                  <a:moveTo>
                    <a:pt x="1447" y="2374"/>
                  </a:moveTo>
                  <a:cubicBezTo>
                    <a:pt x="1452" y="2379"/>
                    <a:pt x="1452" y="2379"/>
                    <a:pt x="1452" y="2379"/>
                  </a:cubicBezTo>
                  <a:cubicBezTo>
                    <a:pt x="1452" y="2379"/>
                    <a:pt x="1452" y="2384"/>
                    <a:pt x="1452" y="2384"/>
                  </a:cubicBezTo>
                  <a:lnTo>
                    <a:pt x="1447" y="2374"/>
                  </a:lnTo>
                  <a:close/>
                  <a:moveTo>
                    <a:pt x="1165" y="2661"/>
                  </a:moveTo>
                  <a:cubicBezTo>
                    <a:pt x="802" y="3064"/>
                    <a:pt x="252" y="3861"/>
                    <a:pt x="449" y="4848"/>
                  </a:cubicBezTo>
                  <a:cubicBezTo>
                    <a:pt x="489" y="5060"/>
                    <a:pt x="580" y="5237"/>
                    <a:pt x="706" y="5378"/>
                  </a:cubicBezTo>
                  <a:cubicBezTo>
                    <a:pt x="504" y="5216"/>
                    <a:pt x="333" y="4990"/>
                    <a:pt x="293" y="4682"/>
                  </a:cubicBezTo>
                  <a:cubicBezTo>
                    <a:pt x="172" y="3689"/>
                    <a:pt x="771" y="2999"/>
                    <a:pt x="1165" y="2661"/>
                  </a:cubicBezTo>
                  <a:close/>
                  <a:moveTo>
                    <a:pt x="2442" y="0"/>
                  </a:moveTo>
                  <a:cubicBezTo>
                    <a:pt x="1913" y="0"/>
                    <a:pt x="1410" y="179"/>
                    <a:pt x="1084" y="635"/>
                  </a:cubicBezTo>
                  <a:cubicBezTo>
                    <a:pt x="514" y="1431"/>
                    <a:pt x="1220" y="2167"/>
                    <a:pt x="1407" y="2343"/>
                  </a:cubicBezTo>
                  <a:cubicBezTo>
                    <a:pt x="1265" y="2429"/>
                    <a:pt x="0" y="3256"/>
                    <a:pt x="182" y="4697"/>
                  </a:cubicBezTo>
                  <a:cubicBezTo>
                    <a:pt x="237" y="5146"/>
                    <a:pt x="555" y="5504"/>
                    <a:pt x="1094" y="5741"/>
                  </a:cubicBezTo>
                  <a:cubicBezTo>
                    <a:pt x="1502" y="5902"/>
                    <a:pt x="1936" y="5988"/>
                    <a:pt x="2374" y="5988"/>
                  </a:cubicBezTo>
                  <a:cubicBezTo>
                    <a:pt x="2490" y="5988"/>
                    <a:pt x="2591" y="5983"/>
                    <a:pt x="2687" y="5967"/>
                  </a:cubicBezTo>
                  <a:cubicBezTo>
                    <a:pt x="3166" y="5952"/>
                    <a:pt x="3609" y="5877"/>
                    <a:pt x="3866" y="5791"/>
                  </a:cubicBezTo>
                  <a:cubicBezTo>
                    <a:pt x="4839" y="5463"/>
                    <a:pt x="4400" y="4012"/>
                    <a:pt x="4214" y="3407"/>
                  </a:cubicBezTo>
                  <a:cubicBezTo>
                    <a:pt x="4214" y="3407"/>
                    <a:pt x="5121" y="1759"/>
                    <a:pt x="4542" y="952"/>
                  </a:cubicBezTo>
                  <a:cubicBezTo>
                    <a:pt x="4174" y="446"/>
                    <a:pt x="3276" y="0"/>
                    <a:pt x="2442"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71;p62"/>
            <p:cNvSpPr/>
            <p:nvPr/>
          </p:nvSpPr>
          <p:spPr>
            <a:xfrm>
              <a:off x="1072237" y="2933573"/>
              <a:ext cx="166195" cy="45305"/>
            </a:xfrm>
            <a:custGeom>
              <a:avLst/>
              <a:gdLst/>
              <a:ahLst/>
              <a:cxnLst/>
              <a:rect l="l" t="t" r="r" b="b"/>
              <a:pathLst>
                <a:path w="2843" h="775" extrusionOk="0">
                  <a:moveTo>
                    <a:pt x="685" y="0"/>
                  </a:moveTo>
                  <a:cubicBezTo>
                    <a:pt x="392" y="0"/>
                    <a:pt x="181" y="36"/>
                    <a:pt x="172" y="147"/>
                  </a:cubicBezTo>
                  <a:cubicBezTo>
                    <a:pt x="162" y="343"/>
                    <a:pt x="1" y="616"/>
                    <a:pt x="676" y="711"/>
                  </a:cubicBezTo>
                  <a:cubicBezTo>
                    <a:pt x="961" y="752"/>
                    <a:pt x="1295" y="775"/>
                    <a:pt x="1599" y="775"/>
                  </a:cubicBezTo>
                  <a:cubicBezTo>
                    <a:pt x="2010" y="775"/>
                    <a:pt x="2368" y="734"/>
                    <a:pt x="2481" y="641"/>
                  </a:cubicBezTo>
                  <a:cubicBezTo>
                    <a:pt x="2664" y="486"/>
                    <a:pt x="2843" y="119"/>
                    <a:pt x="2508" y="119"/>
                  </a:cubicBezTo>
                  <a:cubicBezTo>
                    <a:pt x="2494" y="119"/>
                    <a:pt x="2478" y="120"/>
                    <a:pt x="2461" y="122"/>
                  </a:cubicBezTo>
                  <a:cubicBezTo>
                    <a:pt x="2440" y="123"/>
                    <a:pt x="2417" y="124"/>
                    <a:pt x="2389" y="124"/>
                  </a:cubicBezTo>
                  <a:cubicBezTo>
                    <a:pt x="2055" y="124"/>
                    <a:pt x="1229"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272;p62"/>
            <p:cNvSpPr/>
            <p:nvPr/>
          </p:nvSpPr>
          <p:spPr>
            <a:xfrm>
              <a:off x="1240185" y="2990042"/>
              <a:ext cx="63426" cy="60679"/>
            </a:xfrm>
            <a:custGeom>
              <a:avLst/>
              <a:gdLst/>
              <a:ahLst/>
              <a:cxnLst/>
              <a:rect l="l" t="t" r="r" b="b"/>
              <a:pathLst>
                <a:path w="1085" h="1038" extrusionOk="0">
                  <a:moveTo>
                    <a:pt x="451" y="0"/>
                  </a:moveTo>
                  <a:cubicBezTo>
                    <a:pt x="437" y="0"/>
                    <a:pt x="423" y="1"/>
                    <a:pt x="409" y="2"/>
                  </a:cubicBezTo>
                  <a:cubicBezTo>
                    <a:pt x="112" y="38"/>
                    <a:pt x="1" y="350"/>
                    <a:pt x="132" y="597"/>
                  </a:cubicBezTo>
                  <a:cubicBezTo>
                    <a:pt x="243" y="804"/>
                    <a:pt x="429" y="955"/>
                    <a:pt x="646" y="1021"/>
                  </a:cubicBezTo>
                  <a:cubicBezTo>
                    <a:pt x="685" y="1032"/>
                    <a:pt x="722" y="1037"/>
                    <a:pt x="756" y="1037"/>
                  </a:cubicBezTo>
                  <a:cubicBezTo>
                    <a:pt x="979" y="1037"/>
                    <a:pt x="1084" y="808"/>
                    <a:pt x="1014" y="567"/>
                  </a:cubicBezTo>
                  <a:cubicBezTo>
                    <a:pt x="947" y="327"/>
                    <a:pt x="729" y="0"/>
                    <a:pt x="451" y="0"/>
                  </a:cubicBezTo>
                  <a:close/>
                </a:path>
              </a:pathLst>
            </a:custGeom>
            <a:solidFill>
              <a:srgbClr val="803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273;p62"/>
            <p:cNvSpPr/>
            <p:nvPr/>
          </p:nvSpPr>
          <p:spPr>
            <a:xfrm>
              <a:off x="1632376" y="4210866"/>
              <a:ext cx="156257" cy="219625"/>
            </a:xfrm>
            <a:custGeom>
              <a:avLst/>
              <a:gdLst/>
              <a:ahLst/>
              <a:cxnLst/>
              <a:rect l="l" t="t" r="r" b="b"/>
              <a:pathLst>
                <a:path w="2673" h="3757" extrusionOk="0">
                  <a:moveTo>
                    <a:pt x="1079" y="1"/>
                  </a:moveTo>
                  <a:lnTo>
                    <a:pt x="1" y="21"/>
                  </a:lnTo>
                  <a:lnTo>
                    <a:pt x="525" y="2718"/>
                  </a:lnTo>
                  <a:lnTo>
                    <a:pt x="706" y="2718"/>
                  </a:lnTo>
                  <a:lnTo>
                    <a:pt x="1170" y="3373"/>
                  </a:lnTo>
                  <a:lnTo>
                    <a:pt x="2672" y="3756"/>
                  </a:lnTo>
                  <a:cubicBezTo>
                    <a:pt x="2672" y="3756"/>
                    <a:pt x="1825" y="2844"/>
                    <a:pt x="1447" y="1881"/>
                  </a:cubicBezTo>
                  <a:lnTo>
                    <a:pt x="1079" y="1"/>
                  </a:lnTo>
                  <a:close/>
                </a:path>
              </a:pathLst>
            </a:custGeom>
            <a:solidFill>
              <a:srgbClr val="803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274;p62"/>
            <p:cNvSpPr/>
            <p:nvPr/>
          </p:nvSpPr>
          <p:spPr>
            <a:xfrm>
              <a:off x="1821252" y="4024095"/>
              <a:ext cx="236987" cy="157952"/>
            </a:xfrm>
            <a:custGeom>
              <a:avLst/>
              <a:gdLst/>
              <a:ahLst/>
              <a:cxnLst/>
              <a:rect l="l" t="t" r="r" b="b"/>
              <a:pathLst>
                <a:path w="4054" h="2702" extrusionOk="0">
                  <a:moveTo>
                    <a:pt x="953" y="0"/>
                  </a:moveTo>
                  <a:lnTo>
                    <a:pt x="1" y="817"/>
                  </a:lnTo>
                  <a:lnTo>
                    <a:pt x="1120" y="2253"/>
                  </a:lnTo>
                  <a:lnTo>
                    <a:pt x="1508" y="2263"/>
                  </a:lnTo>
                  <a:lnTo>
                    <a:pt x="1513" y="2369"/>
                  </a:lnTo>
                  <a:lnTo>
                    <a:pt x="1629" y="2616"/>
                  </a:lnTo>
                  <a:lnTo>
                    <a:pt x="2748" y="2702"/>
                  </a:lnTo>
                  <a:lnTo>
                    <a:pt x="4053" y="1654"/>
                  </a:lnTo>
                  <a:lnTo>
                    <a:pt x="4053" y="1654"/>
                  </a:lnTo>
                  <a:cubicBezTo>
                    <a:pt x="4053" y="1654"/>
                    <a:pt x="3927" y="1661"/>
                    <a:pt x="3725" y="1661"/>
                  </a:cubicBezTo>
                  <a:cubicBezTo>
                    <a:pt x="3311" y="1661"/>
                    <a:pt x="2577" y="1631"/>
                    <a:pt x="1931" y="1452"/>
                  </a:cubicBezTo>
                  <a:lnTo>
                    <a:pt x="953" y="0"/>
                  </a:lnTo>
                  <a:close/>
                </a:path>
              </a:pathLst>
            </a:custGeom>
            <a:solidFill>
              <a:srgbClr val="803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275;p62"/>
            <p:cNvSpPr/>
            <p:nvPr/>
          </p:nvSpPr>
          <p:spPr>
            <a:xfrm>
              <a:off x="1647984" y="4107864"/>
              <a:ext cx="442173" cy="341041"/>
            </a:xfrm>
            <a:custGeom>
              <a:avLst/>
              <a:gdLst/>
              <a:ahLst/>
              <a:cxnLst/>
              <a:rect l="l" t="t" r="r" b="b"/>
              <a:pathLst>
                <a:path w="7564" h="5834" extrusionOk="0">
                  <a:moveTo>
                    <a:pt x="7374" y="0"/>
                  </a:moveTo>
                  <a:cubicBezTo>
                    <a:pt x="7354" y="0"/>
                    <a:pt x="7331" y="3"/>
                    <a:pt x="7304" y="9"/>
                  </a:cubicBezTo>
                  <a:cubicBezTo>
                    <a:pt x="7007" y="74"/>
                    <a:pt x="6589" y="407"/>
                    <a:pt x="6589" y="407"/>
                  </a:cubicBezTo>
                  <a:cubicBezTo>
                    <a:pt x="6283" y="569"/>
                    <a:pt x="5945" y="652"/>
                    <a:pt x="5604" y="652"/>
                  </a:cubicBezTo>
                  <a:cubicBezTo>
                    <a:pt x="5501" y="652"/>
                    <a:pt x="5397" y="644"/>
                    <a:pt x="5293" y="629"/>
                  </a:cubicBezTo>
                  <a:cubicBezTo>
                    <a:pt x="5214" y="621"/>
                    <a:pt x="5134" y="617"/>
                    <a:pt x="5055" y="617"/>
                  </a:cubicBezTo>
                  <a:cubicBezTo>
                    <a:pt x="4722" y="617"/>
                    <a:pt x="4393" y="685"/>
                    <a:pt x="4084" y="815"/>
                  </a:cubicBezTo>
                  <a:cubicBezTo>
                    <a:pt x="4053" y="876"/>
                    <a:pt x="4129" y="967"/>
                    <a:pt x="4200" y="1032"/>
                  </a:cubicBezTo>
                  <a:cubicBezTo>
                    <a:pt x="4290" y="1123"/>
                    <a:pt x="4386" y="1203"/>
                    <a:pt x="4487" y="1274"/>
                  </a:cubicBezTo>
                  <a:cubicBezTo>
                    <a:pt x="4855" y="1531"/>
                    <a:pt x="5843" y="2181"/>
                    <a:pt x="5843" y="2181"/>
                  </a:cubicBezTo>
                  <a:lnTo>
                    <a:pt x="5903" y="2101"/>
                  </a:lnTo>
                  <a:cubicBezTo>
                    <a:pt x="5611" y="1889"/>
                    <a:pt x="5329" y="1662"/>
                    <a:pt x="5056" y="1425"/>
                  </a:cubicBezTo>
                  <a:cubicBezTo>
                    <a:pt x="4987" y="1354"/>
                    <a:pt x="4997" y="1329"/>
                    <a:pt x="5055" y="1329"/>
                  </a:cubicBezTo>
                  <a:cubicBezTo>
                    <a:pt x="5170" y="1329"/>
                    <a:pt x="5468" y="1424"/>
                    <a:pt x="5702" y="1440"/>
                  </a:cubicBezTo>
                  <a:cubicBezTo>
                    <a:pt x="5723" y="1442"/>
                    <a:pt x="5745" y="1442"/>
                    <a:pt x="5767" y="1442"/>
                  </a:cubicBezTo>
                  <a:cubicBezTo>
                    <a:pt x="6113" y="1442"/>
                    <a:pt x="6533" y="1289"/>
                    <a:pt x="6931" y="810"/>
                  </a:cubicBezTo>
                  <a:cubicBezTo>
                    <a:pt x="7384" y="270"/>
                    <a:pt x="7563" y="0"/>
                    <a:pt x="7374" y="0"/>
                  </a:cubicBezTo>
                  <a:close/>
                  <a:moveTo>
                    <a:pt x="87" y="3593"/>
                  </a:moveTo>
                  <a:cubicBezTo>
                    <a:pt x="21" y="3593"/>
                    <a:pt x="6" y="3719"/>
                    <a:pt x="1" y="3809"/>
                  </a:cubicBezTo>
                  <a:cubicBezTo>
                    <a:pt x="1" y="3935"/>
                    <a:pt x="6" y="4061"/>
                    <a:pt x="26" y="4187"/>
                  </a:cubicBezTo>
                  <a:cubicBezTo>
                    <a:pt x="87" y="4631"/>
                    <a:pt x="283" y="5815"/>
                    <a:pt x="283" y="5815"/>
                  </a:cubicBezTo>
                  <a:lnTo>
                    <a:pt x="384" y="5815"/>
                  </a:lnTo>
                  <a:cubicBezTo>
                    <a:pt x="339" y="5452"/>
                    <a:pt x="313" y="5090"/>
                    <a:pt x="303" y="4727"/>
                  </a:cubicBezTo>
                  <a:cubicBezTo>
                    <a:pt x="306" y="4666"/>
                    <a:pt x="317" y="4640"/>
                    <a:pt x="334" y="4640"/>
                  </a:cubicBezTo>
                  <a:cubicBezTo>
                    <a:pt x="398" y="4640"/>
                    <a:pt x="552" y="5014"/>
                    <a:pt x="732" y="5246"/>
                  </a:cubicBezTo>
                  <a:cubicBezTo>
                    <a:pt x="964" y="5538"/>
                    <a:pt x="1372" y="5805"/>
                    <a:pt x="2037" y="5825"/>
                  </a:cubicBezTo>
                  <a:cubicBezTo>
                    <a:pt x="2185" y="5830"/>
                    <a:pt x="2317" y="5833"/>
                    <a:pt x="2430" y="5833"/>
                  </a:cubicBezTo>
                  <a:cubicBezTo>
                    <a:pt x="2912" y="5833"/>
                    <a:pt x="3079" y="5783"/>
                    <a:pt x="2879" y="5624"/>
                  </a:cubicBezTo>
                  <a:cubicBezTo>
                    <a:pt x="2627" y="5432"/>
                    <a:pt x="2098" y="5306"/>
                    <a:pt x="2098" y="5306"/>
                  </a:cubicBezTo>
                  <a:cubicBezTo>
                    <a:pt x="1669" y="5120"/>
                    <a:pt x="1306" y="4817"/>
                    <a:pt x="1049" y="4424"/>
                  </a:cubicBezTo>
                  <a:cubicBezTo>
                    <a:pt x="797" y="4076"/>
                    <a:pt x="470" y="3789"/>
                    <a:pt x="87" y="35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276;p62"/>
            <p:cNvSpPr/>
            <p:nvPr/>
          </p:nvSpPr>
          <p:spPr>
            <a:xfrm>
              <a:off x="1041898" y="3601682"/>
              <a:ext cx="872244" cy="699444"/>
            </a:xfrm>
            <a:custGeom>
              <a:avLst/>
              <a:gdLst/>
              <a:ahLst/>
              <a:cxnLst/>
              <a:rect l="l" t="t" r="r" b="b"/>
              <a:pathLst>
                <a:path w="14921" h="11965" extrusionOk="0">
                  <a:moveTo>
                    <a:pt x="7768" y="1"/>
                  </a:moveTo>
                  <a:cubicBezTo>
                    <a:pt x="5689" y="1"/>
                    <a:pt x="3579" y="311"/>
                    <a:pt x="3579" y="311"/>
                  </a:cubicBezTo>
                  <a:cubicBezTo>
                    <a:pt x="3579" y="311"/>
                    <a:pt x="3116" y="306"/>
                    <a:pt x="2521" y="296"/>
                  </a:cubicBezTo>
                  <a:cubicBezTo>
                    <a:pt x="2400" y="271"/>
                    <a:pt x="2279" y="260"/>
                    <a:pt x="2153" y="260"/>
                  </a:cubicBezTo>
                  <a:cubicBezTo>
                    <a:pt x="2148" y="271"/>
                    <a:pt x="2138" y="281"/>
                    <a:pt x="2133" y="291"/>
                  </a:cubicBezTo>
                  <a:cubicBezTo>
                    <a:pt x="1765" y="286"/>
                    <a:pt x="1382" y="281"/>
                    <a:pt x="1034" y="276"/>
                  </a:cubicBezTo>
                  <a:cubicBezTo>
                    <a:pt x="812" y="281"/>
                    <a:pt x="621" y="427"/>
                    <a:pt x="565" y="638"/>
                  </a:cubicBezTo>
                  <a:cubicBezTo>
                    <a:pt x="1" y="2861"/>
                    <a:pt x="545" y="4263"/>
                    <a:pt x="1967" y="4469"/>
                  </a:cubicBezTo>
                  <a:cubicBezTo>
                    <a:pt x="2088" y="4494"/>
                    <a:pt x="2214" y="4504"/>
                    <a:pt x="2350" y="4504"/>
                  </a:cubicBezTo>
                  <a:cubicBezTo>
                    <a:pt x="3281" y="4504"/>
                    <a:pt x="4346" y="4537"/>
                    <a:pt x="5502" y="4537"/>
                  </a:cubicBezTo>
                  <a:cubicBezTo>
                    <a:pt x="6323" y="4537"/>
                    <a:pt x="7189" y="4521"/>
                    <a:pt x="8086" y="4464"/>
                  </a:cubicBezTo>
                  <a:cubicBezTo>
                    <a:pt x="8564" y="7922"/>
                    <a:pt x="10369" y="11964"/>
                    <a:pt x="10369" y="11964"/>
                  </a:cubicBezTo>
                  <a:lnTo>
                    <a:pt x="11473" y="11863"/>
                  </a:lnTo>
                  <a:cubicBezTo>
                    <a:pt x="11473" y="11863"/>
                    <a:pt x="10671" y="7776"/>
                    <a:pt x="10444" y="4373"/>
                  </a:cubicBezTo>
                  <a:lnTo>
                    <a:pt x="10444" y="4373"/>
                  </a:lnTo>
                  <a:cubicBezTo>
                    <a:pt x="11851" y="6919"/>
                    <a:pt x="14013" y="8920"/>
                    <a:pt x="14013" y="8920"/>
                  </a:cubicBezTo>
                  <a:lnTo>
                    <a:pt x="14920" y="8169"/>
                  </a:lnTo>
                  <a:cubicBezTo>
                    <a:pt x="14920" y="8169"/>
                    <a:pt x="13045" y="4404"/>
                    <a:pt x="11715" y="1112"/>
                  </a:cubicBezTo>
                  <a:cubicBezTo>
                    <a:pt x="11361" y="235"/>
                    <a:pt x="9576" y="1"/>
                    <a:pt x="7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277;p62"/>
            <p:cNvSpPr/>
            <p:nvPr/>
          </p:nvSpPr>
          <p:spPr>
            <a:xfrm>
              <a:off x="1065515" y="3598876"/>
              <a:ext cx="287319" cy="37530"/>
            </a:xfrm>
            <a:custGeom>
              <a:avLst/>
              <a:gdLst/>
              <a:ahLst/>
              <a:cxnLst/>
              <a:rect l="l" t="t" r="r" b="b"/>
              <a:pathLst>
                <a:path w="4915" h="642" extrusionOk="0">
                  <a:moveTo>
                    <a:pt x="210" y="0"/>
                  </a:moveTo>
                  <a:cubicBezTo>
                    <a:pt x="185" y="0"/>
                    <a:pt x="164" y="14"/>
                    <a:pt x="146" y="36"/>
                  </a:cubicBezTo>
                  <a:lnTo>
                    <a:pt x="20" y="434"/>
                  </a:lnTo>
                  <a:cubicBezTo>
                    <a:pt x="0" y="470"/>
                    <a:pt x="40" y="500"/>
                    <a:pt x="91" y="505"/>
                  </a:cubicBezTo>
                  <a:lnTo>
                    <a:pt x="4778" y="641"/>
                  </a:lnTo>
                  <a:cubicBezTo>
                    <a:pt x="4824" y="641"/>
                    <a:pt x="4854" y="626"/>
                    <a:pt x="4859" y="601"/>
                  </a:cubicBezTo>
                  <a:lnTo>
                    <a:pt x="4914" y="193"/>
                  </a:lnTo>
                  <a:cubicBezTo>
                    <a:pt x="4914" y="162"/>
                    <a:pt x="4884" y="137"/>
                    <a:pt x="4839" y="137"/>
                  </a:cubicBezTo>
                  <a:lnTo>
                    <a:pt x="222" y="1"/>
                  </a:lnTo>
                  <a:cubicBezTo>
                    <a:pt x="218" y="0"/>
                    <a:pt x="214" y="0"/>
                    <a:pt x="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278;p62"/>
            <p:cNvSpPr/>
            <p:nvPr/>
          </p:nvSpPr>
          <p:spPr>
            <a:xfrm>
              <a:off x="1099654" y="3597999"/>
              <a:ext cx="17187" cy="34256"/>
            </a:xfrm>
            <a:custGeom>
              <a:avLst/>
              <a:gdLst/>
              <a:ahLst/>
              <a:cxnLst/>
              <a:rect l="l" t="t" r="r" b="b"/>
              <a:pathLst>
                <a:path w="294" h="586" extrusionOk="0">
                  <a:moveTo>
                    <a:pt x="127" y="1"/>
                  </a:moveTo>
                  <a:cubicBezTo>
                    <a:pt x="102" y="1"/>
                    <a:pt x="76" y="11"/>
                    <a:pt x="76" y="26"/>
                  </a:cubicBezTo>
                  <a:lnTo>
                    <a:pt x="1" y="555"/>
                  </a:lnTo>
                  <a:cubicBezTo>
                    <a:pt x="1" y="570"/>
                    <a:pt x="21" y="586"/>
                    <a:pt x="41" y="586"/>
                  </a:cubicBezTo>
                  <a:lnTo>
                    <a:pt x="167" y="586"/>
                  </a:lnTo>
                  <a:cubicBezTo>
                    <a:pt x="192" y="586"/>
                    <a:pt x="212" y="575"/>
                    <a:pt x="217" y="555"/>
                  </a:cubicBezTo>
                  <a:lnTo>
                    <a:pt x="288" y="31"/>
                  </a:lnTo>
                  <a:cubicBezTo>
                    <a:pt x="293" y="16"/>
                    <a:pt x="273" y="1"/>
                    <a:pt x="248" y="1"/>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279;p62"/>
            <p:cNvSpPr/>
            <p:nvPr/>
          </p:nvSpPr>
          <p:spPr>
            <a:xfrm>
              <a:off x="1314777" y="3604488"/>
              <a:ext cx="17128" cy="34256"/>
            </a:xfrm>
            <a:custGeom>
              <a:avLst/>
              <a:gdLst/>
              <a:ahLst/>
              <a:cxnLst/>
              <a:rect l="l" t="t" r="r" b="b"/>
              <a:pathLst>
                <a:path w="293" h="586" extrusionOk="0">
                  <a:moveTo>
                    <a:pt x="126" y="1"/>
                  </a:moveTo>
                  <a:cubicBezTo>
                    <a:pt x="101" y="1"/>
                    <a:pt x="76" y="11"/>
                    <a:pt x="76" y="26"/>
                  </a:cubicBezTo>
                  <a:lnTo>
                    <a:pt x="0" y="555"/>
                  </a:lnTo>
                  <a:cubicBezTo>
                    <a:pt x="0" y="570"/>
                    <a:pt x="20" y="585"/>
                    <a:pt x="41" y="585"/>
                  </a:cubicBezTo>
                  <a:lnTo>
                    <a:pt x="167" y="585"/>
                  </a:lnTo>
                  <a:cubicBezTo>
                    <a:pt x="192" y="585"/>
                    <a:pt x="212" y="575"/>
                    <a:pt x="217" y="555"/>
                  </a:cubicBezTo>
                  <a:lnTo>
                    <a:pt x="288" y="31"/>
                  </a:lnTo>
                  <a:cubicBezTo>
                    <a:pt x="293" y="16"/>
                    <a:pt x="272" y="1"/>
                    <a:pt x="247" y="1"/>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280;p62"/>
            <p:cNvSpPr/>
            <p:nvPr/>
          </p:nvSpPr>
          <p:spPr>
            <a:xfrm>
              <a:off x="1207215" y="3601273"/>
              <a:ext cx="17128" cy="34198"/>
            </a:xfrm>
            <a:custGeom>
              <a:avLst/>
              <a:gdLst/>
              <a:ahLst/>
              <a:cxnLst/>
              <a:rect l="l" t="t" r="r" b="b"/>
              <a:pathLst>
                <a:path w="293" h="585" extrusionOk="0">
                  <a:moveTo>
                    <a:pt x="126" y="0"/>
                  </a:moveTo>
                  <a:cubicBezTo>
                    <a:pt x="101" y="0"/>
                    <a:pt x="76" y="10"/>
                    <a:pt x="76" y="26"/>
                  </a:cubicBezTo>
                  <a:lnTo>
                    <a:pt x="0" y="555"/>
                  </a:lnTo>
                  <a:cubicBezTo>
                    <a:pt x="0" y="570"/>
                    <a:pt x="21" y="585"/>
                    <a:pt x="46" y="585"/>
                  </a:cubicBezTo>
                  <a:lnTo>
                    <a:pt x="167" y="585"/>
                  </a:lnTo>
                  <a:cubicBezTo>
                    <a:pt x="192" y="585"/>
                    <a:pt x="212" y="575"/>
                    <a:pt x="217" y="555"/>
                  </a:cubicBezTo>
                  <a:lnTo>
                    <a:pt x="288" y="26"/>
                  </a:lnTo>
                  <a:cubicBezTo>
                    <a:pt x="293" y="10"/>
                    <a:pt x="273" y="0"/>
                    <a:pt x="247"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281;p62"/>
            <p:cNvSpPr/>
            <p:nvPr/>
          </p:nvSpPr>
          <p:spPr>
            <a:xfrm>
              <a:off x="1472670" y="3336052"/>
              <a:ext cx="252887" cy="237279"/>
            </a:xfrm>
            <a:custGeom>
              <a:avLst/>
              <a:gdLst/>
              <a:ahLst/>
              <a:cxnLst/>
              <a:rect l="l" t="t" r="r" b="b"/>
              <a:pathLst>
                <a:path w="4326" h="4059" extrusionOk="0">
                  <a:moveTo>
                    <a:pt x="1232" y="1"/>
                  </a:moveTo>
                  <a:cubicBezTo>
                    <a:pt x="1175" y="1"/>
                    <a:pt x="1124" y="44"/>
                    <a:pt x="1105" y="102"/>
                  </a:cubicBezTo>
                  <a:lnTo>
                    <a:pt x="6" y="3877"/>
                  </a:lnTo>
                  <a:cubicBezTo>
                    <a:pt x="1" y="3892"/>
                    <a:pt x="1" y="3902"/>
                    <a:pt x="1" y="3917"/>
                  </a:cubicBezTo>
                  <a:cubicBezTo>
                    <a:pt x="1" y="3998"/>
                    <a:pt x="61" y="4058"/>
                    <a:pt x="142" y="4058"/>
                  </a:cubicBezTo>
                  <a:lnTo>
                    <a:pt x="3086" y="4058"/>
                  </a:lnTo>
                  <a:cubicBezTo>
                    <a:pt x="3146" y="4058"/>
                    <a:pt x="3201" y="4018"/>
                    <a:pt x="3222" y="3958"/>
                  </a:cubicBezTo>
                  <a:lnTo>
                    <a:pt x="4320" y="177"/>
                  </a:lnTo>
                  <a:cubicBezTo>
                    <a:pt x="4325" y="167"/>
                    <a:pt x="4325" y="152"/>
                    <a:pt x="4325" y="142"/>
                  </a:cubicBezTo>
                  <a:cubicBezTo>
                    <a:pt x="4325" y="61"/>
                    <a:pt x="4265" y="1"/>
                    <a:pt x="4184" y="1"/>
                  </a:cubicBezTo>
                  <a:lnTo>
                    <a:pt x="1241" y="1"/>
                  </a:lnTo>
                  <a:cubicBezTo>
                    <a:pt x="1238" y="1"/>
                    <a:pt x="1235" y="1"/>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282;p62"/>
            <p:cNvSpPr/>
            <p:nvPr/>
          </p:nvSpPr>
          <p:spPr>
            <a:xfrm>
              <a:off x="1481264" y="3341956"/>
              <a:ext cx="229270" cy="210155"/>
            </a:xfrm>
            <a:custGeom>
              <a:avLst/>
              <a:gdLst/>
              <a:ahLst/>
              <a:cxnLst/>
              <a:rect l="l" t="t" r="r" b="b"/>
              <a:pathLst>
                <a:path w="3922" h="3595" extrusionOk="0">
                  <a:moveTo>
                    <a:pt x="1058" y="1"/>
                  </a:moveTo>
                  <a:lnTo>
                    <a:pt x="0" y="3584"/>
                  </a:lnTo>
                  <a:lnTo>
                    <a:pt x="2858" y="3595"/>
                  </a:lnTo>
                  <a:lnTo>
                    <a:pt x="3921" y="11"/>
                  </a:lnTo>
                  <a:lnTo>
                    <a:pt x="10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283;p62"/>
            <p:cNvSpPr/>
            <p:nvPr/>
          </p:nvSpPr>
          <p:spPr>
            <a:xfrm>
              <a:off x="1326235" y="3346399"/>
              <a:ext cx="368984" cy="235116"/>
            </a:xfrm>
            <a:custGeom>
              <a:avLst/>
              <a:gdLst/>
              <a:ahLst/>
              <a:cxnLst/>
              <a:rect l="l" t="t" r="r" b="b"/>
              <a:pathLst>
                <a:path w="6312" h="4022" extrusionOk="0">
                  <a:moveTo>
                    <a:pt x="1130" y="0"/>
                  </a:moveTo>
                  <a:lnTo>
                    <a:pt x="1" y="10"/>
                  </a:lnTo>
                  <a:cubicBezTo>
                    <a:pt x="6" y="182"/>
                    <a:pt x="11" y="328"/>
                    <a:pt x="26" y="479"/>
                  </a:cubicBezTo>
                  <a:cubicBezTo>
                    <a:pt x="36" y="625"/>
                    <a:pt x="51" y="777"/>
                    <a:pt x="71" y="923"/>
                  </a:cubicBezTo>
                  <a:cubicBezTo>
                    <a:pt x="112" y="1225"/>
                    <a:pt x="172" y="1523"/>
                    <a:pt x="248" y="1815"/>
                  </a:cubicBezTo>
                  <a:cubicBezTo>
                    <a:pt x="323" y="2112"/>
                    <a:pt x="424" y="2410"/>
                    <a:pt x="545" y="2692"/>
                  </a:cubicBezTo>
                  <a:cubicBezTo>
                    <a:pt x="611" y="2843"/>
                    <a:pt x="681" y="2984"/>
                    <a:pt x="767" y="3125"/>
                  </a:cubicBezTo>
                  <a:cubicBezTo>
                    <a:pt x="807" y="3196"/>
                    <a:pt x="853" y="3267"/>
                    <a:pt x="898" y="3332"/>
                  </a:cubicBezTo>
                  <a:lnTo>
                    <a:pt x="974" y="3438"/>
                  </a:lnTo>
                  <a:cubicBezTo>
                    <a:pt x="1019" y="3498"/>
                    <a:pt x="1069" y="3549"/>
                    <a:pt x="1120" y="3594"/>
                  </a:cubicBezTo>
                  <a:cubicBezTo>
                    <a:pt x="1281" y="3730"/>
                    <a:pt x="1473" y="3831"/>
                    <a:pt x="1679" y="3881"/>
                  </a:cubicBezTo>
                  <a:cubicBezTo>
                    <a:pt x="1835" y="3932"/>
                    <a:pt x="2002" y="3962"/>
                    <a:pt x="2163" y="3982"/>
                  </a:cubicBezTo>
                  <a:cubicBezTo>
                    <a:pt x="2392" y="4009"/>
                    <a:pt x="2621" y="4021"/>
                    <a:pt x="2850" y="4021"/>
                  </a:cubicBezTo>
                  <a:cubicBezTo>
                    <a:pt x="2924" y="4021"/>
                    <a:pt x="2997" y="4020"/>
                    <a:pt x="3070" y="4018"/>
                  </a:cubicBezTo>
                  <a:cubicBezTo>
                    <a:pt x="3579" y="4002"/>
                    <a:pt x="4083" y="3952"/>
                    <a:pt x="4577" y="3866"/>
                  </a:cubicBezTo>
                  <a:cubicBezTo>
                    <a:pt x="4626" y="3877"/>
                    <a:pt x="4676" y="3881"/>
                    <a:pt x="4726" y="3881"/>
                  </a:cubicBezTo>
                  <a:cubicBezTo>
                    <a:pt x="4988" y="3881"/>
                    <a:pt x="5248" y="3760"/>
                    <a:pt x="5248" y="3760"/>
                  </a:cubicBezTo>
                  <a:lnTo>
                    <a:pt x="5838" y="3740"/>
                  </a:lnTo>
                  <a:cubicBezTo>
                    <a:pt x="5933" y="3735"/>
                    <a:pt x="6019" y="3675"/>
                    <a:pt x="6049" y="3584"/>
                  </a:cubicBezTo>
                  <a:lnTo>
                    <a:pt x="6266" y="3004"/>
                  </a:lnTo>
                  <a:cubicBezTo>
                    <a:pt x="6311" y="2883"/>
                    <a:pt x="6251" y="2747"/>
                    <a:pt x="6130" y="2702"/>
                  </a:cubicBezTo>
                  <a:cubicBezTo>
                    <a:pt x="6110" y="2692"/>
                    <a:pt x="6085" y="2687"/>
                    <a:pt x="6059" y="2687"/>
                  </a:cubicBezTo>
                  <a:lnTo>
                    <a:pt x="5570" y="2652"/>
                  </a:lnTo>
                  <a:cubicBezTo>
                    <a:pt x="5562" y="2651"/>
                    <a:pt x="5553" y="2651"/>
                    <a:pt x="5545" y="2651"/>
                  </a:cubicBezTo>
                  <a:cubicBezTo>
                    <a:pt x="5432" y="2651"/>
                    <a:pt x="5321" y="2682"/>
                    <a:pt x="5228" y="2747"/>
                  </a:cubicBezTo>
                  <a:lnTo>
                    <a:pt x="4467" y="3256"/>
                  </a:lnTo>
                  <a:cubicBezTo>
                    <a:pt x="4008" y="3241"/>
                    <a:pt x="3549" y="3221"/>
                    <a:pt x="3101" y="3176"/>
                  </a:cubicBezTo>
                  <a:cubicBezTo>
                    <a:pt x="2839" y="3151"/>
                    <a:pt x="2581" y="3115"/>
                    <a:pt x="2324" y="3060"/>
                  </a:cubicBezTo>
                  <a:cubicBezTo>
                    <a:pt x="2208" y="3035"/>
                    <a:pt x="2098" y="2999"/>
                    <a:pt x="1987" y="2959"/>
                  </a:cubicBezTo>
                  <a:cubicBezTo>
                    <a:pt x="1921" y="2934"/>
                    <a:pt x="1856" y="2899"/>
                    <a:pt x="1805" y="2848"/>
                  </a:cubicBezTo>
                  <a:lnTo>
                    <a:pt x="1760" y="2778"/>
                  </a:lnTo>
                  <a:cubicBezTo>
                    <a:pt x="1735" y="2727"/>
                    <a:pt x="1704" y="2677"/>
                    <a:pt x="1679" y="2626"/>
                  </a:cubicBezTo>
                  <a:cubicBezTo>
                    <a:pt x="1629" y="2521"/>
                    <a:pt x="1578" y="2405"/>
                    <a:pt x="1538" y="2289"/>
                  </a:cubicBezTo>
                  <a:cubicBezTo>
                    <a:pt x="1452" y="2052"/>
                    <a:pt x="1382" y="1805"/>
                    <a:pt x="1331" y="1558"/>
                  </a:cubicBezTo>
                  <a:cubicBezTo>
                    <a:pt x="1276" y="1301"/>
                    <a:pt x="1231" y="1044"/>
                    <a:pt x="1200" y="777"/>
                  </a:cubicBezTo>
                  <a:cubicBezTo>
                    <a:pt x="1180" y="646"/>
                    <a:pt x="1165" y="509"/>
                    <a:pt x="1155" y="383"/>
                  </a:cubicBezTo>
                  <a:cubicBezTo>
                    <a:pt x="1145" y="252"/>
                    <a:pt x="1130" y="116"/>
                    <a:pt x="1130" y="0"/>
                  </a:cubicBezTo>
                  <a:close/>
                </a:path>
              </a:pathLst>
            </a:custGeom>
            <a:solidFill>
              <a:srgbClr val="803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284;p62"/>
            <p:cNvSpPr/>
            <p:nvPr/>
          </p:nvSpPr>
          <p:spPr>
            <a:xfrm>
              <a:off x="1018632" y="3214577"/>
              <a:ext cx="394004" cy="196417"/>
            </a:xfrm>
            <a:custGeom>
              <a:avLst/>
              <a:gdLst/>
              <a:ahLst/>
              <a:cxnLst/>
              <a:rect l="l" t="t" r="r" b="b"/>
              <a:pathLst>
                <a:path w="6740" h="3360" extrusionOk="0">
                  <a:moveTo>
                    <a:pt x="5751" y="433"/>
                  </a:moveTo>
                  <a:cubicBezTo>
                    <a:pt x="5357" y="433"/>
                    <a:pt x="4854" y="988"/>
                    <a:pt x="4597" y="1444"/>
                  </a:cubicBezTo>
                  <a:cubicBezTo>
                    <a:pt x="4295" y="1983"/>
                    <a:pt x="5162" y="3274"/>
                    <a:pt x="5162" y="3274"/>
                  </a:cubicBezTo>
                  <a:lnTo>
                    <a:pt x="6563" y="3027"/>
                  </a:lnTo>
                  <a:cubicBezTo>
                    <a:pt x="6563" y="3027"/>
                    <a:pt x="6740" y="1227"/>
                    <a:pt x="6009" y="537"/>
                  </a:cubicBezTo>
                  <a:cubicBezTo>
                    <a:pt x="5932" y="465"/>
                    <a:pt x="5845" y="433"/>
                    <a:pt x="5751" y="433"/>
                  </a:cubicBezTo>
                  <a:close/>
                  <a:moveTo>
                    <a:pt x="1193" y="1"/>
                  </a:moveTo>
                  <a:cubicBezTo>
                    <a:pt x="1137" y="1"/>
                    <a:pt x="1080" y="9"/>
                    <a:pt x="1024" y="27"/>
                  </a:cubicBezTo>
                  <a:cubicBezTo>
                    <a:pt x="182" y="300"/>
                    <a:pt x="1" y="1434"/>
                    <a:pt x="76" y="2311"/>
                  </a:cubicBezTo>
                  <a:lnTo>
                    <a:pt x="1775" y="3359"/>
                  </a:lnTo>
                  <a:cubicBezTo>
                    <a:pt x="1775" y="3359"/>
                    <a:pt x="2188" y="2079"/>
                    <a:pt x="2188" y="1388"/>
                  </a:cubicBezTo>
                  <a:cubicBezTo>
                    <a:pt x="2184" y="729"/>
                    <a:pt x="1708" y="1"/>
                    <a:pt x="1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285;p62"/>
            <p:cNvSpPr/>
            <p:nvPr/>
          </p:nvSpPr>
          <p:spPr>
            <a:xfrm>
              <a:off x="1311211" y="3381824"/>
              <a:ext cx="100547" cy="33262"/>
            </a:xfrm>
            <a:custGeom>
              <a:avLst/>
              <a:gdLst/>
              <a:ahLst/>
              <a:cxnLst/>
              <a:rect l="l" t="t" r="r" b="b"/>
              <a:pathLst>
                <a:path w="1720" h="569" extrusionOk="0">
                  <a:moveTo>
                    <a:pt x="1568" y="0"/>
                  </a:moveTo>
                  <a:cubicBezTo>
                    <a:pt x="1557" y="0"/>
                    <a:pt x="1545" y="1"/>
                    <a:pt x="1533" y="4"/>
                  </a:cubicBezTo>
                  <a:cubicBezTo>
                    <a:pt x="1518" y="4"/>
                    <a:pt x="1508" y="9"/>
                    <a:pt x="1503" y="9"/>
                  </a:cubicBezTo>
                  <a:cubicBezTo>
                    <a:pt x="1493" y="14"/>
                    <a:pt x="1483" y="19"/>
                    <a:pt x="1473" y="24"/>
                  </a:cubicBezTo>
                  <a:cubicBezTo>
                    <a:pt x="1462" y="29"/>
                    <a:pt x="1457" y="40"/>
                    <a:pt x="1447" y="45"/>
                  </a:cubicBezTo>
                  <a:cubicBezTo>
                    <a:pt x="1422" y="75"/>
                    <a:pt x="1407" y="110"/>
                    <a:pt x="1407" y="145"/>
                  </a:cubicBezTo>
                  <a:cubicBezTo>
                    <a:pt x="1376" y="110"/>
                    <a:pt x="1332" y="90"/>
                    <a:pt x="1283" y="90"/>
                  </a:cubicBezTo>
                  <a:cubicBezTo>
                    <a:pt x="1269" y="90"/>
                    <a:pt x="1255" y="92"/>
                    <a:pt x="1241" y="95"/>
                  </a:cubicBezTo>
                  <a:cubicBezTo>
                    <a:pt x="1185" y="110"/>
                    <a:pt x="1140" y="155"/>
                    <a:pt x="1125" y="211"/>
                  </a:cubicBezTo>
                  <a:cubicBezTo>
                    <a:pt x="1096" y="174"/>
                    <a:pt x="1052" y="151"/>
                    <a:pt x="1004" y="151"/>
                  </a:cubicBezTo>
                  <a:cubicBezTo>
                    <a:pt x="992" y="151"/>
                    <a:pt x="980" y="152"/>
                    <a:pt x="968" y="155"/>
                  </a:cubicBezTo>
                  <a:cubicBezTo>
                    <a:pt x="913" y="166"/>
                    <a:pt x="868" y="211"/>
                    <a:pt x="853" y="271"/>
                  </a:cubicBezTo>
                  <a:cubicBezTo>
                    <a:pt x="827" y="228"/>
                    <a:pt x="779" y="204"/>
                    <a:pt x="728" y="204"/>
                  </a:cubicBezTo>
                  <a:cubicBezTo>
                    <a:pt x="719" y="204"/>
                    <a:pt x="710" y="204"/>
                    <a:pt x="701" y="206"/>
                  </a:cubicBezTo>
                  <a:cubicBezTo>
                    <a:pt x="641" y="211"/>
                    <a:pt x="595" y="256"/>
                    <a:pt x="575" y="312"/>
                  </a:cubicBezTo>
                  <a:cubicBezTo>
                    <a:pt x="547" y="265"/>
                    <a:pt x="493" y="236"/>
                    <a:pt x="441" y="236"/>
                  </a:cubicBezTo>
                  <a:cubicBezTo>
                    <a:pt x="437" y="236"/>
                    <a:pt x="433" y="236"/>
                    <a:pt x="429" y="236"/>
                  </a:cubicBezTo>
                  <a:cubicBezTo>
                    <a:pt x="364" y="241"/>
                    <a:pt x="313" y="281"/>
                    <a:pt x="293" y="337"/>
                  </a:cubicBezTo>
                  <a:cubicBezTo>
                    <a:pt x="288" y="337"/>
                    <a:pt x="288" y="332"/>
                    <a:pt x="283" y="327"/>
                  </a:cubicBezTo>
                  <a:cubicBezTo>
                    <a:pt x="278" y="317"/>
                    <a:pt x="273" y="312"/>
                    <a:pt x="268" y="302"/>
                  </a:cubicBezTo>
                  <a:cubicBezTo>
                    <a:pt x="236" y="274"/>
                    <a:pt x="197" y="258"/>
                    <a:pt x="155" y="258"/>
                  </a:cubicBezTo>
                  <a:cubicBezTo>
                    <a:pt x="144" y="258"/>
                    <a:pt x="133" y="259"/>
                    <a:pt x="122" y="261"/>
                  </a:cubicBezTo>
                  <a:cubicBezTo>
                    <a:pt x="112" y="261"/>
                    <a:pt x="102" y="266"/>
                    <a:pt x="96" y="271"/>
                  </a:cubicBezTo>
                  <a:cubicBezTo>
                    <a:pt x="86" y="271"/>
                    <a:pt x="76" y="276"/>
                    <a:pt x="66" y="281"/>
                  </a:cubicBezTo>
                  <a:lnTo>
                    <a:pt x="41" y="302"/>
                  </a:lnTo>
                  <a:cubicBezTo>
                    <a:pt x="36" y="312"/>
                    <a:pt x="31" y="317"/>
                    <a:pt x="26" y="327"/>
                  </a:cubicBezTo>
                  <a:cubicBezTo>
                    <a:pt x="16" y="337"/>
                    <a:pt x="11" y="347"/>
                    <a:pt x="11" y="352"/>
                  </a:cubicBezTo>
                  <a:cubicBezTo>
                    <a:pt x="6" y="362"/>
                    <a:pt x="1" y="372"/>
                    <a:pt x="1" y="382"/>
                  </a:cubicBezTo>
                  <a:cubicBezTo>
                    <a:pt x="1" y="392"/>
                    <a:pt x="1" y="402"/>
                    <a:pt x="1" y="413"/>
                  </a:cubicBezTo>
                  <a:cubicBezTo>
                    <a:pt x="1" y="423"/>
                    <a:pt x="1" y="433"/>
                    <a:pt x="1" y="443"/>
                  </a:cubicBezTo>
                  <a:cubicBezTo>
                    <a:pt x="1" y="453"/>
                    <a:pt x="6" y="463"/>
                    <a:pt x="11" y="473"/>
                  </a:cubicBezTo>
                  <a:cubicBezTo>
                    <a:pt x="11" y="483"/>
                    <a:pt x="16" y="493"/>
                    <a:pt x="26" y="503"/>
                  </a:cubicBezTo>
                  <a:cubicBezTo>
                    <a:pt x="31" y="513"/>
                    <a:pt x="36" y="518"/>
                    <a:pt x="41" y="528"/>
                  </a:cubicBezTo>
                  <a:lnTo>
                    <a:pt x="66" y="544"/>
                  </a:lnTo>
                  <a:cubicBezTo>
                    <a:pt x="76" y="554"/>
                    <a:pt x="86" y="554"/>
                    <a:pt x="96" y="559"/>
                  </a:cubicBezTo>
                  <a:lnTo>
                    <a:pt x="122" y="569"/>
                  </a:lnTo>
                  <a:lnTo>
                    <a:pt x="157" y="569"/>
                  </a:lnTo>
                  <a:cubicBezTo>
                    <a:pt x="197" y="569"/>
                    <a:pt x="238" y="554"/>
                    <a:pt x="268" y="528"/>
                  </a:cubicBezTo>
                  <a:cubicBezTo>
                    <a:pt x="273" y="518"/>
                    <a:pt x="278" y="508"/>
                    <a:pt x="283" y="503"/>
                  </a:cubicBezTo>
                  <a:cubicBezTo>
                    <a:pt x="293" y="493"/>
                    <a:pt x="298" y="483"/>
                    <a:pt x="298" y="473"/>
                  </a:cubicBezTo>
                  <a:lnTo>
                    <a:pt x="303" y="473"/>
                  </a:lnTo>
                  <a:cubicBezTo>
                    <a:pt x="328" y="518"/>
                    <a:pt x="379" y="554"/>
                    <a:pt x="434" y="559"/>
                  </a:cubicBezTo>
                  <a:lnTo>
                    <a:pt x="449" y="559"/>
                  </a:lnTo>
                  <a:cubicBezTo>
                    <a:pt x="510" y="549"/>
                    <a:pt x="565" y="508"/>
                    <a:pt x="585" y="448"/>
                  </a:cubicBezTo>
                  <a:cubicBezTo>
                    <a:pt x="616" y="496"/>
                    <a:pt x="666" y="525"/>
                    <a:pt x="718" y="525"/>
                  </a:cubicBezTo>
                  <a:cubicBezTo>
                    <a:pt x="726" y="525"/>
                    <a:pt x="734" y="525"/>
                    <a:pt x="742" y="523"/>
                  </a:cubicBezTo>
                  <a:cubicBezTo>
                    <a:pt x="807" y="513"/>
                    <a:pt x="858" y="468"/>
                    <a:pt x="873" y="407"/>
                  </a:cubicBezTo>
                  <a:cubicBezTo>
                    <a:pt x="903" y="451"/>
                    <a:pt x="951" y="475"/>
                    <a:pt x="1006" y="475"/>
                  </a:cubicBezTo>
                  <a:cubicBezTo>
                    <a:pt x="1015" y="475"/>
                    <a:pt x="1024" y="474"/>
                    <a:pt x="1034" y="473"/>
                  </a:cubicBezTo>
                  <a:cubicBezTo>
                    <a:pt x="1094" y="458"/>
                    <a:pt x="1145" y="413"/>
                    <a:pt x="1155" y="347"/>
                  </a:cubicBezTo>
                  <a:cubicBezTo>
                    <a:pt x="1187" y="386"/>
                    <a:pt x="1233" y="407"/>
                    <a:pt x="1281" y="407"/>
                  </a:cubicBezTo>
                  <a:cubicBezTo>
                    <a:pt x="1295" y="407"/>
                    <a:pt x="1308" y="406"/>
                    <a:pt x="1321" y="402"/>
                  </a:cubicBezTo>
                  <a:cubicBezTo>
                    <a:pt x="1387" y="387"/>
                    <a:pt x="1432" y="337"/>
                    <a:pt x="1437" y="271"/>
                  </a:cubicBezTo>
                  <a:cubicBezTo>
                    <a:pt x="1442" y="276"/>
                    <a:pt x="1442" y="276"/>
                    <a:pt x="1442" y="276"/>
                  </a:cubicBezTo>
                  <a:cubicBezTo>
                    <a:pt x="1469" y="304"/>
                    <a:pt x="1505" y="323"/>
                    <a:pt x="1544" y="323"/>
                  </a:cubicBezTo>
                  <a:cubicBezTo>
                    <a:pt x="1549" y="323"/>
                    <a:pt x="1554" y="322"/>
                    <a:pt x="1558" y="322"/>
                  </a:cubicBezTo>
                  <a:cubicBezTo>
                    <a:pt x="1604" y="322"/>
                    <a:pt x="1649" y="302"/>
                    <a:pt x="1674" y="271"/>
                  </a:cubicBezTo>
                  <a:cubicBezTo>
                    <a:pt x="1684" y="261"/>
                    <a:pt x="1689" y="251"/>
                    <a:pt x="1694" y="246"/>
                  </a:cubicBezTo>
                  <a:cubicBezTo>
                    <a:pt x="1699" y="236"/>
                    <a:pt x="1704" y="226"/>
                    <a:pt x="1709" y="216"/>
                  </a:cubicBezTo>
                  <a:cubicBezTo>
                    <a:pt x="1714" y="206"/>
                    <a:pt x="1719" y="196"/>
                    <a:pt x="1719" y="186"/>
                  </a:cubicBezTo>
                  <a:cubicBezTo>
                    <a:pt x="1719" y="176"/>
                    <a:pt x="1719" y="166"/>
                    <a:pt x="1719" y="155"/>
                  </a:cubicBezTo>
                  <a:cubicBezTo>
                    <a:pt x="1719" y="145"/>
                    <a:pt x="1719" y="135"/>
                    <a:pt x="1714" y="125"/>
                  </a:cubicBezTo>
                  <a:cubicBezTo>
                    <a:pt x="1701" y="51"/>
                    <a:pt x="1640"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286;p62"/>
            <p:cNvSpPr/>
            <p:nvPr/>
          </p:nvSpPr>
          <p:spPr>
            <a:xfrm>
              <a:off x="819175" y="3477226"/>
              <a:ext cx="990036" cy="657705"/>
            </a:xfrm>
            <a:custGeom>
              <a:avLst/>
              <a:gdLst/>
              <a:ahLst/>
              <a:cxnLst/>
              <a:rect l="l" t="t" r="r" b="b"/>
              <a:pathLst>
                <a:path w="16936" h="11251" extrusionOk="0">
                  <a:moveTo>
                    <a:pt x="4663" y="0"/>
                  </a:moveTo>
                  <a:cubicBezTo>
                    <a:pt x="1830" y="0"/>
                    <a:pt x="0" y="2213"/>
                    <a:pt x="575" y="4930"/>
                  </a:cubicBezTo>
                  <a:cubicBezTo>
                    <a:pt x="686" y="5429"/>
                    <a:pt x="862" y="5913"/>
                    <a:pt x="1104" y="6366"/>
                  </a:cubicBezTo>
                  <a:lnTo>
                    <a:pt x="1759" y="10323"/>
                  </a:lnTo>
                  <a:cubicBezTo>
                    <a:pt x="1840" y="10837"/>
                    <a:pt x="2248" y="11250"/>
                    <a:pt x="2667" y="11250"/>
                  </a:cubicBezTo>
                  <a:lnTo>
                    <a:pt x="15142" y="11250"/>
                  </a:lnTo>
                  <a:cubicBezTo>
                    <a:pt x="15560" y="11250"/>
                    <a:pt x="15968" y="10837"/>
                    <a:pt x="16054" y="10323"/>
                  </a:cubicBezTo>
                  <a:lnTo>
                    <a:pt x="16850" y="5489"/>
                  </a:lnTo>
                  <a:cubicBezTo>
                    <a:pt x="16936" y="4985"/>
                    <a:pt x="16664" y="4572"/>
                    <a:pt x="16245" y="4572"/>
                  </a:cubicBezTo>
                  <a:lnTo>
                    <a:pt x="12102" y="4572"/>
                  </a:lnTo>
                  <a:cubicBezTo>
                    <a:pt x="11366" y="2016"/>
                    <a:pt x="8725" y="0"/>
                    <a:pt x="6008" y="0"/>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287;p62"/>
            <p:cNvSpPr/>
            <p:nvPr/>
          </p:nvSpPr>
          <p:spPr>
            <a:xfrm>
              <a:off x="819175" y="3477226"/>
              <a:ext cx="990036" cy="657705"/>
            </a:xfrm>
            <a:custGeom>
              <a:avLst/>
              <a:gdLst/>
              <a:ahLst/>
              <a:cxnLst/>
              <a:rect l="l" t="t" r="r" b="b"/>
              <a:pathLst>
                <a:path w="16936" h="11251" extrusionOk="0">
                  <a:moveTo>
                    <a:pt x="4663" y="0"/>
                  </a:moveTo>
                  <a:cubicBezTo>
                    <a:pt x="1830" y="0"/>
                    <a:pt x="0" y="2213"/>
                    <a:pt x="575" y="4930"/>
                  </a:cubicBezTo>
                  <a:cubicBezTo>
                    <a:pt x="686" y="5429"/>
                    <a:pt x="862" y="5913"/>
                    <a:pt x="1104" y="6366"/>
                  </a:cubicBezTo>
                  <a:lnTo>
                    <a:pt x="1759" y="10323"/>
                  </a:lnTo>
                  <a:cubicBezTo>
                    <a:pt x="1840" y="10837"/>
                    <a:pt x="2248" y="11250"/>
                    <a:pt x="2667" y="11250"/>
                  </a:cubicBezTo>
                  <a:lnTo>
                    <a:pt x="15142" y="11250"/>
                  </a:lnTo>
                  <a:cubicBezTo>
                    <a:pt x="15560" y="11250"/>
                    <a:pt x="15968" y="10837"/>
                    <a:pt x="16054" y="10323"/>
                  </a:cubicBezTo>
                  <a:lnTo>
                    <a:pt x="16850" y="5489"/>
                  </a:lnTo>
                  <a:cubicBezTo>
                    <a:pt x="16936" y="4985"/>
                    <a:pt x="16664" y="4572"/>
                    <a:pt x="16245" y="4572"/>
                  </a:cubicBezTo>
                  <a:lnTo>
                    <a:pt x="12102" y="4572"/>
                  </a:lnTo>
                  <a:cubicBezTo>
                    <a:pt x="11366" y="2016"/>
                    <a:pt x="8725" y="0"/>
                    <a:pt x="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288;p62"/>
            <p:cNvSpPr/>
            <p:nvPr/>
          </p:nvSpPr>
          <p:spPr>
            <a:xfrm>
              <a:off x="985662" y="4135164"/>
              <a:ext cx="661797" cy="335663"/>
            </a:xfrm>
            <a:custGeom>
              <a:avLst/>
              <a:gdLst/>
              <a:ahLst/>
              <a:cxnLst/>
              <a:rect l="l" t="t" r="r" b="b"/>
              <a:pathLst>
                <a:path w="11321" h="5742" extrusionOk="0">
                  <a:moveTo>
                    <a:pt x="550" y="1"/>
                  </a:moveTo>
                  <a:lnTo>
                    <a:pt x="15" y="5600"/>
                  </a:lnTo>
                  <a:cubicBezTo>
                    <a:pt x="0" y="5666"/>
                    <a:pt x="45" y="5731"/>
                    <a:pt x="111" y="5742"/>
                  </a:cubicBezTo>
                  <a:lnTo>
                    <a:pt x="247" y="5742"/>
                  </a:lnTo>
                  <a:cubicBezTo>
                    <a:pt x="303" y="5737"/>
                    <a:pt x="348" y="5691"/>
                    <a:pt x="353" y="5636"/>
                  </a:cubicBezTo>
                  <a:lnTo>
                    <a:pt x="1169" y="1"/>
                  </a:lnTo>
                  <a:close/>
                  <a:moveTo>
                    <a:pt x="2238" y="1"/>
                  </a:moveTo>
                  <a:lnTo>
                    <a:pt x="1704" y="5600"/>
                  </a:lnTo>
                  <a:cubicBezTo>
                    <a:pt x="1689" y="5666"/>
                    <a:pt x="1734" y="5731"/>
                    <a:pt x="1800" y="5742"/>
                  </a:cubicBezTo>
                  <a:lnTo>
                    <a:pt x="1936" y="5742"/>
                  </a:lnTo>
                  <a:cubicBezTo>
                    <a:pt x="1991" y="5737"/>
                    <a:pt x="2036" y="5691"/>
                    <a:pt x="2041" y="5636"/>
                  </a:cubicBezTo>
                  <a:lnTo>
                    <a:pt x="2853" y="1"/>
                  </a:lnTo>
                  <a:close/>
                  <a:moveTo>
                    <a:pt x="8468" y="1"/>
                  </a:moveTo>
                  <a:lnTo>
                    <a:pt x="9284" y="5636"/>
                  </a:lnTo>
                  <a:cubicBezTo>
                    <a:pt x="9290" y="5691"/>
                    <a:pt x="9330" y="5737"/>
                    <a:pt x="9390" y="5742"/>
                  </a:cubicBezTo>
                  <a:lnTo>
                    <a:pt x="9526" y="5742"/>
                  </a:lnTo>
                  <a:cubicBezTo>
                    <a:pt x="9592" y="5731"/>
                    <a:pt x="9632" y="5666"/>
                    <a:pt x="9622" y="5600"/>
                  </a:cubicBezTo>
                  <a:lnTo>
                    <a:pt x="9083" y="1"/>
                  </a:lnTo>
                  <a:close/>
                  <a:moveTo>
                    <a:pt x="10156" y="1"/>
                  </a:moveTo>
                  <a:lnTo>
                    <a:pt x="10973" y="5636"/>
                  </a:lnTo>
                  <a:cubicBezTo>
                    <a:pt x="10978" y="5691"/>
                    <a:pt x="11018" y="5737"/>
                    <a:pt x="11074" y="5742"/>
                  </a:cubicBezTo>
                  <a:lnTo>
                    <a:pt x="11215" y="5742"/>
                  </a:lnTo>
                  <a:cubicBezTo>
                    <a:pt x="11280" y="5731"/>
                    <a:pt x="11321" y="5666"/>
                    <a:pt x="11311" y="5600"/>
                  </a:cubicBezTo>
                  <a:lnTo>
                    <a:pt x="10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289;p62"/>
            <p:cNvSpPr/>
            <p:nvPr/>
          </p:nvSpPr>
          <p:spPr>
            <a:xfrm>
              <a:off x="2531626" y="3729996"/>
              <a:ext cx="391373" cy="369568"/>
            </a:xfrm>
            <a:custGeom>
              <a:avLst/>
              <a:gdLst/>
              <a:ahLst/>
              <a:cxnLst/>
              <a:rect l="l" t="t" r="r" b="b"/>
              <a:pathLst>
                <a:path w="6695" h="6322" extrusionOk="0">
                  <a:moveTo>
                    <a:pt x="651" y="1"/>
                  </a:moveTo>
                  <a:cubicBezTo>
                    <a:pt x="258" y="1"/>
                    <a:pt x="1" y="389"/>
                    <a:pt x="82" y="873"/>
                  </a:cubicBezTo>
                  <a:lnTo>
                    <a:pt x="833" y="5445"/>
                  </a:lnTo>
                  <a:cubicBezTo>
                    <a:pt x="913" y="5928"/>
                    <a:pt x="1301" y="6322"/>
                    <a:pt x="1695" y="6322"/>
                  </a:cubicBezTo>
                  <a:lnTo>
                    <a:pt x="5949" y="6322"/>
                  </a:lnTo>
                  <a:lnTo>
                    <a:pt x="66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290;p62"/>
            <p:cNvSpPr/>
            <p:nvPr/>
          </p:nvSpPr>
          <p:spPr>
            <a:xfrm>
              <a:off x="2130316" y="3350841"/>
              <a:ext cx="551371" cy="93298"/>
            </a:xfrm>
            <a:custGeom>
              <a:avLst/>
              <a:gdLst/>
              <a:ahLst/>
              <a:cxnLst/>
              <a:rect l="l" t="t" r="r" b="b"/>
              <a:pathLst>
                <a:path w="9432" h="1596" extrusionOk="0">
                  <a:moveTo>
                    <a:pt x="407" y="261"/>
                  </a:moveTo>
                  <a:cubicBezTo>
                    <a:pt x="335" y="261"/>
                    <a:pt x="263" y="297"/>
                    <a:pt x="223" y="363"/>
                  </a:cubicBezTo>
                  <a:lnTo>
                    <a:pt x="51" y="645"/>
                  </a:lnTo>
                  <a:cubicBezTo>
                    <a:pt x="1" y="731"/>
                    <a:pt x="16" y="837"/>
                    <a:pt x="82" y="902"/>
                  </a:cubicBezTo>
                  <a:lnTo>
                    <a:pt x="581" y="1421"/>
                  </a:lnTo>
                  <a:lnTo>
                    <a:pt x="1407" y="1386"/>
                  </a:lnTo>
                  <a:cubicBezTo>
                    <a:pt x="1503" y="1386"/>
                    <a:pt x="1589" y="1331"/>
                    <a:pt x="1634" y="1245"/>
                  </a:cubicBezTo>
                  <a:lnTo>
                    <a:pt x="1725" y="1058"/>
                  </a:lnTo>
                  <a:cubicBezTo>
                    <a:pt x="1790" y="943"/>
                    <a:pt x="1755" y="796"/>
                    <a:pt x="1644" y="721"/>
                  </a:cubicBezTo>
                  <a:cubicBezTo>
                    <a:pt x="1377" y="544"/>
                    <a:pt x="853" y="433"/>
                    <a:pt x="853" y="433"/>
                  </a:cubicBezTo>
                  <a:lnTo>
                    <a:pt x="490" y="277"/>
                  </a:lnTo>
                  <a:cubicBezTo>
                    <a:pt x="463" y="266"/>
                    <a:pt x="435" y="261"/>
                    <a:pt x="407" y="261"/>
                  </a:cubicBezTo>
                  <a:close/>
                  <a:moveTo>
                    <a:pt x="8453" y="0"/>
                  </a:moveTo>
                  <a:cubicBezTo>
                    <a:pt x="8347" y="0"/>
                    <a:pt x="8243" y="54"/>
                    <a:pt x="8181" y="151"/>
                  </a:cubicBezTo>
                  <a:cubicBezTo>
                    <a:pt x="8181" y="151"/>
                    <a:pt x="8181" y="156"/>
                    <a:pt x="8176" y="156"/>
                  </a:cubicBezTo>
                  <a:lnTo>
                    <a:pt x="8121" y="257"/>
                  </a:lnTo>
                  <a:cubicBezTo>
                    <a:pt x="8045" y="378"/>
                    <a:pt x="8061" y="529"/>
                    <a:pt x="8151" y="635"/>
                  </a:cubicBezTo>
                  <a:lnTo>
                    <a:pt x="8499" y="1038"/>
                  </a:lnTo>
                  <a:cubicBezTo>
                    <a:pt x="8499" y="1038"/>
                    <a:pt x="8738" y="1595"/>
                    <a:pt x="9040" y="1595"/>
                  </a:cubicBezTo>
                  <a:cubicBezTo>
                    <a:pt x="9081" y="1595"/>
                    <a:pt x="9122" y="1585"/>
                    <a:pt x="9164" y="1562"/>
                  </a:cubicBezTo>
                  <a:lnTo>
                    <a:pt x="9432" y="1099"/>
                  </a:lnTo>
                  <a:lnTo>
                    <a:pt x="9134" y="368"/>
                  </a:lnTo>
                  <a:lnTo>
                    <a:pt x="8625" y="50"/>
                  </a:lnTo>
                  <a:cubicBezTo>
                    <a:pt x="8571" y="16"/>
                    <a:pt x="8512" y="0"/>
                    <a:pt x="8453" y="0"/>
                  </a:cubicBezTo>
                  <a:close/>
                </a:path>
              </a:pathLst>
            </a:custGeom>
            <a:solidFill>
              <a:srgbClr val="F8C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291;p62"/>
            <p:cNvSpPr/>
            <p:nvPr/>
          </p:nvSpPr>
          <p:spPr>
            <a:xfrm>
              <a:off x="2564362" y="3186108"/>
              <a:ext cx="183615" cy="86108"/>
            </a:xfrm>
            <a:custGeom>
              <a:avLst/>
              <a:gdLst/>
              <a:ahLst/>
              <a:cxnLst/>
              <a:rect l="l" t="t" r="r" b="b"/>
              <a:pathLst>
                <a:path w="3141" h="1473" extrusionOk="0">
                  <a:moveTo>
                    <a:pt x="2657" y="0"/>
                  </a:moveTo>
                  <a:cubicBezTo>
                    <a:pt x="2657" y="0"/>
                    <a:pt x="2334" y="585"/>
                    <a:pt x="1341" y="797"/>
                  </a:cubicBezTo>
                  <a:cubicBezTo>
                    <a:pt x="1276" y="837"/>
                    <a:pt x="1220" y="893"/>
                    <a:pt x="1170" y="953"/>
                  </a:cubicBezTo>
                  <a:cubicBezTo>
                    <a:pt x="1160" y="893"/>
                    <a:pt x="1135" y="837"/>
                    <a:pt x="1094" y="797"/>
                  </a:cubicBezTo>
                  <a:cubicBezTo>
                    <a:pt x="646" y="454"/>
                    <a:pt x="1140" y="56"/>
                    <a:pt x="1140" y="56"/>
                  </a:cubicBezTo>
                  <a:lnTo>
                    <a:pt x="1140" y="56"/>
                  </a:lnTo>
                  <a:cubicBezTo>
                    <a:pt x="1009" y="66"/>
                    <a:pt x="872" y="96"/>
                    <a:pt x="746" y="136"/>
                  </a:cubicBezTo>
                  <a:cubicBezTo>
                    <a:pt x="0" y="777"/>
                    <a:pt x="767" y="1472"/>
                    <a:pt x="767" y="1472"/>
                  </a:cubicBezTo>
                  <a:cubicBezTo>
                    <a:pt x="792" y="1336"/>
                    <a:pt x="842" y="1210"/>
                    <a:pt x="903" y="1084"/>
                  </a:cubicBezTo>
                  <a:cubicBezTo>
                    <a:pt x="998" y="1069"/>
                    <a:pt x="1094" y="1039"/>
                    <a:pt x="1180" y="993"/>
                  </a:cubicBezTo>
                  <a:cubicBezTo>
                    <a:pt x="1296" y="1059"/>
                    <a:pt x="1422" y="1109"/>
                    <a:pt x="1553" y="1145"/>
                  </a:cubicBezTo>
                  <a:cubicBezTo>
                    <a:pt x="1598" y="1250"/>
                    <a:pt x="1628" y="1361"/>
                    <a:pt x="1649" y="1472"/>
                  </a:cubicBezTo>
                  <a:cubicBezTo>
                    <a:pt x="1649" y="1472"/>
                    <a:pt x="3141" y="1099"/>
                    <a:pt x="3070" y="126"/>
                  </a:cubicBezTo>
                  <a:cubicBezTo>
                    <a:pt x="2939" y="66"/>
                    <a:pt x="2798" y="26"/>
                    <a:pt x="2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3" name="Google Shape;609;p39"/>
          <p:cNvSpPr txBox="1">
            <a:spLocks/>
          </p:cNvSpPr>
          <p:nvPr/>
        </p:nvSpPr>
        <p:spPr>
          <a:xfrm>
            <a:off x="1272434" y="1700504"/>
            <a:ext cx="2336400" cy="155949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Asap"/>
              </a:rPr>
              <a:t>Purpose of activity: to build familiarity between colleagues </a:t>
            </a:r>
          </a:p>
          <a:p>
            <a:endParaRPr lang="en-US" dirty="0">
              <a:latin typeface="Asap"/>
            </a:endParaRPr>
          </a:p>
          <a:p>
            <a:r>
              <a:rPr lang="en-US" dirty="0">
                <a:latin typeface="Asap"/>
              </a:rPr>
              <a:t>Time commitment: 30 minutes</a:t>
            </a:r>
          </a:p>
        </p:txBody>
      </p:sp>
      <p:sp>
        <p:nvSpPr>
          <p:cNvPr id="64" name="Google Shape;609;p39"/>
          <p:cNvSpPr txBox="1">
            <a:spLocks/>
          </p:cNvSpPr>
          <p:nvPr/>
        </p:nvSpPr>
        <p:spPr>
          <a:xfrm>
            <a:off x="3907700" y="2288498"/>
            <a:ext cx="4207600" cy="24763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latin typeface="Asap"/>
              </a:rPr>
              <a:t>To begin, one person must make three statements about themselves to the rest of the group. The trick is that not all statements will be true - two of the statements given should be; and one should be a lie. Once you are done, everyone should guess which statement they think you made up</a:t>
            </a:r>
            <a:r>
              <a:rPr lang="en-US" sz="1600" dirty="0" smtClean="0">
                <a:latin typeface="Asap"/>
              </a:rPr>
              <a:t>.</a:t>
            </a:r>
            <a:endParaRPr lang="en-US" sz="1600" dirty="0">
              <a:latin typeface="Asap"/>
            </a:endParaRPr>
          </a:p>
        </p:txBody>
      </p:sp>
    </p:spTree>
    <p:extLst>
      <p:ext uri="{BB962C8B-B14F-4D97-AF65-F5344CB8AC3E}">
        <p14:creationId xmlns:p14="http://schemas.microsoft.com/office/powerpoint/2010/main" val="84782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1000"/>
                                        <p:tgtEl>
                                          <p:spTgt spid="63"/>
                                        </p:tgtEl>
                                      </p:cBhvr>
                                    </p:animEffect>
                                  </p:childTnLst>
                                </p:cTn>
                              </p:par>
                            </p:childTnLst>
                          </p:cTn>
                        </p:par>
                        <p:par>
                          <p:cTn id="15" fill="hold">
                            <p:stCondLst>
                              <p:cond delay="2250"/>
                            </p:stCondLst>
                            <p:childTnLst>
                              <p:par>
                                <p:cTn id="16" presetID="22" presetClass="entr" presetSubtype="8" fill="hold" grpId="0"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1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3" grpId="0"/>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4"/>
          <p:cNvSpPr txBox="1">
            <a:spLocks noGrp="1"/>
          </p:cNvSpPr>
          <p:nvPr>
            <p:ph type="subTitle" idx="9"/>
          </p:nvPr>
        </p:nvSpPr>
        <p:spPr>
          <a:xfrm>
            <a:off x="1090878" y="1823750"/>
            <a:ext cx="26715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55" name="Google Shape;455;p34"/>
          <p:cNvSpPr txBox="1">
            <a:spLocks noGrp="1"/>
          </p:cNvSpPr>
          <p:nvPr>
            <p:ph type="title"/>
          </p:nvPr>
        </p:nvSpPr>
        <p:spPr>
          <a:xfrm>
            <a:off x="2694077" y="1399500"/>
            <a:ext cx="992100" cy="495900"/>
          </a:xfrm>
          <a:prstGeom prst="rect">
            <a:avLst/>
          </a:prstGeom>
          <a:solidFill>
            <a:schemeClr val="bg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sp>
        <p:nvSpPr>
          <p:cNvPr id="457" name="Google Shape;457;p34"/>
          <p:cNvSpPr txBox="1">
            <a:spLocks noGrp="1"/>
          </p:cNvSpPr>
          <p:nvPr>
            <p:ph type="title" idx="2"/>
          </p:nvPr>
        </p:nvSpPr>
        <p:spPr>
          <a:xfrm>
            <a:off x="5457826" y="1399500"/>
            <a:ext cx="992100" cy="495900"/>
          </a:xfrm>
          <a:prstGeom prst="rect">
            <a:avLst/>
          </a:prstGeom>
          <a:solidFill>
            <a:schemeClr val="bg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02</a:t>
            </a:r>
            <a:endParaRPr dirty="0">
              <a:solidFill>
                <a:schemeClr val="accent4"/>
              </a:solidFill>
            </a:endParaRPr>
          </a:p>
        </p:txBody>
      </p:sp>
      <p:sp>
        <p:nvSpPr>
          <p:cNvPr id="459" name="Google Shape;459;p34"/>
          <p:cNvSpPr txBox="1">
            <a:spLocks noGrp="1"/>
          </p:cNvSpPr>
          <p:nvPr>
            <p:ph type="title" idx="4"/>
          </p:nvPr>
        </p:nvSpPr>
        <p:spPr>
          <a:xfrm>
            <a:off x="2694077" y="3036725"/>
            <a:ext cx="992100" cy="495900"/>
          </a:xfrm>
          <a:prstGeom prst="rect">
            <a:avLst/>
          </a:prstGeom>
          <a:solidFill>
            <a:schemeClr val="bg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03</a:t>
            </a:r>
            <a:endParaRPr dirty="0">
              <a:solidFill>
                <a:schemeClr val="accent4"/>
              </a:solidFill>
            </a:endParaRPr>
          </a:p>
        </p:txBody>
      </p:sp>
      <p:sp>
        <p:nvSpPr>
          <p:cNvPr id="461" name="Google Shape;461;p34"/>
          <p:cNvSpPr txBox="1">
            <a:spLocks noGrp="1"/>
          </p:cNvSpPr>
          <p:nvPr>
            <p:ph type="title" idx="6"/>
          </p:nvPr>
        </p:nvSpPr>
        <p:spPr>
          <a:xfrm>
            <a:off x="5457827" y="3036725"/>
            <a:ext cx="992100" cy="495900"/>
          </a:xfrm>
          <a:prstGeom prst="rect">
            <a:avLst/>
          </a:prstGeom>
          <a:solidFill>
            <a:schemeClr val="bg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04</a:t>
            </a:r>
            <a:endParaRPr dirty="0">
              <a:solidFill>
                <a:schemeClr val="accent4"/>
              </a:solidFill>
            </a:endParaRPr>
          </a:p>
        </p:txBody>
      </p:sp>
      <p:sp>
        <p:nvSpPr>
          <p:cNvPr id="463" name="Google Shape;463;p34"/>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a:t>
            </a:r>
            <a:r>
              <a:rPr lang="en" dirty="0" smtClean="0"/>
              <a:t>Contents</a:t>
            </a:r>
            <a:endParaRPr dirty="0"/>
          </a:p>
        </p:txBody>
      </p:sp>
      <p:sp>
        <p:nvSpPr>
          <p:cNvPr id="464" name="Google Shape;464;p34"/>
          <p:cNvSpPr txBox="1">
            <a:spLocks noGrp="1"/>
          </p:cNvSpPr>
          <p:nvPr>
            <p:ph type="subTitle" idx="13"/>
          </p:nvPr>
        </p:nvSpPr>
        <p:spPr>
          <a:xfrm>
            <a:off x="5381622" y="1859879"/>
            <a:ext cx="2671500" cy="856547"/>
          </a:xfrm>
          <a:prstGeom prst="rect">
            <a:avLst/>
          </a:prstGeom>
        </p:spPr>
        <p:txBody>
          <a:bodyPr spcFirstLastPara="1" wrap="square" lIns="91425" tIns="91425" rIns="91425" bIns="91425" anchor="b" anchorCtr="0">
            <a:noAutofit/>
          </a:bodyPr>
          <a:lstStyle/>
          <a:p>
            <a:pPr marL="0" lvl="0" indent="0"/>
            <a:r>
              <a:rPr lang="en-US" dirty="0" smtClean="0"/>
              <a:t>Effective</a:t>
            </a:r>
          </a:p>
          <a:p>
            <a:pPr marL="0" lvl="0" indent="0"/>
            <a:r>
              <a:rPr lang="en-US" dirty="0"/>
              <a:t>C</a:t>
            </a:r>
            <a:r>
              <a:rPr lang="en-US" dirty="0" smtClean="0"/>
              <a:t>ommunication</a:t>
            </a:r>
            <a:endParaRPr dirty="0"/>
          </a:p>
        </p:txBody>
      </p:sp>
      <p:sp>
        <p:nvSpPr>
          <p:cNvPr id="465" name="Google Shape;465;p34"/>
          <p:cNvSpPr txBox="1">
            <a:spLocks noGrp="1"/>
          </p:cNvSpPr>
          <p:nvPr>
            <p:ph type="subTitle" idx="14"/>
          </p:nvPr>
        </p:nvSpPr>
        <p:spPr>
          <a:xfrm>
            <a:off x="1085016" y="3493477"/>
            <a:ext cx="2671500" cy="884995"/>
          </a:xfrm>
          <a:prstGeom prst="rect">
            <a:avLst/>
          </a:prstGeom>
        </p:spPr>
        <p:txBody>
          <a:bodyPr spcFirstLastPara="1" wrap="square" lIns="91425" tIns="91425" rIns="91425" bIns="91425" anchor="b" anchorCtr="0">
            <a:noAutofit/>
          </a:bodyPr>
          <a:lstStyle/>
          <a:p>
            <a:pPr marL="0" lvl="0" indent="0"/>
            <a:r>
              <a:rPr lang="en-US" dirty="0" smtClean="0"/>
              <a:t>Interpersonal</a:t>
            </a:r>
          </a:p>
          <a:p>
            <a:pPr marL="0" lvl="0" indent="0"/>
            <a:r>
              <a:rPr lang="en-US" dirty="0" smtClean="0"/>
              <a:t>Skills</a:t>
            </a:r>
            <a:endParaRPr dirty="0"/>
          </a:p>
        </p:txBody>
      </p:sp>
      <p:sp>
        <p:nvSpPr>
          <p:cNvPr id="466" name="Google Shape;466;p34"/>
          <p:cNvSpPr txBox="1">
            <a:spLocks noGrp="1"/>
          </p:cNvSpPr>
          <p:nvPr>
            <p:ph type="subTitle" idx="15"/>
          </p:nvPr>
        </p:nvSpPr>
        <p:spPr>
          <a:xfrm>
            <a:off x="5375761" y="3481754"/>
            <a:ext cx="2671500" cy="1224966"/>
          </a:xfrm>
          <a:prstGeom prst="rect">
            <a:avLst/>
          </a:prstGeom>
        </p:spPr>
        <p:txBody>
          <a:bodyPr spcFirstLastPara="1" wrap="square" lIns="91425" tIns="91425" rIns="91425" bIns="91425" anchor="b" anchorCtr="0">
            <a:noAutofit/>
          </a:bodyPr>
          <a:lstStyle/>
          <a:p>
            <a:pPr marL="0" lvl="0" indent="0"/>
            <a:r>
              <a:rPr lang="en-US" dirty="0" smtClean="0"/>
              <a:t>Time </a:t>
            </a:r>
          </a:p>
          <a:p>
            <a:pPr marL="0" lvl="0" indent="0"/>
            <a:r>
              <a:rPr lang="en-US" dirty="0"/>
              <a:t>M</a:t>
            </a:r>
            <a:r>
              <a:rPr lang="en-US" dirty="0" smtClean="0"/>
              <a:t>anagement </a:t>
            </a:r>
          </a:p>
          <a:p>
            <a:pPr marL="0" lvl="0" indent="0"/>
            <a:r>
              <a:rPr lang="en-US" dirty="0"/>
              <a:t>S</a:t>
            </a:r>
            <a:r>
              <a:rPr lang="en-US" dirty="0" smtClean="0"/>
              <a:t>kills</a:t>
            </a:r>
            <a:endParaRPr dirty="0"/>
          </a:p>
        </p:txBody>
      </p:sp>
      <p:grpSp>
        <p:nvGrpSpPr>
          <p:cNvPr id="467" name="Google Shape;467;p34"/>
          <p:cNvGrpSpPr/>
          <p:nvPr/>
        </p:nvGrpSpPr>
        <p:grpSpPr>
          <a:xfrm>
            <a:off x="3851463" y="1229774"/>
            <a:ext cx="1441074" cy="3913630"/>
            <a:chOff x="2836675" y="3163825"/>
            <a:chExt cx="302575" cy="821725"/>
          </a:xfrm>
        </p:grpSpPr>
        <p:sp>
          <p:nvSpPr>
            <p:cNvPr id="468" name="Google Shape;468;p34"/>
            <p:cNvSpPr/>
            <p:nvPr/>
          </p:nvSpPr>
          <p:spPr>
            <a:xfrm>
              <a:off x="2928300" y="3584825"/>
              <a:ext cx="172025" cy="377050"/>
            </a:xfrm>
            <a:custGeom>
              <a:avLst/>
              <a:gdLst/>
              <a:ahLst/>
              <a:cxnLst/>
              <a:rect l="l" t="t" r="r" b="b"/>
              <a:pathLst>
                <a:path w="6881" h="15082" extrusionOk="0">
                  <a:moveTo>
                    <a:pt x="1018" y="0"/>
                  </a:moveTo>
                  <a:lnTo>
                    <a:pt x="0" y="14869"/>
                  </a:lnTo>
                  <a:lnTo>
                    <a:pt x="832" y="15081"/>
                  </a:lnTo>
                  <a:cubicBezTo>
                    <a:pt x="832" y="15081"/>
                    <a:pt x="2435" y="9925"/>
                    <a:pt x="2500" y="7027"/>
                  </a:cubicBezTo>
                  <a:cubicBezTo>
                    <a:pt x="2566" y="4128"/>
                    <a:pt x="2495" y="3513"/>
                    <a:pt x="3412" y="1875"/>
                  </a:cubicBezTo>
                  <a:lnTo>
                    <a:pt x="1018" y="0"/>
                  </a:lnTo>
                  <a:close/>
                  <a:moveTo>
                    <a:pt x="3931" y="202"/>
                  </a:moveTo>
                  <a:lnTo>
                    <a:pt x="5076" y="15081"/>
                  </a:lnTo>
                  <a:lnTo>
                    <a:pt x="5948" y="15076"/>
                  </a:lnTo>
                  <a:cubicBezTo>
                    <a:pt x="5948" y="15076"/>
                    <a:pt x="6880" y="9748"/>
                    <a:pt x="6522" y="6875"/>
                  </a:cubicBezTo>
                  <a:cubicBezTo>
                    <a:pt x="6159" y="4002"/>
                    <a:pt x="5670" y="3433"/>
                    <a:pt x="6356" y="1664"/>
                  </a:cubicBezTo>
                  <a:lnTo>
                    <a:pt x="3931" y="202"/>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34"/>
            <p:cNvSpPr/>
            <p:nvPr/>
          </p:nvSpPr>
          <p:spPr>
            <a:xfrm>
              <a:off x="2883925" y="3954075"/>
              <a:ext cx="202400" cy="31475"/>
            </a:xfrm>
            <a:custGeom>
              <a:avLst/>
              <a:gdLst/>
              <a:ahLst/>
              <a:cxnLst/>
              <a:rect l="l" t="t" r="r" b="b"/>
              <a:pathLst>
                <a:path w="8096" h="1259" extrusionOk="0">
                  <a:moveTo>
                    <a:pt x="6900" y="134"/>
                  </a:moveTo>
                  <a:cubicBezTo>
                    <a:pt x="6822" y="134"/>
                    <a:pt x="6749" y="159"/>
                    <a:pt x="6689" y="205"/>
                  </a:cubicBezTo>
                  <a:cubicBezTo>
                    <a:pt x="6392" y="477"/>
                    <a:pt x="6165" y="704"/>
                    <a:pt x="5399" y="790"/>
                  </a:cubicBezTo>
                  <a:cubicBezTo>
                    <a:pt x="5233" y="805"/>
                    <a:pt x="5298" y="1254"/>
                    <a:pt x="5691" y="1254"/>
                  </a:cubicBezTo>
                  <a:cubicBezTo>
                    <a:pt x="6295" y="1254"/>
                    <a:pt x="6221" y="1197"/>
                    <a:pt x="6651" y="1197"/>
                  </a:cubicBezTo>
                  <a:cubicBezTo>
                    <a:pt x="6684" y="1197"/>
                    <a:pt x="6720" y="1198"/>
                    <a:pt x="6760" y="1198"/>
                  </a:cubicBezTo>
                  <a:cubicBezTo>
                    <a:pt x="7229" y="1203"/>
                    <a:pt x="7566" y="1234"/>
                    <a:pt x="7944" y="1244"/>
                  </a:cubicBezTo>
                  <a:cubicBezTo>
                    <a:pt x="7949" y="1246"/>
                    <a:pt x="7954" y="1247"/>
                    <a:pt x="7960" y="1247"/>
                  </a:cubicBezTo>
                  <a:cubicBezTo>
                    <a:pt x="7965" y="1247"/>
                    <a:pt x="7970" y="1246"/>
                    <a:pt x="7975" y="1244"/>
                  </a:cubicBezTo>
                  <a:cubicBezTo>
                    <a:pt x="8050" y="1229"/>
                    <a:pt x="8096" y="1158"/>
                    <a:pt x="8081" y="1082"/>
                  </a:cubicBezTo>
                  <a:lnTo>
                    <a:pt x="7909" y="225"/>
                  </a:lnTo>
                  <a:cubicBezTo>
                    <a:pt x="7899" y="185"/>
                    <a:pt x="7864" y="155"/>
                    <a:pt x="7828" y="155"/>
                  </a:cubicBezTo>
                  <a:lnTo>
                    <a:pt x="6921" y="135"/>
                  </a:lnTo>
                  <a:cubicBezTo>
                    <a:pt x="6914" y="134"/>
                    <a:pt x="6907" y="134"/>
                    <a:pt x="6900" y="134"/>
                  </a:cubicBezTo>
                  <a:close/>
                  <a:moveTo>
                    <a:pt x="1708" y="0"/>
                  </a:moveTo>
                  <a:cubicBezTo>
                    <a:pt x="1646" y="0"/>
                    <a:pt x="1586" y="13"/>
                    <a:pt x="1528" y="44"/>
                  </a:cubicBezTo>
                  <a:cubicBezTo>
                    <a:pt x="1218" y="251"/>
                    <a:pt x="974" y="435"/>
                    <a:pt x="323" y="435"/>
                  </a:cubicBezTo>
                  <a:cubicBezTo>
                    <a:pt x="275" y="435"/>
                    <a:pt x="225" y="434"/>
                    <a:pt x="172" y="432"/>
                  </a:cubicBezTo>
                  <a:cubicBezTo>
                    <a:pt x="171" y="432"/>
                    <a:pt x="170" y="432"/>
                    <a:pt x="169" y="432"/>
                  </a:cubicBezTo>
                  <a:cubicBezTo>
                    <a:pt x="1" y="432"/>
                    <a:pt x="3" y="881"/>
                    <a:pt x="389" y="936"/>
                  </a:cubicBezTo>
                  <a:cubicBezTo>
                    <a:pt x="1034" y="1037"/>
                    <a:pt x="908" y="946"/>
                    <a:pt x="1457" y="1037"/>
                  </a:cubicBezTo>
                  <a:cubicBezTo>
                    <a:pt x="1921" y="1113"/>
                    <a:pt x="2249" y="1188"/>
                    <a:pt x="2622" y="1259"/>
                  </a:cubicBezTo>
                  <a:lnTo>
                    <a:pt x="2647" y="1259"/>
                  </a:lnTo>
                  <a:cubicBezTo>
                    <a:pt x="2723" y="1254"/>
                    <a:pt x="2783" y="1183"/>
                    <a:pt x="2778" y="1108"/>
                  </a:cubicBezTo>
                  <a:lnTo>
                    <a:pt x="2733" y="236"/>
                  </a:lnTo>
                  <a:cubicBezTo>
                    <a:pt x="2728" y="195"/>
                    <a:pt x="2697" y="165"/>
                    <a:pt x="2657" y="155"/>
                  </a:cubicBezTo>
                  <a:lnTo>
                    <a:pt x="1765" y="4"/>
                  </a:lnTo>
                  <a:cubicBezTo>
                    <a:pt x="1746" y="1"/>
                    <a:pt x="1727" y="0"/>
                    <a:pt x="1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34"/>
            <p:cNvSpPr/>
            <p:nvPr/>
          </p:nvSpPr>
          <p:spPr>
            <a:xfrm>
              <a:off x="2941025" y="3456925"/>
              <a:ext cx="165600" cy="263325"/>
            </a:xfrm>
            <a:custGeom>
              <a:avLst/>
              <a:gdLst/>
              <a:ahLst/>
              <a:cxnLst/>
              <a:rect l="l" t="t" r="r" b="b"/>
              <a:pathLst>
                <a:path w="6624" h="10533" extrusionOk="0">
                  <a:moveTo>
                    <a:pt x="993" y="0"/>
                  </a:moveTo>
                  <a:lnTo>
                    <a:pt x="786" y="414"/>
                  </a:lnTo>
                  <a:cubicBezTo>
                    <a:pt x="786" y="414"/>
                    <a:pt x="171" y="5535"/>
                    <a:pt x="0" y="10368"/>
                  </a:cubicBezTo>
                  <a:cubicBezTo>
                    <a:pt x="0" y="10368"/>
                    <a:pt x="572" y="10532"/>
                    <a:pt x="1926" y="10532"/>
                  </a:cubicBezTo>
                  <a:cubicBezTo>
                    <a:pt x="2889" y="10532"/>
                    <a:pt x="4246" y="10449"/>
                    <a:pt x="6074" y="10167"/>
                  </a:cubicBezTo>
                  <a:cubicBezTo>
                    <a:pt x="5958" y="9532"/>
                    <a:pt x="5928" y="8886"/>
                    <a:pt x="5978" y="8251"/>
                  </a:cubicBezTo>
                  <a:cubicBezTo>
                    <a:pt x="6109" y="6497"/>
                    <a:pt x="6623" y="4597"/>
                    <a:pt x="6074" y="2762"/>
                  </a:cubicBezTo>
                  <a:cubicBezTo>
                    <a:pt x="5464" y="741"/>
                    <a:pt x="4809" y="172"/>
                    <a:pt x="4809" y="172"/>
                  </a:cubicBezTo>
                  <a:lnTo>
                    <a:pt x="9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4"/>
            <p:cNvSpPr/>
            <p:nvPr/>
          </p:nvSpPr>
          <p:spPr>
            <a:xfrm>
              <a:off x="2947700" y="3295125"/>
              <a:ext cx="134850" cy="175550"/>
            </a:xfrm>
            <a:custGeom>
              <a:avLst/>
              <a:gdLst/>
              <a:ahLst/>
              <a:cxnLst/>
              <a:rect l="l" t="t" r="r" b="b"/>
              <a:pathLst>
                <a:path w="5394" h="7022" extrusionOk="0">
                  <a:moveTo>
                    <a:pt x="1860" y="0"/>
                  </a:moveTo>
                  <a:cubicBezTo>
                    <a:pt x="1699" y="0"/>
                    <a:pt x="1548" y="71"/>
                    <a:pt x="1447" y="197"/>
                  </a:cubicBezTo>
                  <a:cubicBezTo>
                    <a:pt x="0" y="1941"/>
                    <a:pt x="348" y="2828"/>
                    <a:pt x="348" y="2828"/>
                  </a:cubicBezTo>
                  <a:lnTo>
                    <a:pt x="419" y="7022"/>
                  </a:lnTo>
                  <a:lnTo>
                    <a:pt x="4884" y="7022"/>
                  </a:lnTo>
                  <a:cubicBezTo>
                    <a:pt x="4355" y="4179"/>
                    <a:pt x="5046" y="1563"/>
                    <a:pt x="5373" y="545"/>
                  </a:cubicBezTo>
                  <a:cubicBezTo>
                    <a:pt x="5383" y="509"/>
                    <a:pt x="5393" y="474"/>
                    <a:pt x="5393" y="439"/>
                  </a:cubicBezTo>
                  <a:cubicBezTo>
                    <a:pt x="5393" y="247"/>
                    <a:pt x="5242" y="86"/>
                    <a:pt x="5046" y="86"/>
                  </a:cubicBezTo>
                  <a:lnTo>
                    <a:pt x="1860" y="0"/>
                  </a:ln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34"/>
            <p:cNvSpPr/>
            <p:nvPr/>
          </p:nvSpPr>
          <p:spPr>
            <a:xfrm>
              <a:off x="2947700" y="3295125"/>
              <a:ext cx="134850" cy="175550"/>
            </a:xfrm>
            <a:custGeom>
              <a:avLst/>
              <a:gdLst/>
              <a:ahLst/>
              <a:cxnLst/>
              <a:rect l="l" t="t" r="r" b="b"/>
              <a:pathLst>
                <a:path w="5394" h="7022" extrusionOk="0">
                  <a:moveTo>
                    <a:pt x="1860" y="0"/>
                  </a:moveTo>
                  <a:cubicBezTo>
                    <a:pt x="1699" y="0"/>
                    <a:pt x="1548" y="71"/>
                    <a:pt x="1447" y="197"/>
                  </a:cubicBezTo>
                  <a:cubicBezTo>
                    <a:pt x="0" y="1941"/>
                    <a:pt x="348" y="2828"/>
                    <a:pt x="348" y="2828"/>
                  </a:cubicBezTo>
                  <a:lnTo>
                    <a:pt x="419" y="7022"/>
                  </a:lnTo>
                  <a:lnTo>
                    <a:pt x="4884" y="7022"/>
                  </a:lnTo>
                  <a:cubicBezTo>
                    <a:pt x="4355" y="4179"/>
                    <a:pt x="5046" y="1563"/>
                    <a:pt x="5373" y="545"/>
                  </a:cubicBezTo>
                  <a:cubicBezTo>
                    <a:pt x="5383" y="509"/>
                    <a:pt x="5393" y="474"/>
                    <a:pt x="5393" y="439"/>
                  </a:cubicBezTo>
                  <a:cubicBezTo>
                    <a:pt x="5393" y="247"/>
                    <a:pt x="5242" y="86"/>
                    <a:pt x="5046" y="86"/>
                  </a:cubicBezTo>
                  <a:lnTo>
                    <a:pt x="18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34"/>
            <p:cNvSpPr/>
            <p:nvPr/>
          </p:nvSpPr>
          <p:spPr>
            <a:xfrm>
              <a:off x="2836675" y="3322925"/>
              <a:ext cx="54975" cy="64450"/>
            </a:xfrm>
            <a:custGeom>
              <a:avLst/>
              <a:gdLst/>
              <a:ahLst/>
              <a:cxnLst/>
              <a:rect l="l" t="t" r="r" b="b"/>
              <a:pathLst>
                <a:path w="2199" h="2578" extrusionOk="0">
                  <a:moveTo>
                    <a:pt x="140" y="0"/>
                  </a:moveTo>
                  <a:cubicBezTo>
                    <a:pt x="118" y="0"/>
                    <a:pt x="96" y="6"/>
                    <a:pt x="76" y="17"/>
                  </a:cubicBezTo>
                  <a:cubicBezTo>
                    <a:pt x="21" y="58"/>
                    <a:pt x="1" y="133"/>
                    <a:pt x="41" y="189"/>
                  </a:cubicBezTo>
                  <a:cubicBezTo>
                    <a:pt x="41" y="194"/>
                    <a:pt x="46" y="194"/>
                    <a:pt x="46" y="199"/>
                  </a:cubicBezTo>
                  <a:lnTo>
                    <a:pt x="444" y="703"/>
                  </a:lnTo>
                  <a:lnTo>
                    <a:pt x="293" y="1404"/>
                  </a:lnTo>
                  <a:cubicBezTo>
                    <a:pt x="268" y="1519"/>
                    <a:pt x="298" y="1640"/>
                    <a:pt x="379" y="1731"/>
                  </a:cubicBezTo>
                  <a:lnTo>
                    <a:pt x="444" y="1807"/>
                  </a:lnTo>
                  <a:cubicBezTo>
                    <a:pt x="474" y="1842"/>
                    <a:pt x="515" y="1872"/>
                    <a:pt x="555" y="1892"/>
                  </a:cubicBezTo>
                  <a:lnTo>
                    <a:pt x="1054" y="2149"/>
                  </a:lnTo>
                  <a:lnTo>
                    <a:pt x="1906" y="2578"/>
                  </a:lnTo>
                  <a:lnTo>
                    <a:pt x="2198" y="2003"/>
                  </a:lnTo>
                  <a:lnTo>
                    <a:pt x="1311" y="1666"/>
                  </a:lnTo>
                  <a:lnTo>
                    <a:pt x="1019" y="995"/>
                  </a:lnTo>
                  <a:cubicBezTo>
                    <a:pt x="1009" y="970"/>
                    <a:pt x="999" y="955"/>
                    <a:pt x="984" y="935"/>
                  </a:cubicBezTo>
                  <a:lnTo>
                    <a:pt x="238" y="43"/>
                  </a:lnTo>
                  <a:cubicBezTo>
                    <a:pt x="213" y="15"/>
                    <a:pt x="176" y="0"/>
                    <a:pt x="140"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4"/>
            <p:cNvSpPr/>
            <p:nvPr/>
          </p:nvSpPr>
          <p:spPr>
            <a:xfrm>
              <a:off x="2956700" y="3163825"/>
              <a:ext cx="124775" cy="101775"/>
            </a:xfrm>
            <a:custGeom>
              <a:avLst/>
              <a:gdLst/>
              <a:ahLst/>
              <a:cxnLst/>
              <a:rect l="l" t="t" r="r" b="b"/>
              <a:pathLst>
                <a:path w="4991" h="4071" extrusionOk="0">
                  <a:moveTo>
                    <a:pt x="2211" y="0"/>
                  </a:moveTo>
                  <a:cubicBezTo>
                    <a:pt x="1288" y="0"/>
                    <a:pt x="1651" y="373"/>
                    <a:pt x="870" y="560"/>
                  </a:cubicBezTo>
                  <a:cubicBezTo>
                    <a:pt x="89" y="741"/>
                    <a:pt x="512" y="1704"/>
                    <a:pt x="724" y="1981"/>
                  </a:cubicBezTo>
                  <a:cubicBezTo>
                    <a:pt x="936" y="2253"/>
                    <a:pt x="744" y="2732"/>
                    <a:pt x="311" y="3463"/>
                  </a:cubicBezTo>
                  <a:cubicBezTo>
                    <a:pt x="311" y="3463"/>
                    <a:pt x="0" y="4040"/>
                    <a:pt x="1215" y="4040"/>
                  </a:cubicBezTo>
                  <a:cubicBezTo>
                    <a:pt x="1485" y="4040"/>
                    <a:pt x="1830" y="4011"/>
                    <a:pt x="2271" y="3942"/>
                  </a:cubicBezTo>
                  <a:cubicBezTo>
                    <a:pt x="2271" y="3942"/>
                    <a:pt x="2781" y="4070"/>
                    <a:pt x="3334" y="4070"/>
                  </a:cubicBezTo>
                  <a:cubicBezTo>
                    <a:pt x="4118" y="4070"/>
                    <a:pt x="4991" y="3812"/>
                    <a:pt x="4630" y="2566"/>
                  </a:cubicBezTo>
                  <a:cubicBezTo>
                    <a:pt x="4550" y="2279"/>
                    <a:pt x="4630" y="1991"/>
                    <a:pt x="4418" y="1729"/>
                  </a:cubicBezTo>
                  <a:cubicBezTo>
                    <a:pt x="4313" y="1583"/>
                    <a:pt x="4252" y="1407"/>
                    <a:pt x="4247" y="1225"/>
                  </a:cubicBezTo>
                  <a:cubicBezTo>
                    <a:pt x="4192" y="298"/>
                    <a:pt x="3048" y="5"/>
                    <a:pt x="2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34"/>
            <p:cNvSpPr/>
            <p:nvPr/>
          </p:nvSpPr>
          <p:spPr>
            <a:xfrm>
              <a:off x="2980325" y="3181400"/>
              <a:ext cx="73250" cy="88800"/>
            </a:xfrm>
            <a:custGeom>
              <a:avLst/>
              <a:gdLst/>
              <a:ahLst/>
              <a:cxnLst/>
              <a:rect l="l" t="t" r="r" b="b"/>
              <a:pathLst>
                <a:path w="2930" h="3552" extrusionOk="0">
                  <a:moveTo>
                    <a:pt x="1635" y="1"/>
                  </a:moveTo>
                  <a:cubicBezTo>
                    <a:pt x="1557" y="1"/>
                    <a:pt x="1477" y="8"/>
                    <a:pt x="1397" y="23"/>
                  </a:cubicBezTo>
                  <a:cubicBezTo>
                    <a:pt x="419" y="194"/>
                    <a:pt x="1" y="1540"/>
                    <a:pt x="26" y="2407"/>
                  </a:cubicBezTo>
                  <a:cubicBezTo>
                    <a:pt x="44" y="3095"/>
                    <a:pt x="590" y="3552"/>
                    <a:pt x="1209" y="3552"/>
                  </a:cubicBezTo>
                  <a:cubicBezTo>
                    <a:pt x="1456" y="3552"/>
                    <a:pt x="1715" y="3479"/>
                    <a:pt x="1956" y="3319"/>
                  </a:cubicBezTo>
                  <a:cubicBezTo>
                    <a:pt x="2521" y="2946"/>
                    <a:pt x="2612" y="2553"/>
                    <a:pt x="2864" y="1646"/>
                  </a:cubicBezTo>
                  <a:cubicBezTo>
                    <a:pt x="2919" y="1449"/>
                    <a:pt x="2929" y="1243"/>
                    <a:pt x="2894" y="1041"/>
                  </a:cubicBezTo>
                  <a:cubicBezTo>
                    <a:pt x="2778" y="430"/>
                    <a:pt x="2240" y="1"/>
                    <a:pt x="1635"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34"/>
            <p:cNvSpPr/>
            <p:nvPr/>
          </p:nvSpPr>
          <p:spPr>
            <a:xfrm>
              <a:off x="2990150" y="3221525"/>
              <a:ext cx="9350" cy="13250"/>
            </a:xfrm>
            <a:custGeom>
              <a:avLst/>
              <a:gdLst/>
              <a:ahLst/>
              <a:cxnLst/>
              <a:rect l="l" t="t" r="r" b="b"/>
              <a:pathLst>
                <a:path w="374" h="530" extrusionOk="0">
                  <a:moveTo>
                    <a:pt x="374" y="1"/>
                  </a:moveTo>
                  <a:lnTo>
                    <a:pt x="374" y="1"/>
                  </a:lnTo>
                  <a:cubicBezTo>
                    <a:pt x="268" y="157"/>
                    <a:pt x="147" y="298"/>
                    <a:pt x="1" y="419"/>
                  </a:cubicBezTo>
                  <a:cubicBezTo>
                    <a:pt x="66" y="490"/>
                    <a:pt x="162" y="530"/>
                    <a:pt x="258" y="530"/>
                  </a:cubicBezTo>
                  <a:lnTo>
                    <a:pt x="374"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4"/>
            <p:cNvSpPr/>
            <p:nvPr/>
          </p:nvSpPr>
          <p:spPr>
            <a:xfrm>
              <a:off x="3012075" y="3291800"/>
              <a:ext cx="75900" cy="209150"/>
            </a:xfrm>
            <a:custGeom>
              <a:avLst/>
              <a:gdLst/>
              <a:ahLst/>
              <a:cxnLst/>
              <a:rect l="l" t="t" r="r" b="b"/>
              <a:pathLst>
                <a:path w="3036" h="8366" extrusionOk="0">
                  <a:moveTo>
                    <a:pt x="1299" y="1"/>
                  </a:moveTo>
                  <a:cubicBezTo>
                    <a:pt x="1217" y="1"/>
                    <a:pt x="1134" y="40"/>
                    <a:pt x="1079" y="103"/>
                  </a:cubicBezTo>
                  <a:cubicBezTo>
                    <a:pt x="792" y="441"/>
                    <a:pt x="1" y="1550"/>
                    <a:pt x="1" y="3641"/>
                  </a:cubicBezTo>
                  <a:cubicBezTo>
                    <a:pt x="1" y="5305"/>
                    <a:pt x="97" y="6882"/>
                    <a:pt x="167" y="7775"/>
                  </a:cubicBezTo>
                  <a:cubicBezTo>
                    <a:pt x="191" y="8112"/>
                    <a:pt x="468" y="8366"/>
                    <a:pt x="801" y="8366"/>
                  </a:cubicBezTo>
                  <a:cubicBezTo>
                    <a:pt x="816" y="8366"/>
                    <a:pt x="832" y="8365"/>
                    <a:pt x="848" y="8364"/>
                  </a:cubicBezTo>
                  <a:cubicBezTo>
                    <a:pt x="888" y="8359"/>
                    <a:pt x="923" y="8354"/>
                    <a:pt x="964" y="8344"/>
                  </a:cubicBezTo>
                  <a:lnTo>
                    <a:pt x="2798" y="7855"/>
                  </a:lnTo>
                  <a:cubicBezTo>
                    <a:pt x="2798" y="7855"/>
                    <a:pt x="2072" y="6036"/>
                    <a:pt x="2244" y="4100"/>
                  </a:cubicBezTo>
                  <a:cubicBezTo>
                    <a:pt x="2360" y="2754"/>
                    <a:pt x="2743" y="1358"/>
                    <a:pt x="2965" y="632"/>
                  </a:cubicBezTo>
                  <a:cubicBezTo>
                    <a:pt x="3035" y="411"/>
                    <a:pt x="2909" y="174"/>
                    <a:pt x="2687" y="108"/>
                  </a:cubicBezTo>
                  <a:cubicBezTo>
                    <a:pt x="2657" y="98"/>
                    <a:pt x="2622" y="93"/>
                    <a:pt x="2592" y="88"/>
                  </a:cubicBezTo>
                  <a:lnTo>
                    <a:pt x="1326" y="2"/>
                  </a:lnTo>
                  <a:cubicBezTo>
                    <a:pt x="1317" y="1"/>
                    <a:pt x="1308" y="1"/>
                    <a:pt x="1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34"/>
            <p:cNvSpPr/>
            <p:nvPr/>
          </p:nvSpPr>
          <p:spPr>
            <a:xfrm>
              <a:off x="2874600" y="3291600"/>
              <a:ext cx="130325" cy="208850"/>
            </a:xfrm>
            <a:custGeom>
              <a:avLst/>
              <a:gdLst/>
              <a:ahLst/>
              <a:cxnLst/>
              <a:rect l="l" t="t" r="r" b="b"/>
              <a:pathLst>
                <a:path w="5213" h="8354" extrusionOk="0">
                  <a:moveTo>
                    <a:pt x="4890" y="0"/>
                  </a:moveTo>
                  <a:cubicBezTo>
                    <a:pt x="4724" y="0"/>
                    <a:pt x="4562" y="51"/>
                    <a:pt x="4431" y="146"/>
                  </a:cubicBezTo>
                  <a:cubicBezTo>
                    <a:pt x="4431" y="141"/>
                    <a:pt x="4431" y="141"/>
                    <a:pt x="4431" y="141"/>
                  </a:cubicBezTo>
                  <a:cubicBezTo>
                    <a:pt x="4431" y="141"/>
                    <a:pt x="3151" y="555"/>
                    <a:pt x="2597" y="3367"/>
                  </a:cubicBezTo>
                  <a:cubicBezTo>
                    <a:pt x="2566" y="3513"/>
                    <a:pt x="2439" y="3616"/>
                    <a:pt x="2296" y="3616"/>
                  </a:cubicBezTo>
                  <a:cubicBezTo>
                    <a:pt x="2275" y="3616"/>
                    <a:pt x="2255" y="3614"/>
                    <a:pt x="2234" y="3609"/>
                  </a:cubicBezTo>
                  <a:cubicBezTo>
                    <a:pt x="2224" y="3609"/>
                    <a:pt x="2219" y="3604"/>
                    <a:pt x="2208" y="3604"/>
                  </a:cubicBezTo>
                  <a:lnTo>
                    <a:pt x="253" y="2989"/>
                  </a:lnTo>
                  <a:lnTo>
                    <a:pt x="1" y="3705"/>
                  </a:lnTo>
                  <a:cubicBezTo>
                    <a:pt x="1" y="3705"/>
                    <a:pt x="1696" y="4909"/>
                    <a:pt x="2665" y="4909"/>
                  </a:cubicBezTo>
                  <a:cubicBezTo>
                    <a:pt x="2735" y="4909"/>
                    <a:pt x="2802" y="4903"/>
                    <a:pt x="2864" y="4889"/>
                  </a:cubicBezTo>
                  <a:cubicBezTo>
                    <a:pt x="2995" y="4859"/>
                    <a:pt x="3116" y="4743"/>
                    <a:pt x="3232" y="4567"/>
                  </a:cubicBezTo>
                  <a:cubicBezTo>
                    <a:pt x="3237" y="4627"/>
                    <a:pt x="3237" y="4683"/>
                    <a:pt x="3242" y="4743"/>
                  </a:cubicBezTo>
                  <a:cubicBezTo>
                    <a:pt x="3302" y="7148"/>
                    <a:pt x="3070" y="8246"/>
                    <a:pt x="3070" y="8246"/>
                  </a:cubicBezTo>
                  <a:lnTo>
                    <a:pt x="3227" y="8317"/>
                  </a:lnTo>
                  <a:cubicBezTo>
                    <a:pt x="3267" y="8337"/>
                    <a:pt x="3317" y="8347"/>
                    <a:pt x="3363" y="8352"/>
                  </a:cubicBezTo>
                  <a:cubicBezTo>
                    <a:pt x="3372" y="8353"/>
                    <a:pt x="3381" y="8353"/>
                    <a:pt x="3390" y="8353"/>
                  </a:cubicBezTo>
                  <a:cubicBezTo>
                    <a:pt x="3600" y="8353"/>
                    <a:pt x="3777" y="8187"/>
                    <a:pt x="3791" y="7974"/>
                  </a:cubicBezTo>
                  <a:cubicBezTo>
                    <a:pt x="3837" y="7233"/>
                    <a:pt x="3927" y="5807"/>
                    <a:pt x="4023" y="3786"/>
                  </a:cubicBezTo>
                  <a:cubicBezTo>
                    <a:pt x="4139" y="1432"/>
                    <a:pt x="4860" y="464"/>
                    <a:pt x="5187" y="136"/>
                  </a:cubicBezTo>
                  <a:cubicBezTo>
                    <a:pt x="5202" y="121"/>
                    <a:pt x="5213" y="101"/>
                    <a:pt x="5213" y="81"/>
                  </a:cubicBezTo>
                  <a:cubicBezTo>
                    <a:pt x="5213" y="36"/>
                    <a:pt x="5177" y="0"/>
                    <a:pt x="5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34"/>
            <p:cNvSpPr/>
            <p:nvPr/>
          </p:nvSpPr>
          <p:spPr>
            <a:xfrm>
              <a:off x="2986000" y="3247225"/>
              <a:ext cx="60000" cy="105750"/>
            </a:xfrm>
            <a:custGeom>
              <a:avLst/>
              <a:gdLst/>
              <a:ahLst/>
              <a:cxnLst/>
              <a:rect l="l" t="t" r="r" b="b"/>
              <a:pathLst>
                <a:path w="2400" h="4230" extrusionOk="0">
                  <a:moveTo>
                    <a:pt x="2339" y="1"/>
                  </a:moveTo>
                  <a:lnTo>
                    <a:pt x="1195" y="828"/>
                  </a:lnTo>
                  <a:cubicBezTo>
                    <a:pt x="1261" y="1271"/>
                    <a:pt x="1220" y="1821"/>
                    <a:pt x="585" y="1916"/>
                  </a:cubicBezTo>
                  <a:cubicBezTo>
                    <a:pt x="585" y="1916"/>
                    <a:pt x="580" y="1921"/>
                    <a:pt x="575" y="1926"/>
                  </a:cubicBezTo>
                  <a:lnTo>
                    <a:pt x="358" y="1916"/>
                  </a:lnTo>
                  <a:cubicBezTo>
                    <a:pt x="222" y="2466"/>
                    <a:pt x="0" y="3570"/>
                    <a:pt x="298" y="4230"/>
                  </a:cubicBezTo>
                  <a:cubicBezTo>
                    <a:pt x="298" y="4230"/>
                    <a:pt x="1417" y="2990"/>
                    <a:pt x="2400" y="1972"/>
                  </a:cubicBezTo>
                  <a:lnTo>
                    <a:pt x="2329" y="1972"/>
                  </a:lnTo>
                  <a:cubicBezTo>
                    <a:pt x="1986" y="1553"/>
                    <a:pt x="2178" y="550"/>
                    <a:pt x="2339"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34"/>
            <p:cNvSpPr/>
            <p:nvPr/>
          </p:nvSpPr>
          <p:spPr>
            <a:xfrm>
              <a:off x="3025450" y="3451500"/>
              <a:ext cx="38325" cy="14950"/>
            </a:xfrm>
            <a:custGeom>
              <a:avLst/>
              <a:gdLst/>
              <a:ahLst/>
              <a:cxnLst/>
              <a:rect l="l" t="t" r="r" b="b"/>
              <a:pathLst>
                <a:path w="1533" h="598" extrusionOk="0">
                  <a:moveTo>
                    <a:pt x="1416" y="0"/>
                  </a:moveTo>
                  <a:lnTo>
                    <a:pt x="0" y="217"/>
                  </a:lnTo>
                  <a:lnTo>
                    <a:pt x="91" y="434"/>
                  </a:lnTo>
                  <a:cubicBezTo>
                    <a:pt x="127" y="534"/>
                    <a:pt x="221" y="597"/>
                    <a:pt x="321" y="597"/>
                  </a:cubicBezTo>
                  <a:cubicBezTo>
                    <a:pt x="332" y="597"/>
                    <a:pt x="342" y="597"/>
                    <a:pt x="353" y="595"/>
                  </a:cubicBezTo>
                  <a:lnTo>
                    <a:pt x="1285" y="464"/>
                  </a:lnTo>
                  <a:cubicBezTo>
                    <a:pt x="1311" y="459"/>
                    <a:pt x="1331" y="454"/>
                    <a:pt x="1356" y="444"/>
                  </a:cubicBezTo>
                  <a:cubicBezTo>
                    <a:pt x="1477" y="384"/>
                    <a:pt x="1532" y="237"/>
                    <a:pt x="1477" y="116"/>
                  </a:cubicBezTo>
                  <a:lnTo>
                    <a:pt x="1416" y="0"/>
                  </a:ln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34"/>
            <p:cNvSpPr/>
            <p:nvPr/>
          </p:nvSpPr>
          <p:spPr>
            <a:xfrm>
              <a:off x="2948700" y="3456925"/>
              <a:ext cx="13250" cy="13050"/>
            </a:xfrm>
            <a:custGeom>
              <a:avLst/>
              <a:gdLst/>
              <a:ahLst/>
              <a:cxnLst/>
              <a:rect l="l" t="t" r="r" b="b"/>
              <a:pathLst>
                <a:path w="530" h="522" extrusionOk="0">
                  <a:moveTo>
                    <a:pt x="172" y="0"/>
                  </a:moveTo>
                  <a:lnTo>
                    <a:pt x="1" y="499"/>
                  </a:lnTo>
                  <a:lnTo>
                    <a:pt x="132" y="519"/>
                  </a:lnTo>
                  <a:lnTo>
                    <a:pt x="147" y="519"/>
                  </a:lnTo>
                  <a:cubicBezTo>
                    <a:pt x="159" y="521"/>
                    <a:pt x="172" y="522"/>
                    <a:pt x="184" y="522"/>
                  </a:cubicBezTo>
                  <a:cubicBezTo>
                    <a:pt x="341" y="522"/>
                    <a:pt x="481" y="406"/>
                    <a:pt x="500" y="242"/>
                  </a:cubicBezTo>
                  <a:lnTo>
                    <a:pt x="530" y="0"/>
                  </a:ln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34"/>
            <p:cNvSpPr/>
            <p:nvPr/>
          </p:nvSpPr>
          <p:spPr>
            <a:xfrm>
              <a:off x="2948700" y="3451500"/>
              <a:ext cx="115075" cy="18475"/>
            </a:xfrm>
            <a:custGeom>
              <a:avLst/>
              <a:gdLst/>
              <a:ahLst/>
              <a:cxnLst/>
              <a:rect l="l" t="t" r="r" b="b"/>
              <a:pathLst>
                <a:path w="4603" h="739" extrusionOk="0">
                  <a:moveTo>
                    <a:pt x="4486" y="0"/>
                  </a:moveTo>
                  <a:lnTo>
                    <a:pt x="3070" y="217"/>
                  </a:lnTo>
                  <a:lnTo>
                    <a:pt x="3161" y="434"/>
                  </a:lnTo>
                  <a:cubicBezTo>
                    <a:pt x="3197" y="534"/>
                    <a:pt x="3291" y="597"/>
                    <a:pt x="3391" y="597"/>
                  </a:cubicBezTo>
                  <a:cubicBezTo>
                    <a:pt x="3402" y="597"/>
                    <a:pt x="3412" y="597"/>
                    <a:pt x="3423" y="595"/>
                  </a:cubicBezTo>
                  <a:lnTo>
                    <a:pt x="4355" y="464"/>
                  </a:lnTo>
                  <a:cubicBezTo>
                    <a:pt x="4381" y="459"/>
                    <a:pt x="4401" y="454"/>
                    <a:pt x="4426" y="444"/>
                  </a:cubicBezTo>
                  <a:cubicBezTo>
                    <a:pt x="4547" y="389"/>
                    <a:pt x="4602" y="237"/>
                    <a:pt x="4547" y="116"/>
                  </a:cubicBezTo>
                  <a:lnTo>
                    <a:pt x="4486" y="0"/>
                  </a:lnTo>
                  <a:close/>
                  <a:moveTo>
                    <a:pt x="172" y="217"/>
                  </a:moveTo>
                  <a:lnTo>
                    <a:pt x="1" y="716"/>
                  </a:lnTo>
                  <a:lnTo>
                    <a:pt x="132" y="736"/>
                  </a:lnTo>
                  <a:lnTo>
                    <a:pt x="147" y="736"/>
                  </a:lnTo>
                  <a:cubicBezTo>
                    <a:pt x="159" y="738"/>
                    <a:pt x="172" y="739"/>
                    <a:pt x="184" y="739"/>
                  </a:cubicBezTo>
                  <a:cubicBezTo>
                    <a:pt x="341" y="739"/>
                    <a:pt x="481" y="623"/>
                    <a:pt x="500" y="459"/>
                  </a:cubicBezTo>
                  <a:lnTo>
                    <a:pt x="530" y="21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34"/>
            <p:cNvSpPr/>
            <p:nvPr/>
          </p:nvSpPr>
          <p:spPr>
            <a:xfrm>
              <a:off x="3063250" y="3443300"/>
              <a:ext cx="43250" cy="47875"/>
            </a:xfrm>
            <a:custGeom>
              <a:avLst/>
              <a:gdLst/>
              <a:ahLst/>
              <a:cxnLst/>
              <a:rect l="l" t="t" r="r" b="b"/>
              <a:pathLst>
                <a:path w="1730" h="1915" extrusionOk="0">
                  <a:moveTo>
                    <a:pt x="1165" y="1"/>
                  </a:moveTo>
                  <a:lnTo>
                    <a:pt x="832" y="752"/>
                  </a:lnTo>
                  <a:lnTo>
                    <a:pt x="131" y="1246"/>
                  </a:lnTo>
                  <a:cubicBezTo>
                    <a:pt x="41" y="1311"/>
                    <a:pt x="0" y="1427"/>
                    <a:pt x="30" y="1533"/>
                  </a:cubicBezTo>
                  <a:cubicBezTo>
                    <a:pt x="51" y="1609"/>
                    <a:pt x="101" y="1669"/>
                    <a:pt x="172" y="1705"/>
                  </a:cubicBezTo>
                  <a:lnTo>
                    <a:pt x="545" y="1886"/>
                  </a:lnTo>
                  <a:cubicBezTo>
                    <a:pt x="583" y="1905"/>
                    <a:pt x="623" y="1914"/>
                    <a:pt x="663" y="1914"/>
                  </a:cubicBezTo>
                  <a:cubicBezTo>
                    <a:pt x="750" y="1914"/>
                    <a:pt x="834" y="1871"/>
                    <a:pt x="882" y="1795"/>
                  </a:cubicBezTo>
                  <a:lnTo>
                    <a:pt x="1144" y="1407"/>
                  </a:lnTo>
                  <a:cubicBezTo>
                    <a:pt x="1190" y="1342"/>
                    <a:pt x="1215" y="1271"/>
                    <a:pt x="1230" y="1195"/>
                  </a:cubicBezTo>
                  <a:lnTo>
                    <a:pt x="1265" y="1004"/>
                  </a:lnTo>
                  <a:lnTo>
                    <a:pt x="1729" y="243"/>
                  </a:lnTo>
                  <a:lnTo>
                    <a:pt x="1165" y="1"/>
                  </a:ln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34"/>
            <p:cNvSpPr/>
            <p:nvPr/>
          </p:nvSpPr>
          <p:spPr>
            <a:xfrm>
              <a:off x="3012075" y="3291800"/>
              <a:ext cx="43125" cy="129600"/>
            </a:xfrm>
            <a:custGeom>
              <a:avLst/>
              <a:gdLst/>
              <a:ahLst/>
              <a:cxnLst/>
              <a:rect l="l" t="t" r="r" b="b"/>
              <a:pathLst>
                <a:path w="1725" h="5184" extrusionOk="0">
                  <a:moveTo>
                    <a:pt x="1299" y="1"/>
                  </a:moveTo>
                  <a:cubicBezTo>
                    <a:pt x="1217" y="1"/>
                    <a:pt x="1134" y="40"/>
                    <a:pt x="1079" y="103"/>
                  </a:cubicBezTo>
                  <a:cubicBezTo>
                    <a:pt x="792" y="441"/>
                    <a:pt x="1" y="1550"/>
                    <a:pt x="1" y="3641"/>
                  </a:cubicBezTo>
                  <a:cubicBezTo>
                    <a:pt x="1" y="4171"/>
                    <a:pt x="11" y="4690"/>
                    <a:pt x="26" y="5184"/>
                  </a:cubicBezTo>
                  <a:cubicBezTo>
                    <a:pt x="313" y="2906"/>
                    <a:pt x="1049" y="2054"/>
                    <a:pt x="1049" y="2054"/>
                  </a:cubicBezTo>
                  <a:cubicBezTo>
                    <a:pt x="1014" y="1736"/>
                    <a:pt x="827" y="1449"/>
                    <a:pt x="545" y="1293"/>
                  </a:cubicBezTo>
                  <a:cubicBezTo>
                    <a:pt x="713" y="1239"/>
                    <a:pt x="862" y="1220"/>
                    <a:pt x="990" y="1220"/>
                  </a:cubicBezTo>
                  <a:cubicBezTo>
                    <a:pt x="1308" y="1220"/>
                    <a:pt x="1493" y="1338"/>
                    <a:pt x="1493" y="1338"/>
                  </a:cubicBezTo>
                  <a:cubicBezTo>
                    <a:pt x="1725" y="642"/>
                    <a:pt x="1568" y="320"/>
                    <a:pt x="1528" y="17"/>
                  </a:cubicBezTo>
                  <a:lnTo>
                    <a:pt x="1326" y="2"/>
                  </a:lnTo>
                  <a:cubicBezTo>
                    <a:pt x="1317" y="1"/>
                    <a:pt x="1308" y="1"/>
                    <a:pt x="1299"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4"/>
            <p:cNvSpPr/>
            <p:nvPr/>
          </p:nvSpPr>
          <p:spPr>
            <a:xfrm>
              <a:off x="2969750" y="3291600"/>
              <a:ext cx="35300" cy="111275"/>
            </a:xfrm>
            <a:custGeom>
              <a:avLst/>
              <a:gdLst/>
              <a:ahLst/>
              <a:cxnLst/>
              <a:rect l="l" t="t" r="r" b="b"/>
              <a:pathLst>
                <a:path w="1412" h="4451" extrusionOk="0">
                  <a:moveTo>
                    <a:pt x="1139" y="0"/>
                  </a:moveTo>
                  <a:cubicBezTo>
                    <a:pt x="807" y="192"/>
                    <a:pt x="353" y="529"/>
                    <a:pt x="217" y="988"/>
                  </a:cubicBezTo>
                  <a:cubicBezTo>
                    <a:pt x="266" y="964"/>
                    <a:pt x="317" y="952"/>
                    <a:pt x="368" y="952"/>
                  </a:cubicBezTo>
                  <a:cubicBezTo>
                    <a:pt x="465" y="952"/>
                    <a:pt x="559" y="995"/>
                    <a:pt x="625" y="1074"/>
                  </a:cubicBezTo>
                  <a:cubicBezTo>
                    <a:pt x="368" y="1205"/>
                    <a:pt x="157" y="1406"/>
                    <a:pt x="15" y="1653"/>
                  </a:cubicBezTo>
                  <a:cubicBezTo>
                    <a:pt x="0" y="2591"/>
                    <a:pt x="56" y="3523"/>
                    <a:pt x="182" y="4451"/>
                  </a:cubicBezTo>
                  <a:cubicBezTo>
                    <a:pt x="197" y="4234"/>
                    <a:pt x="207" y="4017"/>
                    <a:pt x="217" y="3786"/>
                  </a:cubicBezTo>
                  <a:cubicBezTo>
                    <a:pt x="333" y="1432"/>
                    <a:pt x="1054" y="464"/>
                    <a:pt x="1381" y="136"/>
                  </a:cubicBezTo>
                  <a:cubicBezTo>
                    <a:pt x="1412" y="106"/>
                    <a:pt x="1412" y="56"/>
                    <a:pt x="1381" y="25"/>
                  </a:cubicBezTo>
                  <a:cubicBezTo>
                    <a:pt x="1366" y="10"/>
                    <a:pt x="1346" y="0"/>
                    <a:pt x="1326" y="0"/>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4"/>
            <p:cNvSpPr/>
            <p:nvPr/>
          </p:nvSpPr>
          <p:spPr>
            <a:xfrm>
              <a:off x="2969750" y="3291600"/>
              <a:ext cx="85450" cy="129800"/>
            </a:xfrm>
            <a:custGeom>
              <a:avLst/>
              <a:gdLst/>
              <a:ahLst/>
              <a:cxnLst/>
              <a:rect l="l" t="t" r="r" b="b"/>
              <a:pathLst>
                <a:path w="3418" h="5192" extrusionOk="0">
                  <a:moveTo>
                    <a:pt x="1139" y="0"/>
                  </a:moveTo>
                  <a:cubicBezTo>
                    <a:pt x="807" y="192"/>
                    <a:pt x="353" y="529"/>
                    <a:pt x="217" y="988"/>
                  </a:cubicBezTo>
                  <a:cubicBezTo>
                    <a:pt x="266" y="964"/>
                    <a:pt x="317" y="952"/>
                    <a:pt x="368" y="952"/>
                  </a:cubicBezTo>
                  <a:cubicBezTo>
                    <a:pt x="465" y="952"/>
                    <a:pt x="559" y="995"/>
                    <a:pt x="625" y="1074"/>
                  </a:cubicBezTo>
                  <a:cubicBezTo>
                    <a:pt x="368" y="1205"/>
                    <a:pt x="157" y="1406"/>
                    <a:pt x="15" y="1653"/>
                  </a:cubicBezTo>
                  <a:cubicBezTo>
                    <a:pt x="0" y="2591"/>
                    <a:pt x="56" y="3523"/>
                    <a:pt x="182" y="4451"/>
                  </a:cubicBezTo>
                  <a:cubicBezTo>
                    <a:pt x="197" y="4234"/>
                    <a:pt x="207" y="4017"/>
                    <a:pt x="217" y="3786"/>
                  </a:cubicBezTo>
                  <a:cubicBezTo>
                    <a:pt x="333" y="1432"/>
                    <a:pt x="1054" y="464"/>
                    <a:pt x="1381" y="136"/>
                  </a:cubicBezTo>
                  <a:cubicBezTo>
                    <a:pt x="1412" y="106"/>
                    <a:pt x="1412" y="56"/>
                    <a:pt x="1381" y="25"/>
                  </a:cubicBezTo>
                  <a:cubicBezTo>
                    <a:pt x="1366" y="10"/>
                    <a:pt x="1346" y="0"/>
                    <a:pt x="1326" y="0"/>
                  </a:cubicBezTo>
                  <a:close/>
                  <a:moveTo>
                    <a:pt x="2992" y="9"/>
                  </a:moveTo>
                  <a:cubicBezTo>
                    <a:pt x="2910" y="9"/>
                    <a:pt x="2827" y="48"/>
                    <a:pt x="2772" y="111"/>
                  </a:cubicBezTo>
                  <a:cubicBezTo>
                    <a:pt x="2485" y="449"/>
                    <a:pt x="1694" y="1558"/>
                    <a:pt x="1694" y="3649"/>
                  </a:cubicBezTo>
                  <a:cubicBezTo>
                    <a:pt x="1694" y="4179"/>
                    <a:pt x="1704" y="4698"/>
                    <a:pt x="1719" y="5192"/>
                  </a:cubicBezTo>
                  <a:cubicBezTo>
                    <a:pt x="2006" y="2914"/>
                    <a:pt x="2742" y="2062"/>
                    <a:pt x="2742" y="2062"/>
                  </a:cubicBezTo>
                  <a:cubicBezTo>
                    <a:pt x="2707" y="1744"/>
                    <a:pt x="2520" y="1457"/>
                    <a:pt x="2238" y="1301"/>
                  </a:cubicBezTo>
                  <a:cubicBezTo>
                    <a:pt x="2406" y="1247"/>
                    <a:pt x="2555" y="1228"/>
                    <a:pt x="2683" y="1228"/>
                  </a:cubicBezTo>
                  <a:cubicBezTo>
                    <a:pt x="3001" y="1228"/>
                    <a:pt x="3186" y="1346"/>
                    <a:pt x="3186" y="1346"/>
                  </a:cubicBezTo>
                  <a:cubicBezTo>
                    <a:pt x="3418" y="650"/>
                    <a:pt x="3261" y="328"/>
                    <a:pt x="3221" y="25"/>
                  </a:cubicBezTo>
                  <a:lnTo>
                    <a:pt x="3019" y="10"/>
                  </a:lnTo>
                  <a:cubicBezTo>
                    <a:pt x="3010" y="9"/>
                    <a:pt x="3001" y="9"/>
                    <a:pt x="2992"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34"/>
            <p:cNvSpPr/>
            <p:nvPr/>
          </p:nvSpPr>
          <p:spPr>
            <a:xfrm>
              <a:off x="3060225" y="3296125"/>
              <a:ext cx="79025" cy="162950"/>
            </a:xfrm>
            <a:custGeom>
              <a:avLst/>
              <a:gdLst/>
              <a:ahLst/>
              <a:cxnLst/>
              <a:rect l="l" t="t" r="r" b="b"/>
              <a:pathLst>
                <a:path w="3161" h="6518" extrusionOk="0">
                  <a:moveTo>
                    <a:pt x="892" y="1"/>
                  </a:moveTo>
                  <a:cubicBezTo>
                    <a:pt x="0" y="883"/>
                    <a:pt x="298" y="1467"/>
                    <a:pt x="550" y="1815"/>
                  </a:cubicBezTo>
                  <a:cubicBezTo>
                    <a:pt x="918" y="2309"/>
                    <a:pt x="1643" y="3090"/>
                    <a:pt x="1679" y="3877"/>
                  </a:cubicBezTo>
                  <a:cubicBezTo>
                    <a:pt x="1714" y="4663"/>
                    <a:pt x="1059" y="6215"/>
                    <a:pt x="1059" y="6215"/>
                  </a:cubicBezTo>
                  <a:lnTo>
                    <a:pt x="1694" y="6518"/>
                  </a:lnTo>
                  <a:cubicBezTo>
                    <a:pt x="3161" y="4567"/>
                    <a:pt x="2853" y="3398"/>
                    <a:pt x="2087" y="1709"/>
                  </a:cubicBezTo>
                  <a:cubicBezTo>
                    <a:pt x="1321" y="21"/>
                    <a:pt x="892" y="1"/>
                    <a:pt x="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34"/>
            <p:cNvSpPr/>
            <p:nvPr/>
          </p:nvSpPr>
          <p:spPr>
            <a:xfrm>
              <a:off x="2985375" y="3202975"/>
              <a:ext cx="41850" cy="42275"/>
            </a:xfrm>
            <a:custGeom>
              <a:avLst/>
              <a:gdLst/>
              <a:ahLst/>
              <a:cxnLst/>
              <a:rect l="l" t="t" r="r" b="b"/>
              <a:pathLst>
                <a:path w="1674" h="1691" extrusionOk="0">
                  <a:moveTo>
                    <a:pt x="239" y="0"/>
                  </a:moveTo>
                  <a:cubicBezTo>
                    <a:pt x="165" y="0"/>
                    <a:pt x="91" y="19"/>
                    <a:pt x="25" y="57"/>
                  </a:cubicBezTo>
                  <a:cubicBezTo>
                    <a:pt x="5" y="67"/>
                    <a:pt x="0" y="87"/>
                    <a:pt x="5" y="108"/>
                  </a:cubicBezTo>
                  <a:cubicBezTo>
                    <a:pt x="15" y="118"/>
                    <a:pt x="25" y="128"/>
                    <a:pt x="41" y="128"/>
                  </a:cubicBezTo>
                  <a:lnTo>
                    <a:pt x="41" y="123"/>
                  </a:lnTo>
                  <a:lnTo>
                    <a:pt x="61" y="123"/>
                  </a:lnTo>
                  <a:cubicBezTo>
                    <a:pt x="117" y="89"/>
                    <a:pt x="180" y="72"/>
                    <a:pt x="244" y="72"/>
                  </a:cubicBezTo>
                  <a:cubicBezTo>
                    <a:pt x="294" y="72"/>
                    <a:pt x="345" y="83"/>
                    <a:pt x="393" y="103"/>
                  </a:cubicBezTo>
                  <a:cubicBezTo>
                    <a:pt x="399" y="106"/>
                    <a:pt x="405" y="108"/>
                    <a:pt x="412" y="108"/>
                  </a:cubicBezTo>
                  <a:cubicBezTo>
                    <a:pt x="425" y="108"/>
                    <a:pt x="437" y="102"/>
                    <a:pt x="444" y="93"/>
                  </a:cubicBezTo>
                  <a:cubicBezTo>
                    <a:pt x="454" y="72"/>
                    <a:pt x="444" y="52"/>
                    <a:pt x="429" y="42"/>
                  </a:cubicBezTo>
                  <a:cubicBezTo>
                    <a:pt x="368" y="14"/>
                    <a:pt x="303" y="0"/>
                    <a:pt x="239" y="0"/>
                  </a:cubicBezTo>
                  <a:close/>
                  <a:moveTo>
                    <a:pt x="1331" y="168"/>
                  </a:moveTo>
                  <a:cubicBezTo>
                    <a:pt x="1311" y="168"/>
                    <a:pt x="1291" y="183"/>
                    <a:pt x="1291" y="208"/>
                  </a:cubicBezTo>
                  <a:cubicBezTo>
                    <a:pt x="1291" y="224"/>
                    <a:pt x="1306" y="244"/>
                    <a:pt x="1326" y="244"/>
                  </a:cubicBezTo>
                  <a:cubicBezTo>
                    <a:pt x="1442" y="259"/>
                    <a:pt x="1548" y="329"/>
                    <a:pt x="1603" y="435"/>
                  </a:cubicBezTo>
                  <a:cubicBezTo>
                    <a:pt x="1608" y="440"/>
                    <a:pt x="1618" y="445"/>
                    <a:pt x="1633" y="445"/>
                  </a:cubicBezTo>
                  <a:lnTo>
                    <a:pt x="1648" y="445"/>
                  </a:lnTo>
                  <a:cubicBezTo>
                    <a:pt x="1669" y="435"/>
                    <a:pt x="1674" y="415"/>
                    <a:pt x="1664" y="395"/>
                  </a:cubicBezTo>
                  <a:cubicBezTo>
                    <a:pt x="1598" y="269"/>
                    <a:pt x="1472" y="188"/>
                    <a:pt x="1331" y="168"/>
                  </a:cubicBezTo>
                  <a:close/>
                  <a:moveTo>
                    <a:pt x="61" y="314"/>
                  </a:moveTo>
                  <a:cubicBezTo>
                    <a:pt x="61" y="314"/>
                    <a:pt x="91" y="390"/>
                    <a:pt x="146" y="415"/>
                  </a:cubicBezTo>
                  <a:cubicBezTo>
                    <a:pt x="121" y="435"/>
                    <a:pt x="101" y="471"/>
                    <a:pt x="91" y="511"/>
                  </a:cubicBezTo>
                  <a:cubicBezTo>
                    <a:pt x="76" y="586"/>
                    <a:pt x="106" y="657"/>
                    <a:pt x="157" y="667"/>
                  </a:cubicBezTo>
                  <a:cubicBezTo>
                    <a:pt x="160" y="668"/>
                    <a:pt x="164" y="668"/>
                    <a:pt x="168" y="668"/>
                  </a:cubicBezTo>
                  <a:cubicBezTo>
                    <a:pt x="210" y="668"/>
                    <a:pt x="259" y="616"/>
                    <a:pt x="272" y="551"/>
                  </a:cubicBezTo>
                  <a:cubicBezTo>
                    <a:pt x="283" y="486"/>
                    <a:pt x="267" y="425"/>
                    <a:pt x="232" y="405"/>
                  </a:cubicBezTo>
                  <a:lnTo>
                    <a:pt x="227" y="400"/>
                  </a:lnTo>
                  <a:lnTo>
                    <a:pt x="61" y="314"/>
                  </a:lnTo>
                  <a:close/>
                  <a:moveTo>
                    <a:pt x="908" y="496"/>
                  </a:moveTo>
                  <a:cubicBezTo>
                    <a:pt x="908" y="496"/>
                    <a:pt x="943" y="576"/>
                    <a:pt x="998" y="597"/>
                  </a:cubicBezTo>
                  <a:cubicBezTo>
                    <a:pt x="978" y="617"/>
                    <a:pt x="958" y="652"/>
                    <a:pt x="948" y="692"/>
                  </a:cubicBezTo>
                  <a:cubicBezTo>
                    <a:pt x="933" y="768"/>
                    <a:pt x="958" y="839"/>
                    <a:pt x="1008" y="849"/>
                  </a:cubicBezTo>
                  <a:cubicBezTo>
                    <a:pt x="1010" y="849"/>
                    <a:pt x="1013" y="849"/>
                    <a:pt x="1015" y="849"/>
                  </a:cubicBezTo>
                  <a:cubicBezTo>
                    <a:pt x="1058" y="849"/>
                    <a:pt x="1105" y="800"/>
                    <a:pt x="1124" y="728"/>
                  </a:cubicBezTo>
                  <a:cubicBezTo>
                    <a:pt x="1134" y="652"/>
                    <a:pt x="1114" y="586"/>
                    <a:pt x="1064" y="576"/>
                  </a:cubicBezTo>
                  <a:lnTo>
                    <a:pt x="908" y="496"/>
                  </a:lnTo>
                  <a:close/>
                  <a:moveTo>
                    <a:pt x="1061" y="1500"/>
                  </a:moveTo>
                  <a:cubicBezTo>
                    <a:pt x="1055" y="1500"/>
                    <a:pt x="1049" y="1501"/>
                    <a:pt x="1044" y="1504"/>
                  </a:cubicBezTo>
                  <a:cubicBezTo>
                    <a:pt x="940" y="1599"/>
                    <a:pt x="808" y="1651"/>
                    <a:pt x="673" y="1651"/>
                  </a:cubicBezTo>
                  <a:cubicBezTo>
                    <a:pt x="637" y="1651"/>
                    <a:pt x="601" y="1647"/>
                    <a:pt x="565" y="1640"/>
                  </a:cubicBezTo>
                  <a:cubicBezTo>
                    <a:pt x="550" y="1640"/>
                    <a:pt x="540" y="1645"/>
                    <a:pt x="540" y="1660"/>
                  </a:cubicBezTo>
                  <a:cubicBezTo>
                    <a:pt x="540" y="1670"/>
                    <a:pt x="545" y="1680"/>
                    <a:pt x="555" y="1680"/>
                  </a:cubicBezTo>
                  <a:cubicBezTo>
                    <a:pt x="595" y="1685"/>
                    <a:pt x="635" y="1690"/>
                    <a:pt x="671" y="1690"/>
                  </a:cubicBezTo>
                  <a:cubicBezTo>
                    <a:pt x="677" y="1691"/>
                    <a:pt x="682" y="1691"/>
                    <a:pt x="688" y="1691"/>
                  </a:cubicBezTo>
                  <a:cubicBezTo>
                    <a:pt x="833" y="1691"/>
                    <a:pt x="972" y="1631"/>
                    <a:pt x="1079" y="1534"/>
                  </a:cubicBezTo>
                  <a:cubicBezTo>
                    <a:pt x="1084" y="1524"/>
                    <a:pt x="1084" y="1514"/>
                    <a:pt x="1074" y="1504"/>
                  </a:cubicBezTo>
                  <a:cubicBezTo>
                    <a:pt x="1071" y="1501"/>
                    <a:pt x="1066" y="1500"/>
                    <a:pt x="1061" y="15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4"/>
            <p:cNvSpPr/>
            <p:nvPr/>
          </p:nvSpPr>
          <p:spPr>
            <a:xfrm>
              <a:off x="2978775" y="3172775"/>
              <a:ext cx="91175" cy="83425"/>
            </a:xfrm>
            <a:custGeom>
              <a:avLst/>
              <a:gdLst/>
              <a:ahLst/>
              <a:cxnLst/>
              <a:rect l="l" t="t" r="r" b="b"/>
              <a:pathLst>
                <a:path w="3647" h="3337" extrusionOk="0">
                  <a:moveTo>
                    <a:pt x="1664" y="0"/>
                  </a:moveTo>
                  <a:cubicBezTo>
                    <a:pt x="899" y="0"/>
                    <a:pt x="74" y="290"/>
                    <a:pt x="27" y="771"/>
                  </a:cubicBezTo>
                  <a:cubicBezTo>
                    <a:pt x="0" y="1040"/>
                    <a:pt x="89" y="1124"/>
                    <a:pt x="243" y="1124"/>
                  </a:cubicBezTo>
                  <a:cubicBezTo>
                    <a:pt x="504" y="1124"/>
                    <a:pt x="951" y="885"/>
                    <a:pt x="1349" y="885"/>
                  </a:cubicBezTo>
                  <a:cubicBezTo>
                    <a:pt x="1371" y="885"/>
                    <a:pt x="1392" y="886"/>
                    <a:pt x="1413" y="887"/>
                  </a:cubicBezTo>
                  <a:cubicBezTo>
                    <a:pt x="1462" y="891"/>
                    <a:pt x="1509" y="892"/>
                    <a:pt x="1555" y="892"/>
                  </a:cubicBezTo>
                  <a:cubicBezTo>
                    <a:pt x="1646" y="892"/>
                    <a:pt x="1731" y="886"/>
                    <a:pt x="1812" y="872"/>
                  </a:cubicBezTo>
                  <a:cubicBezTo>
                    <a:pt x="1827" y="1144"/>
                    <a:pt x="1973" y="1432"/>
                    <a:pt x="2099" y="1598"/>
                  </a:cubicBezTo>
                  <a:cubicBezTo>
                    <a:pt x="2306" y="1885"/>
                    <a:pt x="2633" y="2147"/>
                    <a:pt x="2371" y="2561"/>
                  </a:cubicBezTo>
                  <a:cubicBezTo>
                    <a:pt x="2147" y="2914"/>
                    <a:pt x="2038" y="3336"/>
                    <a:pt x="2521" y="3336"/>
                  </a:cubicBezTo>
                  <a:cubicBezTo>
                    <a:pt x="2604" y="3336"/>
                    <a:pt x="2705" y="3324"/>
                    <a:pt x="2825" y="3297"/>
                  </a:cubicBezTo>
                  <a:cubicBezTo>
                    <a:pt x="3646" y="3110"/>
                    <a:pt x="3541" y="2369"/>
                    <a:pt x="3314" y="1739"/>
                  </a:cubicBezTo>
                  <a:cubicBezTo>
                    <a:pt x="3157" y="1306"/>
                    <a:pt x="2875" y="630"/>
                    <a:pt x="2543" y="373"/>
                  </a:cubicBezTo>
                  <a:cubicBezTo>
                    <a:pt x="2563" y="297"/>
                    <a:pt x="2558" y="222"/>
                    <a:pt x="2522" y="156"/>
                  </a:cubicBezTo>
                  <a:cubicBezTo>
                    <a:pt x="2286" y="50"/>
                    <a:pt x="1980" y="0"/>
                    <a:pt x="1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p:cTn id="7" dur="1000"/>
                                        <p:tgtEl>
                                          <p:spTgt spid="463"/>
                                        </p:tgtEl>
                                      </p:cBhvr>
                                    </p:animEffect>
                                  </p:childTnLst>
                                </p:cTn>
                              </p:par>
                              <p:par>
                                <p:cTn id="8" presetID="10" presetClass="entr" presetSubtype="0" fill="hold" nodeType="withEffect">
                                  <p:stCondLst>
                                    <p:cond delay="0"/>
                                  </p:stCondLst>
                                  <p:childTnLst>
                                    <p:set>
                                      <p:cBhvr>
                                        <p:cTn id="9" dur="1" fill="hold">
                                          <p:stCondLst>
                                            <p:cond delay="0"/>
                                          </p:stCondLst>
                                        </p:cTn>
                                        <p:tgtEl>
                                          <p:spTgt spid="467"/>
                                        </p:tgtEl>
                                        <p:attrNameLst>
                                          <p:attrName>style.visibility</p:attrName>
                                        </p:attrNameLst>
                                      </p:cBhvr>
                                      <p:to>
                                        <p:strVal val="visible"/>
                                      </p:to>
                                    </p:set>
                                    <p:animEffect transition="in" filter="fade">
                                      <p:cBhvr>
                                        <p:cTn id="10" dur="1000"/>
                                        <p:tgtEl>
                                          <p:spTgt spid="467"/>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55"/>
                                        </p:tgtEl>
                                        <p:attrNameLst>
                                          <p:attrName>style.visibility</p:attrName>
                                        </p:attrNameLst>
                                      </p:cBhvr>
                                      <p:to>
                                        <p:strVal val="visible"/>
                                      </p:to>
                                    </p:set>
                                    <p:animEffect transition="in" filter="fade">
                                      <p:cBhvr>
                                        <p:cTn id="14" dur="1000"/>
                                        <p:tgtEl>
                                          <p:spTgt spid="455"/>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454">
                                            <p:txEl>
                                              <p:pRg st="0" end="0"/>
                                            </p:txEl>
                                          </p:spTgt>
                                        </p:tgtEl>
                                        <p:attrNameLst>
                                          <p:attrName>style.visibility</p:attrName>
                                        </p:attrNameLst>
                                      </p:cBhvr>
                                      <p:to>
                                        <p:strVal val="visible"/>
                                      </p:to>
                                    </p:set>
                                    <p:animEffect transition="in" filter="fade">
                                      <p:cBhvr>
                                        <p:cTn id="18" dur="1000"/>
                                        <p:tgtEl>
                                          <p:spTgt spid="454">
                                            <p:txEl>
                                              <p:pRg st="0" end="0"/>
                                            </p:txEl>
                                          </p:spTgt>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457"/>
                                        </p:tgtEl>
                                        <p:attrNameLst>
                                          <p:attrName>style.visibility</p:attrName>
                                        </p:attrNameLst>
                                      </p:cBhvr>
                                      <p:to>
                                        <p:strVal val="visible"/>
                                      </p:to>
                                    </p:set>
                                    <p:animEffect transition="in" filter="fade">
                                      <p:cBhvr>
                                        <p:cTn id="22" dur="1000"/>
                                        <p:tgtEl>
                                          <p:spTgt spid="457"/>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464"/>
                                        </p:tgtEl>
                                        <p:attrNameLst>
                                          <p:attrName>style.visibility</p:attrName>
                                        </p:attrNameLst>
                                      </p:cBhvr>
                                      <p:to>
                                        <p:strVal val="visible"/>
                                      </p:to>
                                    </p:set>
                                    <p:animEffect transition="in" filter="fade">
                                      <p:cBhvr>
                                        <p:cTn id="26" dur="1000"/>
                                        <p:tgtEl>
                                          <p:spTgt spid="464"/>
                                        </p:tgtEl>
                                      </p:cBhvr>
                                    </p:animEffect>
                                  </p:childTnLst>
                                </p:cTn>
                              </p:par>
                            </p:childTnLst>
                          </p:cTn>
                        </p:par>
                        <p:par>
                          <p:cTn id="27" fill="hold">
                            <p:stCondLst>
                              <p:cond delay="5000"/>
                            </p:stCondLst>
                            <p:childTnLst>
                              <p:par>
                                <p:cTn id="28" presetID="10" presetClass="entr" presetSubtype="0" fill="hold" grpId="0" nodeType="afterEffect">
                                  <p:stCondLst>
                                    <p:cond delay="0"/>
                                  </p:stCondLst>
                                  <p:childTnLst>
                                    <p:set>
                                      <p:cBhvr>
                                        <p:cTn id="29" dur="1" fill="hold">
                                          <p:stCondLst>
                                            <p:cond delay="0"/>
                                          </p:stCondLst>
                                        </p:cTn>
                                        <p:tgtEl>
                                          <p:spTgt spid="459"/>
                                        </p:tgtEl>
                                        <p:attrNameLst>
                                          <p:attrName>style.visibility</p:attrName>
                                        </p:attrNameLst>
                                      </p:cBhvr>
                                      <p:to>
                                        <p:strVal val="visible"/>
                                      </p:to>
                                    </p:set>
                                    <p:animEffect transition="in" filter="fade">
                                      <p:cBhvr>
                                        <p:cTn id="30" dur="1000"/>
                                        <p:tgtEl>
                                          <p:spTgt spid="459"/>
                                        </p:tgtEl>
                                      </p:cBhvr>
                                    </p:animEffect>
                                  </p:childTnLst>
                                </p:cTn>
                              </p:par>
                            </p:childTnLst>
                          </p:cTn>
                        </p:par>
                        <p:par>
                          <p:cTn id="31" fill="hold">
                            <p:stCondLst>
                              <p:cond delay="6000"/>
                            </p:stCondLst>
                            <p:childTnLst>
                              <p:par>
                                <p:cTn id="32" presetID="10" presetClass="entr" presetSubtype="0" fill="hold" grpId="0" nodeType="afterEffect">
                                  <p:stCondLst>
                                    <p:cond delay="0"/>
                                  </p:stCondLst>
                                  <p:childTnLst>
                                    <p:set>
                                      <p:cBhvr>
                                        <p:cTn id="33" dur="1" fill="hold">
                                          <p:stCondLst>
                                            <p:cond delay="0"/>
                                          </p:stCondLst>
                                        </p:cTn>
                                        <p:tgtEl>
                                          <p:spTgt spid="465"/>
                                        </p:tgtEl>
                                        <p:attrNameLst>
                                          <p:attrName>style.visibility</p:attrName>
                                        </p:attrNameLst>
                                      </p:cBhvr>
                                      <p:to>
                                        <p:strVal val="visible"/>
                                      </p:to>
                                    </p:set>
                                    <p:animEffect transition="in" filter="fade">
                                      <p:cBhvr>
                                        <p:cTn id="34" dur="1000"/>
                                        <p:tgtEl>
                                          <p:spTgt spid="465"/>
                                        </p:tgtEl>
                                      </p:cBhvr>
                                    </p:animEffect>
                                  </p:childTnLst>
                                </p:cTn>
                              </p:par>
                            </p:childTnLst>
                          </p:cTn>
                        </p:par>
                        <p:par>
                          <p:cTn id="35" fill="hold">
                            <p:stCondLst>
                              <p:cond delay="7000"/>
                            </p:stCondLst>
                            <p:childTnLst>
                              <p:par>
                                <p:cTn id="36" presetID="10" presetClass="entr" presetSubtype="0" fill="hold" grpId="0" nodeType="afterEffect">
                                  <p:stCondLst>
                                    <p:cond delay="0"/>
                                  </p:stCondLst>
                                  <p:childTnLst>
                                    <p:set>
                                      <p:cBhvr>
                                        <p:cTn id="37" dur="1" fill="hold">
                                          <p:stCondLst>
                                            <p:cond delay="0"/>
                                          </p:stCondLst>
                                        </p:cTn>
                                        <p:tgtEl>
                                          <p:spTgt spid="461"/>
                                        </p:tgtEl>
                                        <p:attrNameLst>
                                          <p:attrName>style.visibility</p:attrName>
                                        </p:attrNameLst>
                                      </p:cBhvr>
                                      <p:to>
                                        <p:strVal val="visible"/>
                                      </p:to>
                                    </p:set>
                                    <p:animEffect transition="in" filter="fade">
                                      <p:cBhvr>
                                        <p:cTn id="38" dur="1000"/>
                                        <p:tgtEl>
                                          <p:spTgt spid="461"/>
                                        </p:tgtEl>
                                      </p:cBhvr>
                                    </p:animEffect>
                                  </p:childTnLst>
                                </p:cTn>
                              </p:par>
                            </p:childTnLst>
                          </p:cTn>
                        </p:par>
                        <p:par>
                          <p:cTn id="39" fill="hold">
                            <p:stCondLst>
                              <p:cond delay="8000"/>
                            </p:stCondLst>
                            <p:childTnLst>
                              <p:par>
                                <p:cTn id="40" presetID="10" presetClass="entr" presetSubtype="0" fill="hold" grpId="0" nodeType="afterEffect">
                                  <p:stCondLst>
                                    <p:cond delay="0"/>
                                  </p:stCondLst>
                                  <p:childTnLst>
                                    <p:set>
                                      <p:cBhvr>
                                        <p:cTn id="41" dur="1" fill="hold">
                                          <p:stCondLst>
                                            <p:cond delay="0"/>
                                          </p:stCondLst>
                                        </p:cTn>
                                        <p:tgtEl>
                                          <p:spTgt spid="466"/>
                                        </p:tgtEl>
                                        <p:attrNameLst>
                                          <p:attrName>style.visibility</p:attrName>
                                        </p:attrNameLst>
                                      </p:cBhvr>
                                      <p:to>
                                        <p:strVal val="visible"/>
                                      </p:to>
                                    </p:set>
                                    <p:animEffect transition="in" filter="fade">
                                      <p:cBhvr>
                                        <p:cTn id="42" dur="10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0" build="p"/>
      <p:bldP spid="455" grpId="0" animBg="1"/>
      <p:bldP spid="457" grpId="0" animBg="1"/>
      <p:bldP spid="459" grpId="0" animBg="1"/>
      <p:bldP spid="461" grpId="0" animBg="1"/>
      <p:bldP spid="463" grpId="0"/>
      <p:bldP spid="464" grpId="0"/>
      <p:bldP spid="465" grpId="0"/>
      <p:bldP spid="4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3196" y="375175"/>
            <a:ext cx="7704000" cy="572700"/>
          </a:xfrm>
        </p:spPr>
        <p:txBody>
          <a:bodyPr/>
          <a:lstStyle/>
          <a:p>
            <a:r>
              <a:rPr lang="en-US" sz="3200" dirty="0"/>
              <a:t>Discuss with </a:t>
            </a:r>
            <a:r>
              <a:rPr lang="en-US" sz="3200" dirty="0" smtClean="0"/>
              <a:t>Trainees</a:t>
            </a:r>
            <a:endParaRPr lang="en-US" sz="3200" dirty="0"/>
          </a:p>
        </p:txBody>
      </p:sp>
      <p:grpSp>
        <p:nvGrpSpPr>
          <p:cNvPr id="13" name="Google Shape;634;p40"/>
          <p:cNvGrpSpPr/>
          <p:nvPr/>
        </p:nvGrpSpPr>
        <p:grpSpPr>
          <a:xfrm>
            <a:off x="7905765" y="1588411"/>
            <a:ext cx="518242" cy="517614"/>
            <a:chOff x="4058475" y="427000"/>
            <a:chExt cx="3177449" cy="3173599"/>
          </a:xfrm>
        </p:grpSpPr>
        <p:sp>
          <p:nvSpPr>
            <p:cNvPr id="14" name="Google Shape;635;p40"/>
            <p:cNvSpPr/>
            <p:nvPr/>
          </p:nvSpPr>
          <p:spPr>
            <a:xfrm>
              <a:off x="4058475" y="427000"/>
              <a:ext cx="3177449" cy="3173599"/>
            </a:xfrm>
            <a:custGeom>
              <a:avLst/>
              <a:gdLst/>
              <a:ahLst/>
              <a:cxnLst/>
              <a:rect l="l" t="t" r="r" b="b"/>
              <a:pathLst>
                <a:path w="3302" h="3298" extrusionOk="0">
                  <a:moveTo>
                    <a:pt x="1653" y="1"/>
                  </a:moveTo>
                  <a:cubicBezTo>
                    <a:pt x="741" y="1"/>
                    <a:pt x="0" y="736"/>
                    <a:pt x="0" y="1649"/>
                  </a:cubicBezTo>
                  <a:cubicBezTo>
                    <a:pt x="0" y="2561"/>
                    <a:pt x="741" y="3297"/>
                    <a:pt x="1653" y="3297"/>
                  </a:cubicBezTo>
                  <a:cubicBezTo>
                    <a:pt x="2561" y="3297"/>
                    <a:pt x="3302" y="2561"/>
                    <a:pt x="3302" y="1649"/>
                  </a:cubicBezTo>
                  <a:cubicBezTo>
                    <a:pt x="3302" y="736"/>
                    <a:pt x="2561" y="1"/>
                    <a:pt x="1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636;p40"/>
            <p:cNvSpPr/>
            <p:nvPr/>
          </p:nvSpPr>
          <p:spPr>
            <a:xfrm>
              <a:off x="4296158" y="664683"/>
              <a:ext cx="2702082" cy="2698233"/>
            </a:xfrm>
            <a:custGeom>
              <a:avLst/>
              <a:gdLst/>
              <a:ahLst/>
              <a:cxnLst/>
              <a:rect l="l" t="t" r="r" b="b"/>
              <a:pathLst>
                <a:path w="2808" h="2804" extrusionOk="0">
                  <a:moveTo>
                    <a:pt x="1406" y="1"/>
                  </a:moveTo>
                  <a:cubicBezTo>
                    <a:pt x="630" y="1"/>
                    <a:pt x="0" y="626"/>
                    <a:pt x="0" y="1402"/>
                  </a:cubicBezTo>
                  <a:cubicBezTo>
                    <a:pt x="0" y="2178"/>
                    <a:pt x="630" y="2803"/>
                    <a:pt x="1406" y="2803"/>
                  </a:cubicBezTo>
                  <a:cubicBezTo>
                    <a:pt x="2178" y="2803"/>
                    <a:pt x="2808" y="2178"/>
                    <a:pt x="2808" y="1402"/>
                  </a:cubicBezTo>
                  <a:cubicBezTo>
                    <a:pt x="2808" y="626"/>
                    <a:pt x="2178" y="1"/>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637;p40"/>
            <p:cNvSpPr/>
            <p:nvPr/>
          </p:nvSpPr>
          <p:spPr>
            <a:xfrm>
              <a:off x="5600048" y="975500"/>
              <a:ext cx="865090" cy="1169170"/>
            </a:xfrm>
            <a:custGeom>
              <a:avLst/>
              <a:gdLst/>
              <a:ahLst/>
              <a:cxnLst/>
              <a:rect l="l" t="t" r="r" b="b"/>
              <a:pathLst>
                <a:path w="899" h="1215" extrusionOk="0">
                  <a:moveTo>
                    <a:pt x="117" y="0"/>
                  </a:moveTo>
                  <a:cubicBezTo>
                    <a:pt x="51" y="0"/>
                    <a:pt x="1" y="56"/>
                    <a:pt x="1" y="116"/>
                  </a:cubicBezTo>
                  <a:lnTo>
                    <a:pt x="1" y="1099"/>
                  </a:lnTo>
                  <a:cubicBezTo>
                    <a:pt x="1" y="1139"/>
                    <a:pt x="21" y="1180"/>
                    <a:pt x="56" y="1200"/>
                  </a:cubicBezTo>
                  <a:cubicBezTo>
                    <a:pt x="72" y="1210"/>
                    <a:pt x="97" y="1215"/>
                    <a:pt x="117" y="1215"/>
                  </a:cubicBezTo>
                  <a:cubicBezTo>
                    <a:pt x="137" y="1215"/>
                    <a:pt x="157" y="1210"/>
                    <a:pt x="172" y="1200"/>
                  </a:cubicBezTo>
                  <a:lnTo>
                    <a:pt x="823" y="832"/>
                  </a:lnTo>
                  <a:cubicBezTo>
                    <a:pt x="878" y="802"/>
                    <a:pt x="898" y="726"/>
                    <a:pt x="868" y="671"/>
                  </a:cubicBezTo>
                  <a:cubicBezTo>
                    <a:pt x="848" y="634"/>
                    <a:pt x="808" y="613"/>
                    <a:pt x="767" y="613"/>
                  </a:cubicBezTo>
                  <a:cubicBezTo>
                    <a:pt x="747" y="613"/>
                    <a:pt x="725" y="618"/>
                    <a:pt x="707" y="630"/>
                  </a:cubicBezTo>
                  <a:lnTo>
                    <a:pt x="233" y="897"/>
                  </a:lnTo>
                  <a:lnTo>
                    <a:pt x="233" y="116"/>
                  </a:lnTo>
                  <a:cubicBezTo>
                    <a:pt x="233" y="56"/>
                    <a:pt x="177" y="0"/>
                    <a:pt x="1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Google Shape;639;p40"/>
          <p:cNvSpPr/>
          <p:nvPr/>
        </p:nvSpPr>
        <p:spPr>
          <a:xfrm rot="-5400000">
            <a:off x="6460234" y="2487448"/>
            <a:ext cx="3483542" cy="1118210"/>
          </a:xfrm>
          <a:custGeom>
            <a:avLst/>
            <a:gdLst/>
            <a:ahLst/>
            <a:cxnLst/>
            <a:rect l="l" t="t" r="r" b="b"/>
            <a:pathLst>
              <a:path w="23802" h="32920" extrusionOk="0">
                <a:moveTo>
                  <a:pt x="23136" y="26"/>
                </a:moveTo>
                <a:cubicBezTo>
                  <a:pt x="23489" y="26"/>
                  <a:pt x="23771" y="308"/>
                  <a:pt x="23771" y="661"/>
                </a:cubicBezTo>
                <a:lnTo>
                  <a:pt x="23771" y="32254"/>
                </a:lnTo>
                <a:cubicBezTo>
                  <a:pt x="23771" y="32607"/>
                  <a:pt x="23489" y="32889"/>
                  <a:pt x="23136" y="32889"/>
                </a:cubicBezTo>
                <a:lnTo>
                  <a:pt x="666" y="32889"/>
                </a:lnTo>
                <a:cubicBezTo>
                  <a:pt x="313" y="32889"/>
                  <a:pt x="31" y="32607"/>
                  <a:pt x="26" y="32254"/>
                </a:cubicBezTo>
                <a:lnTo>
                  <a:pt x="26" y="661"/>
                </a:lnTo>
                <a:cubicBezTo>
                  <a:pt x="31" y="308"/>
                  <a:pt x="313" y="26"/>
                  <a:pt x="666" y="26"/>
                </a:cubicBezTo>
                <a:close/>
                <a:moveTo>
                  <a:pt x="666" y="1"/>
                </a:moveTo>
                <a:cubicBezTo>
                  <a:pt x="298" y="1"/>
                  <a:pt x="1" y="298"/>
                  <a:pt x="1" y="661"/>
                </a:cubicBezTo>
                <a:lnTo>
                  <a:pt x="1" y="32254"/>
                </a:lnTo>
                <a:cubicBezTo>
                  <a:pt x="1" y="32622"/>
                  <a:pt x="298" y="32919"/>
                  <a:pt x="666" y="32919"/>
                </a:cubicBezTo>
                <a:lnTo>
                  <a:pt x="23136" y="32919"/>
                </a:lnTo>
                <a:cubicBezTo>
                  <a:pt x="23504" y="32919"/>
                  <a:pt x="23801" y="32622"/>
                  <a:pt x="23801" y="32254"/>
                </a:cubicBezTo>
                <a:lnTo>
                  <a:pt x="23801" y="666"/>
                </a:lnTo>
                <a:cubicBezTo>
                  <a:pt x="23801" y="298"/>
                  <a:pt x="23504" y="1"/>
                  <a:pt x="2313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43;p40"/>
          <p:cNvSpPr/>
          <p:nvPr/>
        </p:nvSpPr>
        <p:spPr>
          <a:xfrm flipH="1">
            <a:off x="7536942" y="3828024"/>
            <a:ext cx="761350" cy="96030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38;p40"/>
          <p:cNvSpPr/>
          <p:nvPr/>
        </p:nvSpPr>
        <p:spPr>
          <a:xfrm>
            <a:off x="514403" y="3302203"/>
            <a:ext cx="1209553" cy="1525594"/>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 name="Google Shape;640;p40"/>
          <p:cNvGrpSpPr/>
          <p:nvPr/>
        </p:nvGrpSpPr>
        <p:grpSpPr>
          <a:xfrm>
            <a:off x="811825" y="2206950"/>
            <a:ext cx="614699" cy="614699"/>
            <a:chOff x="811825" y="2206950"/>
            <a:chExt cx="614699" cy="614699"/>
          </a:xfrm>
        </p:grpSpPr>
        <p:sp>
          <p:nvSpPr>
            <p:cNvPr id="21" name="Google Shape;641;p40"/>
            <p:cNvSpPr/>
            <p:nvPr/>
          </p:nvSpPr>
          <p:spPr>
            <a:xfrm>
              <a:off x="811825" y="2206950"/>
              <a:ext cx="614699" cy="614699"/>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42;p40"/>
            <p:cNvSpPr/>
            <p:nvPr/>
          </p:nvSpPr>
          <p:spPr>
            <a:xfrm>
              <a:off x="1043950" y="2379334"/>
              <a:ext cx="150320" cy="165287"/>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p:cNvSpPr txBox="1"/>
          <p:nvPr/>
        </p:nvSpPr>
        <p:spPr>
          <a:xfrm>
            <a:off x="2101850" y="1461503"/>
            <a:ext cx="5007650" cy="3170099"/>
          </a:xfrm>
          <a:prstGeom prst="rect">
            <a:avLst/>
          </a:prstGeom>
          <a:noFill/>
        </p:spPr>
        <p:txBody>
          <a:bodyPr wrap="square" rtlCol="0">
            <a:spAutoFit/>
          </a:bodyPr>
          <a:lstStyle/>
          <a:p>
            <a:pPr marL="285750" indent="-285750">
              <a:buClrTx/>
              <a:buFont typeface="Wingdings" pitchFamily="2" charset="2"/>
              <a:buChar char="v"/>
            </a:pPr>
            <a:r>
              <a:rPr lang="en-US" sz="2000" dirty="0"/>
              <a:t>What have you learned about effective </a:t>
            </a:r>
            <a:r>
              <a:rPr lang="en-US" sz="2000" dirty="0" smtClean="0"/>
              <a:t>communication?</a:t>
            </a:r>
          </a:p>
          <a:p>
            <a:pPr marL="285750" indent="-285750">
              <a:buClrTx/>
              <a:buFont typeface="Wingdings" pitchFamily="2" charset="2"/>
              <a:buChar char="v"/>
            </a:pPr>
            <a:r>
              <a:rPr lang="en-US" sz="2000" dirty="0" smtClean="0"/>
              <a:t>What </a:t>
            </a:r>
            <a:r>
              <a:rPr lang="en-US" sz="2000" dirty="0"/>
              <a:t>do you think about effective </a:t>
            </a:r>
            <a:r>
              <a:rPr lang="en-US" sz="2000" dirty="0" smtClean="0"/>
              <a:t>communication?</a:t>
            </a:r>
          </a:p>
          <a:p>
            <a:pPr marL="285750" indent="-285750">
              <a:buClrTx/>
              <a:buFont typeface="Wingdings" pitchFamily="2" charset="2"/>
              <a:buChar char="v"/>
            </a:pPr>
            <a:r>
              <a:rPr lang="en-US" sz="2000" dirty="0" smtClean="0"/>
              <a:t>What </a:t>
            </a:r>
            <a:r>
              <a:rPr lang="en-US" sz="2000" dirty="0"/>
              <a:t>is its </a:t>
            </a:r>
            <a:r>
              <a:rPr lang="en-US" sz="2000" dirty="0" smtClean="0"/>
              <a:t>importance?</a:t>
            </a:r>
            <a:endParaRPr lang="en-US" sz="2000" dirty="0"/>
          </a:p>
          <a:p>
            <a:pPr marL="285750" indent="-285750">
              <a:buClrTx/>
              <a:buFont typeface="Wingdings" pitchFamily="2" charset="2"/>
              <a:buChar char="v"/>
            </a:pPr>
            <a:r>
              <a:rPr lang="en-US" sz="2000" dirty="0" smtClean="0"/>
              <a:t>What </a:t>
            </a:r>
            <a:r>
              <a:rPr lang="en-US" sz="2000" dirty="0"/>
              <a:t>do you expect to happen if there is effective communication between </a:t>
            </a:r>
            <a:r>
              <a:rPr lang="en-US" sz="2000" dirty="0" smtClean="0"/>
              <a:t>employees?</a:t>
            </a:r>
          </a:p>
          <a:p>
            <a:pPr marL="285750" indent="-285750">
              <a:buClrTx/>
              <a:buFont typeface="Wingdings" pitchFamily="2" charset="2"/>
              <a:buChar char="v"/>
            </a:pPr>
            <a:r>
              <a:rPr lang="en-US" sz="2000" dirty="0" smtClean="0"/>
              <a:t>How </a:t>
            </a:r>
            <a:r>
              <a:rPr lang="en-US" sz="2000" dirty="0"/>
              <a:t>far will this company achieve in terms of achievements?</a:t>
            </a:r>
          </a:p>
        </p:txBody>
      </p:sp>
    </p:spTree>
    <p:extLst>
      <p:ext uri="{BB962C8B-B14F-4D97-AF65-F5344CB8AC3E}">
        <p14:creationId xmlns:p14="http://schemas.microsoft.com/office/powerpoint/2010/main" val="168038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1500"/>
                                        <p:tgtEl>
                                          <p:spTgt spid="2">
                                            <p:txEl>
                                              <p:pRg st="0" end="0"/>
                                            </p:txEl>
                                          </p:spTgt>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wipe(left)">
                                      <p:cBhvr>
                                        <p:cTn id="15" dur="1500"/>
                                        <p:tgtEl>
                                          <p:spTgt spid="2">
                                            <p:txEl>
                                              <p:pRg st="1" end="1"/>
                                            </p:txEl>
                                          </p:spTgt>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wipe(left)">
                                      <p:cBhvr>
                                        <p:cTn id="19" dur="1500"/>
                                        <p:tgtEl>
                                          <p:spTgt spid="2">
                                            <p:txEl>
                                              <p:pRg st="2" end="2"/>
                                            </p:txEl>
                                          </p:spTgt>
                                        </p:tgtEl>
                                      </p:cBhvr>
                                    </p:animEffect>
                                  </p:childTnLst>
                                </p:cTn>
                              </p:par>
                            </p:childTnLst>
                          </p:cTn>
                        </p:par>
                        <p:par>
                          <p:cTn id="20" fill="hold">
                            <p:stCondLst>
                              <p:cond delay="5500"/>
                            </p:stCondLst>
                            <p:childTnLst>
                              <p:par>
                                <p:cTn id="21" presetID="22" presetClass="entr" presetSubtype="8" fill="hold" grpId="0" nodeType="after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wipe(left)">
                                      <p:cBhvr>
                                        <p:cTn id="23" dur="1500"/>
                                        <p:tgtEl>
                                          <p:spTgt spid="2">
                                            <p:txEl>
                                              <p:pRg st="3" end="3"/>
                                            </p:txEl>
                                          </p:spTgt>
                                        </p:tgtEl>
                                      </p:cBhvr>
                                    </p:animEffect>
                                  </p:childTnLst>
                                </p:cTn>
                              </p:par>
                            </p:childTnLst>
                          </p:cTn>
                        </p:par>
                        <p:par>
                          <p:cTn id="24" fill="hold">
                            <p:stCondLst>
                              <p:cond delay="7000"/>
                            </p:stCondLst>
                            <p:childTnLst>
                              <p:par>
                                <p:cTn id="25" presetID="22" presetClass="entr" presetSubtype="8" fill="hold" grpId="0" nodeType="after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1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38;p40"/>
          <p:cNvSpPr/>
          <p:nvPr/>
        </p:nvSpPr>
        <p:spPr>
          <a:xfrm>
            <a:off x="514403" y="3302203"/>
            <a:ext cx="1209553" cy="1525594"/>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640;p40"/>
          <p:cNvGrpSpPr/>
          <p:nvPr/>
        </p:nvGrpSpPr>
        <p:grpSpPr>
          <a:xfrm>
            <a:off x="811825" y="2206950"/>
            <a:ext cx="614699" cy="614699"/>
            <a:chOff x="811825" y="2206950"/>
            <a:chExt cx="614699" cy="614699"/>
          </a:xfrm>
        </p:grpSpPr>
        <p:sp>
          <p:nvSpPr>
            <p:cNvPr id="13" name="Google Shape;641;p40"/>
            <p:cNvSpPr/>
            <p:nvPr/>
          </p:nvSpPr>
          <p:spPr>
            <a:xfrm>
              <a:off x="811825" y="2206950"/>
              <a:ext cx="614699" cy="614699"/>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42;p40"/>
            <p:cNvSpPr/>
            <p:nvPr/>
          </p:nvSpPr>
          <p:spPr>
            <a:xfrm>
              <a:off x="1043950" y="2379334"/>
              <a:ext cx="150320" cy="165287"/>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 name="Google Shape;634;p40"/>
          <p:cNvGrpSpPr/>
          <p:nvPr/>
        </p:nvGrpSpPr>
        <p:grpSpPr>
          <a:xfrm>
            <a:off x="7905765" y="1588411"/>
            <a:ext cx="518242" cy="517614"/>
            <a:chOff x="4058475" y="427000"/>
            <a:chExt cx="3177449" cy="3173599"/>
          </a:xfrm>
        </p:grpSpPr>
        <p:sp>
          <p:nvSpPr>
            <p:cNvPr id="16" name="Google Shape;635;p40"/>
            <p:cNvSpPr/>
            <p:nvPr/>
          </p:nvSpPr>
          <p:spPr>
            <a:xfrm>
              <a:off x="4058475" y="427000"/>
              <a:ext cx="3177449" cy="3173599"/>
            </a:xfrm>
            <a:custGeom>
              <a:avLst/>
              <a:gdLst/>
              <a:ahLst/>
              <a:cxnLst/>
              <a:rect l="l" t="t" r="r" b="b"/>
              <a:pathLst>
                <a:path w="3302" h="3298" extrusionOk="0">
                  <a:moveTo>
                    <a:pt x="1653" y="1"/>
                  </a:moveTo>
                  <a:cubicBezTo>
                    <a:pt x="741" y="1"/>
                    <a:pt x="0" y="736"/>
                    <a:pt x="0" y="1649"/>
                  </a:cubicBezTo>
                  <a:cubicBezTo>
                    <a:pt x="0" y="2561"/>
                    <a:pt x="741" y="3297"/>
                    <a:pt x="1653" y="3297"/>
                  </a:cubicBezTo>
                  <a:cubicBezTo>
                    <a:pt x="2561" y="3297"/>
                    <a:pt x="3302" y="2561"/>
                    <a:pt x="3302" y="1649"/>
                  </a:cubicBezTo>
                  <a:cubicBezTo>
                    <a:pt x="3302" y="736"/>
                    <a:pt x="2561" y="1"/>
                    <a:pt x="1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36;p40"/>
            <p:cNvSpPr/>
            <p:nvPr/>
          </p:nvSpPr>
          <p:spPr>
            <a:xfrm>
              <a:off x="4296158" y="664683"/>
              <a:ext cx="2702082" cy="2698233"/>
            </a:xfrm>
            <a:custGeom>
              <a:avLst/>
              <a:gdLst/>
              <a:ahLst/>
              <a:cxnLst/>
              <a:rect l="l" t="t" r="r" b="b"/>
              <a:pathLst>
                <a:path w="2808" h="2804" extrusionOk="0">
                  <a:moveTo>
                    <a:pt x="1406" y="1"/>
                  </a:moveTo>
                  <a:cubicBezTo>
                    <a:pt x="630" y="1"/>
                    <a:pt x="0" y="626"/>
                    <a:pt x="0" y="1402"/>
                  </a:cubicBezTo>
                  <a:cubicBezTo>
                    <a:pt x="0" y="2178"/>
                    <a:pt x="630" y="2803"/>
                    <a:pt x="1406" y="2803"/>
                  </a:cubicBezTo>
                  <a:cubicBezTo>
                    <a:pt x="2178" y="2803"/>
                    <a:pt x="2808" y="2178"/>
                    <a:pt x="2808" y="1402"/>
                  </a:cubicBezTo>
                  <a:cubicBezTo>
                    <a:pt x="2808" y="626"/>
                    <a:pt x="2178" y="1"/>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37;p40"/>
            <p:cNvSpPr/>
            <p:nvPr/>
          </p:nvSpPr>
          <p:spPr>
            <a:xfrm>
              <a:off x="5600048" y="975500"/>
              <a:ext cx="865090" cy="1169170"/>
            </a:xfrm>
            <a:custGeom>
              <a:avLst/>
              <a:gdLst/>
              <a:ahLst/>
              <a:cxnLst/>
              <a:rect l="l" t="t" r="r" b="b"/>
              <a:pathLst>
                <a:path w="899" h="1215" extrusionOk="0">
                  <a:moveTo>
                    <a:pt x="117" y="0"/>
                  </a:moveTo>
                  <a:cubicBezTo>
                    <a:pt x="51" y="0"/>
                    <a:pt x="1" y="56"/>
                    <a:pt x="1" y="116"/>
                  </a:cubicBezTo>
                  <a:lnTo>
                    <a:pt x="1" y="1099"/>
                  </a:lnTo>
                  <a:cubicBezTo>
                    <a:pt x="1" y="1139"/>
                    <a:pt x="21" y="1180"/>
                    <a:pt x="56" y="1200"/>
                  </a:cubicBezTo>
                  <a:cubicBezTo>
                    <a:pt x="72" y="1210"/>
                    <a:pt x="97" y="1215"/>
                    <a:pt x="117" y="1215"/>
                  </a:cubicBezTo>
                  <a:cubicBezTo>
                    <a:pt x="137" y="1215"/>
                    <a:pt x="157" y="1210"/>
                    <a:pt x="172" y="1200"/>
                  </a:cubicBezTo>
                  <a:lnTo>
                    <a:pt x="823" y="832"/>
                  </a:lnTo>
                  <a:cubicBezTo>
                    <a:pt x="878" y="802"/>
                    <a:pt x="898" y="726"/>
                    <a:pt x="868" y="671"/>
                  </a:cubicBezTo>
                  <a:cubicBezTo>
                    <a:pt x="848" y="634"/>
                    <a:pt x="808" y="613"/>
                    <a:pt x="767" y="613"/>
                  </a:cubicBezTo>
                  <a:cubicBezTo>
                    <a:pt x="747" y="613"/>
                    <a:pt x="725" y="618"/>
                    <a:pt x="707" y="630"/>
                  </a:cubicBezTo>
                  <a:lnTo>
                    <a:pt x="233" y="897"/>
                  </a:lnTo>
                  <a:lnTo>
                    <a:pt x="233" y="116"/>
                  </a:lnTo>
                  <a:cubicBezTo>
                    <a:pt x="233" y="56"/>
                    <a:pt x="177" y="0"/>
                    <a:pt x="1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639;p40"/>
          <p:cNvSpPr/>
          <p:nvPr/>
        </p:nvSpPr>
        <p:spPr>
          <a:xfrm rot="-5400000">
            <a:off x="6460234" y="2487448"/>
            <a:ext cx="3483542" cy="1118210"/>
          </a:xfrm>
          <a:custGeom>
            <a:avLst/>
            <a:gdLst/>
            <a:ahLst/>
            <a:cxnLst/>
            <a:rect l="l" t="t" r="r" b="b"/>
            <a:pathLst>
              <a:path w="23802" h="32920" extrusionOk="0">
                <a:moveTo>
                  <a:pt x="23136" y="26"/>
                </a:moveTo>
                <a:cubicBezTo>
                  <a:pt x="23489" y="26"/>
                  <a:pt x="23771" y="308"/>
                  <a:pt x="23771" y="661"/>
                </a:cubicBezTo>
                <a:lnTo>
                  <a:pt x="23771" y="32254"/>
                </a:lnTo>
                <a:cubicBezTo>
                  <a:pt x="23771" y="32607"/>
                  <a:pt x="23489" y="32889"/>
                  <a:pt x="23136" y="32889"/>
                </a:cubicBezTo>
                <a:lnTo>
                  <a:pt x="666" y="32889"/>
                </a:lnTo>
                <a:cubicBezTo>
                  <a:pt x="313" y="32889"/>
                  <a:pt x="31" y="32607"/>
                  <a:pt x="26" y="32254"/>
                </a:cubicBezTo>
                <a:lnTo>
                  <a:pt x="26" y="661"/>
                </a:lnTo>
                <a:cubicBezTo>
                  <a:pt x="31" y="308"/>
                  <a:pt x="313" y="26"/>
                  <a:pt x="666" y="26"/>
                </a:cubicBezTo>
                <a:close/>
                <a:moveTo>
                  <a:pt x="666" y="1"/>
                </a:moveTo>
                <a:cubicBezTo>
                  <a:pt x="298" y="1"/>
                  <a:pt x="1" y="298"/>
                  <a:pt x="1" y="661"/>
                </a:cubicBezTo>
                <a:lnTo>
                  <a:pt x="1" y="32254"/>
                </a:lnTo>
                <a:cubicBezTo>
                  <a:pt x="1" y="32622"/>
                  <a:pt x="298" y="32919"/>
                  <a:pt x="666" y="32919"/>
                </a:cubicBezTo>
                <a:lnTo>
                  <a:pt x="23136" y="32919"/>
                </a:lnTo>
                <a:cubicBezTo>
                  <a:pt x="23504" y="32919"/>
                  <a:pt x="23801" y="32622"/>
                  <a:pt x="23801" y="32254"/>
                </a:cubicBezTo>
                <a:lnTo>
                  <a:pt x="23801" y="666"/>
                </a:lnTo>
                <a:cubicBezTo>
                  <a:pt x="23801" y="298"/>
                  <a:pt x="23504" y="1"/>
                  <a:pt x="2313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643;p40"/>
          <p:cNvSpPr/>
          <p:nvPr/>
        </p:nvSpPr>
        <p:spPr>
          <a:xfrm flipH="1">
            <a:off x="7536942" y="3828024"/>
            <a:ext cx="761350" cy="96030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157;p61"/>
          <p:cNvSpPr txBox="1">
            <a:spLocks/>
          </p:cNvSpPr>
          <p:nvPr/>
        </p:nvSpPr>
        <p:spPr>
          <a:xfrm>
            <a:off x="1723956" y="444561"/>
            <a:ext cx="4838400" cy="99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Rubik"/>
              <a:buNone/>
              <a:defRPr sz="3000" b="1" i="0" u="none" strike="noStrike" cap="none">
                <a:solidFill>
                  <a:schemeClr val="dk1"/>
                </a:solidFill>
                <a:latin typeface="Rubik"/>
                <a:ea typeface="Rubik"/>
                <a:cs typeface="Rubik"/>
                <a:sym typeface="Rubi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5000" dirty="0" smtClean="0"/>
              <a:t>Thanks!</a:t>
            </a:r>
            <a:endParaRPr lang="en-US" sz="5000" dirty="0"/>
          </a:p>
        </p:txBody>
      </p:sp>
      <p:sp>
        <p:nvSpPr>
          <p:cNvPr id="27" name="Google Shape;649;p41"/>
          <p:cNvSpPr txBox="1">
            <a:spLocks noGrp="1"/>
          </p:cNvSpPr>
          <p:nvPr>
            <p:ph type="subTitle" idx="2"/>
          </p:nvPr>
        </p:nvSpPr>
        <p:spPr>
          <a:xfrm>
            <a:off x="2075906" y="1738574"/>
            <a:ext cx="4750344" cy="20894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smtClean="0"/>
              <a:t>G</a:t>
            </a:r>
            <a:r>
              <a:rPr lang="en" sz="1800" b="1" dirty="0" smtClean="0"/>
              <a:t>ood bye </a:t>
            </a:r>
            <a:endParaRPr lang="ar-AE" sz="1800" b="1" dirty="0" smtClean="0"/>
          </a:p>
          <a:p>
            <a:pPr marL="0" lvl="0" indent="0" algn="ctr"/>
            <a:r>
              <a:rPr lang="en-US" sz="1800" b="1" dirty="0"/>
              <a:t>We will continue our workshop </a:t>
            </a:r>
            <a:r>
              <a:rPr lang="en-US" sz="1800" b="1" dirty="0" smtClean="0"/>
              <a:t>tomorrow</a:t>
            </a:r>
            <a:endParaRPr lang="ar-AE" sz="1800" b="1" dirty="0" smtClean="0"/>
          </a:p>
          <a:p>
            <a:pPr marL="0" lvl="0" indent="0" algn="ctr"/>
            <a:r>
              <a:rPr lang="en-US" sz="1800" b="1" dirty="0" smtClean="0"/>
              <a:t>S</a:t>
            </a:r>
            <a:r>
              <a:rPr lang="en" sz="1800" b="1" dirty="0" smtClean="0"/>
              <a:t>ee you </a:t>
            </a:r>
            <a:r>
              <a:rPr lang="en-US" sz="1800" b="1" dirty="0" smtClean="0"/>
              <a:t>at </a:t>
            </a:r>
            <a:r>
              <a:rPr lang="en-US" sz="1800" b="1" dirty="0"/>
              <a:t>the same time</a:t>
            </a:r>
            <a:endParaRPr sz="1800" b="1" dirty="0"/>
          </a:p>
        </p:txBody>
      </p:sp>
    </p:spTree>
    <p:extLst>
      <p:ext uri="{BB962C8B-B14F-4D97-AF65-F5344CB8AC3E}">
        <p14:creationId xmlns:p14="http://schemas.microsoft.com/office/powerpoint/2010/main" val="128265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250"/>
                                        <p:tgtEl>
                                          <p:spTgt spid="25"/>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wipe(left)">
                                      <p:cBhvr>
                                        <p:cTn id="11" dur="1000"/>
                                        <p:tgtEl>
                                          <p:spTgt spid="27">
                                            <p:txEl>
                                              <p:pRg st="0" end="0"/>
                                            </p:txEl>
                                          </p:spTgt>
                                        </p:tgtEl>
                                      </p:cBhvr>
                                    </p:animEffect>
                                  </p:childTnLst>
                                </p:cTn>
                              </p:par>
                            </p:childTnLst>
                          </p:cTn>
                        </p:par>
                        <p:par>
                          <p:cTn id="12" fill="hold">
                            <p:stCondLst>
                              <p:cond delay="2250"/>
                            </p:stCondLst>
                            <p:childTnLst>
                              <p:par>
                                <p:cTn id="13" presetID="22" presetClass="entr" presetSubtype="8" fill="hold" grpId="0" nodeType="after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animEffect transition="in" filter="wipe(left)">
                                      <p:cBhvr>
                                        <p:cTn id="15" dur="1000"/>
                                        <p:tgtEl>
                                          <p:spTgt spid="27">
                                            <p:txEl>
                                              <p:pRg st="1" end="1"/>
                                            </p:txEl>
                                          </p:spTgt>
                                        </p:tgtEl>
                                      </p:cBhvr>
                                    </p:animEffect>
                                  </p:childTnLst>
                                </p:cTn>
                              </p:par>
                            </p:childTnLst>
                          </p:cTn>
                        </p:par>
                        <p:par>
                          <p:cTn id="16" fill="hold">
                            <p:stCondLst>
                              <p:cond delay="3250"/>
                            </p:stCondLst>
                            <p:childTnLst>
                              <p:par>
                                <p:cTn id="17" presetID="22" presetClass="entr" presetSubtype="8" fill="hold" grpId="0" nodeType="after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Effect transition="in" filter="wipe(left)">
                                      <p:cBhvr>
                                        <p:cTn id="19" dur="10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2"/>
          <p:cNvSpPr/>
          <p:nvPr/>
        </p:nvSpPr>
        <p:spPr>
          <a:xfrm rot="5400000">
            <a:off x="-1345656" y="1738550"/>
            <a:ext cx="4400400" cy="13395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2"/>
          <p:cNvSpPr/>
          <p:nvPr/>
        </p:nvSpPr>
        <p:spPr>
          <a:xfrm rot="5400000">
            <a:off x="307425" y="1738550"/>
            <a:ext cx="4400400" cy="13395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2"/>
          <p:cNvSpPr txBox="1">
            <a:spLocks noGrp="1"/>
          </p:cNvSpPr>
          <p:nvPr>
            <p:ph type="ctrTitle"/>
          </p:nvPr>
        </p:nvSpPr>
        <p:spPr>
          <a:xfrm>
            <a:off x="3465550" y="1150158"/>
            <a:ext cx="5424450" cy="3420832"/>
          </a:xfrm>
          <a:prstGeom prst="rect">
            <a:avLst/>
          </a:prstGeom>
        </p:spPr>
        <p:txBody>
          <a:bodyPr spcFirstLastPara="1" wrap="square" lIns="91425" tIns="91425" rIns="91425" bIns="91425" anchor="b" anchorCtr="0">
            <a:noAutofit/>
          </a:bodyPr>
          <a:lstStyle/>
          <a:p>
            <a:r>
              <a:rPr lang="en-US" sz="4400" dirty="0" smtClean="0">
                <a:solidFill>
                  <a:schemeClr val="tx1"/>
                </a:solidFill>
                <a:latin typeface="Asap"/>
              </a:rPr>
              <a:t>Hi </a:t>
            </a:r>
            <a:r>
              <a:rPr lang="en-US" sz="4400" dirty="0">
                <a:solidFill>
                  <a:schemeClr val="tx1"/>
                </a:solidFill>
                <a:latin typeface="Asap"/>
              </a:rPr>
              <a:t>E</a:t>
            </a:r>
            <a:r>
              <a:rPr lang="en-US" sz="4400" dirty="0" smtClean="0">
                <a:solidFill>
                  <a:schemeClr val="tx1"/>
                </a:solidFill>
                <a:latin typeface="Asap"/>
              </a:rPr>
              <a:t>very </a:t>
            </a:r>
            <a:r>
              <a:rPr lang="en-US" sz="4400" dirty="0">
                <a:solidFill>
                  <a:schemeClr val="tx1"/>
                </a:solidFill>
                <a:latin typeface="Asap"/>
              </a:rPr>
              <a:t>O</a:t>
            </a:r>
            <a:r>
              <a:rPr lang="en-US" sz="4400" dirty="0" smtClean="0">
                <a:solidFill>
                  <a:schemeClr val="tx1"/>
                </a:solidFill>
                <a:latin typeface="Asap"/>
              </a:rPr>
              <a:t>ne </a:t>
            </a:r>
            <a:r>
              <a:rPr lang="en-US" sz="4400" dirty="0">
                <a:solidFill>
                  <a:schemeClr val="tx1"/>
                </a:solidFill>
                <a:latin typeface="Asap"/>
              </a:rPr>
              <a:t/>
            </a:r>
            <a:br>
              <a:rPr lang="en-US" sz="4400" dirty="0">
                <a:solidFill>
                  <a:schemeClr val="tx1"/>
                </a:solidFill>
                <a:latin typeface="Asap"/>
              </a:rPr>
            </a:br>
            <a:r>
              <a:rPr lang="en-US" sz="4400" dirty="0">
                <a:solidFill>
                  <a:schemeClr val="tx1"/>
                </a:solidFill>
                <a:latin typeface="Asap"/>
              </a:rPr>
              <a:t>Welcome B</a:t>
            </a:r>
            <a:r>
              <a:rPr lang="en-US" sz="4400" dirty="0" smtClean="0">
                <a:solidFill>
                  <a:schemeClr val="tx1"/>
                </a:solidFill>
                <a:latin typeface="Asap"/>
              </a:rPr>
              <a:t>ake </a:t>
            </a:r>
            <a:r>
              <a:rPr lang="en-US" sz="4400" dirty="0">
                <a:solidFill>
                  <a:schemeClr val="tx1"/>
                </a:solidFill>
                <a:latin typeface="Asap"/>
              </a:rPr>
              <a:t>I</a:t>
            </a:r>
            <a:r>
              <a:rPr lang="en-US" sz="4400" dirty="0" smtClean="0">
                <a:solidFill>
                  <a:schemeClr val="tx1"/>
                </a:solidFill>
                <a:latin typeface="Asap"/>
              </a:rPr>
              <a:t>n</a:t>
            </a:r>
            <a:r>
              <a:rPr lang="en-US" sz="4400" dirty="0">
                <a:solidFill>
                  <a:schemeClr val="tx1"/>
                </a:solidFill>
                <a:latin typeface="Asap"/>
              </a:rPr>
              <a:t/>
            </a:r>
            <a:br>
              <a:rPr lang="en-US" sz="4400" dirty="0">
                <a:solidFill>
                  <a:schemeClr val="tx1"/>
                </a:solidFill>
                <a:latin typeface="Asap"/>
              </a:rPr>
            </a:br>
            <a:r>
              <a:rPr lang="en" sz="4400" dirty="0" smtClean="0"/>
              <a:t>Team</a:t>
            </a:r>
            <a:r>
              <a:rPr lang="en" sz="4400" dirty="0"/>
              <a:t> </a:t>
            </a:r>
            <a:r>
              <a:rPr lang="en" sz="4400" dirty="0" smtClean="0"/>
              <a:t>Building Workshop</a:t>
            </a:r>
            <a:endParaRPr sz="4400" dirty="0"/>
          </a:p>
        </p:txBody>
      </p:sp>
      <p:sp>
        <p:nvSpPr>
          <p:cNvPr id="436" name="Google Shape;436;p32"/>
          <p:cNvSpPr/>
          <p:nvPr/>
        </p:nvSpPr>
        <p:spPr>
          <a:xfrm>
            <a:off x="7017066" y="552720"/>
            <a:ext cx="710812" cy="710490"/>
          </a:xfrm>
          <a:custGeom>
            <a:avLst/>
            <a:gdLst/>
            <a:ahLst/>
            <a:cxnLst/>
            <a:rect l="l" t="t" r="r" b="b"/>
            <a:pathLst>
              <a:path w="8836" h="8832" extrusionOk="0">
                <a:moveTo>
                  <a:pt x="4415" y="142"/>
                </a:moveTo>
                <a:cubicBezTo>
                  <a:pt x="6774" y="142"/>
                  <a:pt x="8685" y="2057"/>
                  <a:pt x="8690" y="4416"/>
                </a:cubicBezTo>
                <a:cubicBezTo>
                  <a:pt x="8690" y="5943"/>
                  <a:pt x="7888" y="7279"/>
                  <a:pt x="6684" y="8035"/>
                </a:cubicBezTo>
                <a:cubicBezTo>
                  <a:pt x="6435" y="6602"/>
                  <a:pt x="5225" y="6578"/>
                  <a:pt x="5145" y="6578"/>
                </a:cubicBezTo>
                <a:cubicBezTo>
                  <a:pt x="5143" y="6578"/>
                  <a:pt x="5141" y="6578"/>
                  <a:pt x="5141" y="6578"/>
                </a:cubicBezTo>
                <a:lnTo>
                  <a:pt x="5136" y="6578"/>
                </a:lnTo>
                <a:cubicBezTo>
                  <a:pt x="5136" y="6578"/>
                  <a:pt x="5136" y="6573"/>
                  <a:pt x="5136" y="6573"/>
                </a:cubicBezTo>
                <a:cubicBezTo>
                  <a:pt x="4657" y="6382"/>
                  <a:pt x="4592" y="6059"/>
                  <a:pt x="4667" y="5716"/>
                </a:cubicBezTo>
                <a:lnTo>
                  <a:pt x="4672" y="5716"/>
                </a:lnTo>
                <a:cubicBezTo>
                  <a:pt x="4688" y="5636"/>
                  <a:pt x="4713" y="5560"/>
                  <a:pt x="4743" y="5480"/>
                </a:cubicBezTo>
                <a:cubicBezTo>
                  <a:pt x="4807" y="5489"/>
                  <a:pt x="4871" y="5493"/>
                  <a:pt x="4935" y="5493"/>
                </a:cubicBezTo>
                <a:cubicBezTo>
                  <a:pt x="5490" y="5493"/>
                  <a:pt x="6003" y="5142"/>
                  <a:pt x="6139" y="4522"/>
                </a:cubicBezTo>
                <a:cubicBezTo>
                  <a:pt x="6265" y="3957"/>
                  <a:pt x="6245" y="3161"/>
                  <a:pt x="5968" y="2556"/>
                </a:cubicBezTo>
                <a:lnTo>
                  <a:pt x="5968" y="2556"/>
                </a:lnTo>
                <a:cubicBezTo>
                  <a:pt x="5998" y="2560"/>
                  <a:pt x="6028" y="2562"/>
                  <a:pt x="6057" y="2562"/>
                </a:cubicBezTo>
                <a:cubicBezTo>
                  <a:pt x="6189" y="2562"/>
                  <a:pt x="6294" y="2519"/>
                  <a:pt x="6311" y="2395"/>
                </a:cubicBezTo>
                <a:cubicBezTo>
                  <a:pt x="6371" y="2017"/>
                  <a:pt x="5943" y="1886"/>
                  <a:pt x="5943" y="1886"/>
                </a:cubicBezTo>
                <a:cubicBezTo>
                  <a:pt x="5943" y="1886"/>
                  <a:pt x="5976" y="1256"/>
                  <a:pt x="5475" y="1256"/>
                </a:cubicBezTo>
                <a:cubicBezTo>
                  <a:pt x="5390" y="1256"/>
                  <a:pt x="5290" y="1274"/>
                  <a:pt x="5171" y="1316"/>
                </a:cubicBezTo>
                <a:cubicBezTo>
                  <a:pt x="5171" y="1316"/>
                  <a:pt x="4978" y="1116"/>
                  <a:pt x="4694" y="1116"/>
                </a:cubicBezTo>
                <a:cubicBezTo>
                  <a:pt x="4531" y="1116"/>
                  <a:pt x="4340" y="1181"/>
                  <a:pt x="4138" y="1387"/>
                </a:cubicBezTo>
                <a:cubicBezTo>
                  <a:pt x="4138" y="1387"/>
                  <a:pt x="4052" y="1349"/>
                  <a:pt x="3932" y="1349"/>
                </a:cubicBezTo>
                <a:cubicBezTo>
                  <a:pt x="3743" y="1349"/>
                  <a:pt x="3471" y="1441"/>
                  <a:pt x="3312" y="1911"/>
                </a:cubicBezTo>
                <a:cubicBezTo>
                  <a:pt x="3312" y="1911"/>
                  <a:pt x="2777" y="2173"/>
                  <a:pt x="2939" y="2743"/>
                </a:cubicBezTo>
                <a:cubicBezTo>
                  <a:pt x="2939" y="2743"/>
                  <a:pt x="2566" y="3101"/>
                  <a:pt x="2833" y="3453"/>
                </a:cubicBezTo>
                <a:cubicBezTo>
                  <a:pt x="2833" y="3453"/>
                  <a:pt x="2780" y="4090"/>
                  <a:pt x="3156" y="4090"/>
                </a:cubicBezTo>
                <a:cubicBezTo>
                  <a:pt x="3167" y="4090"/>
                  <a:pt x="3179" y="4090"/>
                  <a:pt x="3191" y="4088"/>
                </a:cubicBezTo>
                <a:cubicBezTo>
                  <a:pt x="3271" y="4199"/>
                  <a:pt x="3377" y="4285"/>
                  <a:pt x="3498" y="4335"/>
                </a:cubicBezTo>
                <a:cubicBezTo>
                  <a:pt x="3553" y="4547"/>
                  <a:pt x="3644" y="4724"/>
                  <a:pt x="3790" y="4905"/>
                </a:cubicBezTo>
                <a:cubicBezTo>
                  <a:pt x="3755" y="5454"/>
                  <a:pt x="3639" y="6069"/>
                  <a:pt x="3307" y="6306"/>
                </a:cubicBezTo>
                <a:cubicBezTo>
                  <a:pt x="3194" y="6294"/>
                  <a:pt x="3087" y="6288"/>
                  <a:pt x="2985" y="6288"/>
                </a:cubicBezTo>
                <a:cubicBezTo>
                  <a:pt x="2122" y="6288"/>
                  <a:pt x="1583" y="6707"/>
                  <a:pt x="1245" y="7284"/>
                </a:cubicBezTo>
                <a:cubicBezTo>
                  <a:pt x="560" y="6528"/>
                  <a:pt x="141" y="5520"/>
                  <a:pt x="141" y="4416"/>
                </a:cubicBezTo>
                <a:cubicBezTo>
                  <a:pt x="141" y="2057"/>
                  <a:pt x="2051" y="142"/>
                  <a:pt x="4415" y="142"/>
                </a:cubicBezTo>
                <a:close/>
                <a:moveTo>
                  <a:pt x="4416" y="1"/>
                </a:moveTo>
                <a:cubicBezTo>
                  <a:pt x="1981" y="1"/>
                  <a:pt x="5" y="1975"/>
                  <a:pt x="0" y="4411"/>
                </a:cubicBezTo>
                <a:cubicBezTo>
                  <a:pt x="0" y="6851"/>
                  <a:pt x="1976" y="8831"/>
                  <a:pt x="4415" y="8831"/>
                </a:cubicBezTo>
                <a:cubicBezTo>
                  <a:pt x="6855" y="8831"/>
                  <a:pt x="8831" y="6856"/>
                  <a:pt x="8836" y="4416"/>
                </a:cubicBezTo>
                <a:cubicBezTo>
                  <a:pt x="8836" y="1976"/>
                  <a:pt x="6860" y="1"/>
                  <a:pt x="4425" y="1"/>
                </a:cubicBezTo>
                <a:cubicBezTo>
                  <a:pt x="4422" y="1"/>
                  <a:pt x="4419" y="1"/>
                  <a:pt x="4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2"/>
          <p:cNvSpPr/>
          <p:nvPr/>
        </p:nvSpPr>
        <p:spPr>
          <a:xfrm>
            <a:off x="7916366" y="1021395"/>
            <a:ext cx="710892" cy="710490"/>
          </a:xfrm>
          <a:custGeom>
            <a:avLst/>
            <a:gdLst/>
            <a:ahLst/>
            <a:cxnLst/>
            <a:rect l="l" t="t" r="r" b="b"/>
            <a:pathLst>
              <a:path w="8837" h="8832" extrusionOk="0">
                <a:moveTo>
                  <a:pt x="4421" y="141"/>
                </a:moveTo>
                <a:cubicBezTo>
                  <a:pt x="6780" y="141"/>
                  <a:pt x="8695" y="2057"/>
                  <a:pt x="8695" y="4416"/>
                </a:cubicBezTo>
                <a:cubicBezTo>
                  <a:pt x="8695" y="5520"/>
                  <a:pt x="8277" y="6528"/>
                  <a:pt x="7586" y="7284"/>
                </a:cubicBezTo>
                <a:cubicBezTo>
                  <a:pt x="7253" y="6703"/>
                  <a:pt x="6711" y="6287"/>
                  <a:pt x="5849" y="6287"/>
                </a:cubicBezTo>
                <a:cubicBezTo>
                  <a:pt x="5746" y="6287"/>
                  <a:pt x="5638" y="6293"/>
                  <a:pt x="5525" y="6306"/>
                </a:cubicBezTo>
                <a:cubicBezTo>
                  <a:pt x="5243" y="6104"/>
                  <a:pt x="5111" y="5630"/>
                  <a:pt x="5061" y="5157"/>
                </a:cubicBezTo>
                <a:lnTo>
                  <a:pt x="5061" y="5157"/>
                </a:lnTo>
                <a:cubicBezTo>
                  <a:pt x="5127" y="5167"/>
                  <a:pt x="5182" y="5177"/>
                  <a:pt x="5232" y="5187"/>
                </a:cubicBezTo>
                <a:lnTo>
                  <a:pt x="5232" y="5303"/>
                </a:lnTo>
                <a:cubicBezTo>
                  <a:pt x="5232" y="5303"/>
                  <a:pt x="6830" y="5267"/>
                  <a:pt x="6382" y="4905"/>
                </a:cubicBezTo>
                <a:cubicBezTo>
                  <a:pt x="5928" y="4542"/>
                  <a:pt x="6190" y="3786"/>
                  <a:pt x="5847" y="2571"/>
                </a:cubicBezTo>
                <a:cubicBezTo>
                  <a:pt x="5592" y="1653"/>
                  <a:pt x="4799" y="1541"/>
                  <a:pt x="4427" y="1541"/>
                </a:cubicBezTo>
                <a:cubicBezTo>
                  <a:pt x="4306" y="1541"/>
                  <a:pt x="4229" y="1553"/>
                  <a:pt x="4229" y="1553"/>
                </a:cubicBezTo>
                <a:cubicBezTo>
                  <a:pt x="4091" y="1518"/>
                  <a:pt x="3961" y="1502"/>
                  <a:pt x="3839" y="1502"/>
                </a:cubicBezTo>
                <a:cubicBezTo>
                  <a:pt x="3017" y="1502"/>
                  <a:pt x="2595" y="2222"/>
                  <a:pt x="2622" y="2525"/>
                </a:cubicBezTo>
                <a:cubicBezTo>
                  <a:pt x="2632" y="2611"/>
                  <a:pt x="2707" y="2652"/>
                  <a:pt x="2813" y="2672"/>
                </a:cubicBezTo>
                <a:cubicBezTo>
                  <a:pt x="2712" y="2934"/>
                  <a:pt x="2657" y="3221"/>
                  <a:pt x="2632" y="3508"/>
                </a:cubicBezTo>
                <a:cubicBezTo>
                  <a:pt x="2632" y="3513"/>
                  <a:pt x="2632" y="3513"/>
                  <a:pt x="2632" y="3513"/>
                </a:cubicBezTo>
                <a:cubicBezTo>
                  <a:pt x="2369" y="4642"/>
                  <a:pt x="2616" y="5222"/>
                  <a:pt x="2616" y="5222"/>
                </a:cubicBezTo>
                <a:cubicBezTo>
                  <a:pt x="2606" y="5106"/>
                  <a:pt x="2717" y="5036"/>
                  <a:pt x="2904" y="5000"/>
                </a:cubicBezTo>
                <a:cubicBezTo>
                  <a:pt x="3139" y="5322"/>
                  <a:pt x="3509" y="5498"/>
                  <a:pt x="3900" y="5498"/>
                </a:cubicBezTo>
                <a:cubicBezTo>
                  <a:pt x="3963" y="5498"/>
                  <a:pt x="4025" y="5493"/>
                  <a:pt x="4088" y="5484"/>
                </a:cubicBezTo>
                <a:lnTo>
                  <a:pt x="4088" y="5484"/>
                </a:lnTo>
                <a:cubicBezTo>
                  <a:pt x="4245" y="5903"/>
                  <a:pt x="4285" y="6341"/>
                  <a:pt x="3695" y="6578"/>
                </a:cubicBezTo>
                <a:cubicBezTo>
                  <a:pt x="3695" y="6578"/>
                  <a:pt x="3694" y="6578"/>
                  <a:pt x="3691" y="6578"/>
                </a:cubicBezTo>
                <a:cubicBezTo>
                  <a:pt x="3611" y="6578"/>
                  <a:pt x="2396" y="6602"/>
                  <a:pt x="2143" y="8035"/>
                </a:cubicBezTo>
                <a:cubicBezTo>
                  <a:pt x="943" y="7274"/>
                  <a:pt x="147" y="5938"/>
                  <a:pt x="147" y="4416"/>
                </a:cubicBezTo>
                <a:cubicBezTo>
                  <a:pt x="147" y="2057"/>
                  <a:pt x="2062" y="146"/>
                  <a:pt x="4421" y="141"/>
                </a:cubicBezTo>
                <a:close/>
                <a:moveTo>
                  <a:pt x="4421" y="0"/>
                </a:moveTo>
                <a:cubicBezTo>
                  <a:pt x="1981" y="0"/>
                  <a:pt x="1" y="1976"/>
                  <a:pt x="1" y="4416"/>
                </a:cubicBezTo>
                <a:cubicBezTo>
                  <a:pt x="6" y="6855"/>
                  <a:pt x="1981" y="8831"/>
                  <a:pt x="4421" y="8831"/>
                </a:cubicBezTo>
                <a:cubicBezTo>
                  <a:pt x="6860" y="8831"/>
                  <a:pt x="8836" y="6855"/>
                  <a:pt x="8836" y="4416"/>
                </a:cubicBezTo>
                <a:cubicBezTo>
                  <a:pt x="8836" y="1976"/>
                  <a:pt x="6860" y="0"/>
                  <a:pt x="4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8" name="Google Shape;438;p32"/>
          <p:cNvGrpSpPr/>
          <p:nvPr/>
        </p:nvGrpSpPr>
        <p:grpSpPr>
          <a:xfrm>
            <a:off x="7916380" y="403935"/>
            <a:ext cx="383240" cy="383240"/>
            <a:chOff x="4558056" y="1172335"/>
            <a:chExt cx="383240" cy="383240"/>
          </a:xfrm>
        </p:grpSpPr>
        <p:sp>
          <p:nvSpPr>
            <p:cNvPr id="439" name="Google Shape;439;p32"/>
            <p:cNvSpPr/>
            <p:nvPr/>
          </p:nvSpPr>
          <p:spPr>
            <a:xfrm>
              <a:off x="4558056" y="1172335"/>
              <a:ext cx="383240" cy="383240"/>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2"/>
            <p:cNvSpPr/>
            <p:nvPr/>
          </p:nvSpPr>
          <p:spPr>
            <a:xfrm>
              <a:off x="4702779" y="1279810"/>
              <a:ext cx="93718" cy="103050"/>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 name="Group 2"/>
          <p:cNvGrpSpPr/>
          <p:nvPr/>
        </p:nvGrpSpPr>
        <p:grpSpPr>
          <a:xfrm>
            <a:off x="142847" y="819696"/>
            <a:ext cx="3233151" cy="4282211"/>
            <a:chOff x="142847" y="819696"/>
            <a:chExt cx="3233151" cy="4282211"/>
          </a:xfrm>
        </p:grpSpPr>
        <p:sp>
          <p:nvSpPr>
            <p:cNvPr id="402" name="Google Shape;402;p32"/>
            <p:cNvSpPr/>
            <p:nvPr/>
          </p:nvSpPr>
          <p:spPr>
            <a:xfrm>
              <a:off x="1881218" y="3453348"/>
              <a:ext cx="1494780" cy="1648559"/>
            </a:xfrm>
            <a:custGeom>
              <a:avLst/>
              <a:gdLst/>
              <a:ahLst/>
              <a:cxnLst/>
              <a:rect l="l" t="t" r="r" b="b"/>
              <a:pathLst>
                <a:path w="10984" h="12114" extrusionOk="0">
                  <a:moveTo>
                    <a:pt x="384" y="0"/>
                  </a:moveTo>
                  <a:cubicBezTo>
                    <a:pt x="348" y="0"/>
                    <a:pt x="314" y="8"/>
                    <a:pt x="277" y="17"/>
                  </a:cubicBezTo>
                  <a:cubicBezTo>
                    <a:pt x="96" y="82"/>
                    <a:pt x="0" y="284"/>
                    <a:pt x="66" y="465"/>
                  </a:cubicBezTo>
                  <a:lnTo>
                    <a:pt x="3065" y="11650"/>
                  </a:lnTo>
                  <a:cubicBezTo>
                    <a:pt x="3140" y="11912"/>
                    <a:pt x="3377" y="12098"/>
                    <a:pt x="3654" y="12114"/>
                  </a:cubicBezTo>
                  <a:lnTo>
                    <a:pt x="10580" y="12114"/>
                  </a:lnTo>
                  <a:cubicBezTo>
                    <a:pt x="10620" y="12114"/>
                    <a:pt x="10665" y="12108"/>
                    <a:pt x="10706" y="12093"/>
                  </a:cubicBezTo>
                  <a:cubicBezTo>
                    <a:pt x="10887" y="12028"/>
                    <a:pt x="10983" y="11831"/>
                    <a:pt x="10918" y="11650"/>
                  </a:cubicBezTo>
                  <a:lnTo>
                    <a:pt x="7924" y="465"/>
                  </a:lnTo>
                  <a:cubicBezTo>
                    <a:pt x="7843" y="198"/>
                    <a:pt x="7606" y="12"/>
                    <a:pt x="7334" y="1"/>
                  </a:cubicBezTo>
                  <a:lnTo>
                    <a:pt x="408" y="1"/>
                  </a:lnTo>
                  <a:cubicBezTo>
                    <a:pt x="400" y="1"/>
                    <a:pt x="392"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32"/>
            <p:cNvSpPr/>
            <p:nvPr/>
          </p:nvSpPr>
          <p:spPr>
            <a:xfrm>
              <a:off x="1968314" y="3528197"/>
              <a:ext cx="1321133" cy="1498999"/>
            </a:xfrm>
            <a:custGeom>
              <a:avLst/>
              <a:gdLst/>
              <a:ahLst/>
              <a:cxnLst/>
              <a:rect l="l" t="t" r="r" b="b"/>
              <a:pathLst>
                <a:path w="9708" h="11015" extrusionOk="0">
                  <a:moveTo>
                    <a:pt x="0" y="1"/>
                  </a:moveTo>
                  <a:lnTo>
                    <a:pt x="2954" y="11014"/>
                  </a:lnTo>
                  <a:lnTo>
                    <a:pt x="9708" y="11014"/>
                  </a:lnTo>
                  <a:lnTo>
                    <a:pt x="6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2"/>
            <p:cNvSpPr/>
            <p:nvPr/>
          </p:nvSpPr>
          <p:spPr>
            <a:xfrm>
              <a:off x="2265255" y="3758184"/>
              <a:ext cx="727249" cy="1039705"/>
            </a:xfrm>
            <a:custGeom>
              <a:avLst/>
              <a:gdLst/>
              <a:ahLst/>
              <a:cxnLst/>
              <a:rect l="l" t="t" r="r" b="b"/>
              <a:pathLst>
                <a:path w="5344" h="7640" extrusionOk="0">
                  <a:moveTo>
                    <a:pt x="2967" y="1"/>
                  </a:moveTo>
                  <a:cubicBezTo>
                    <a:pt x="1720" y="1"/>
                    <a:pt x="541" y="1514"/>
                    <a:pt x="278" y="3508"/>
                  </a:cubicBezTo>
                  <a:cubicBezTo>
                    <a:pt x="1" y="5609"/>
                    <a:pt x="847" y="7454"/>
                    <a:pt x="2168" y="7626"/>
                  </a:cubicBezTo>
                  <a:cubicBezTo>
                    <a:pt x="2236" y="7635"/>
                    <a:pt x="2305" y="7639"/>
                    <a:pt x="2373" y="7639"/>
                  </a:cubicBezTo>
                  <a:cubicBezTo>
                    <a:pt x="3625" y="7639"/>
                    <a:pt x="4803" y="6131"/>
                    <a:pt x="5066" y="4138"/>
                  </a:cubicBezTo>
                  <a:cubicBezTo>
                    <a:pt x="5343" y="2036"/>
                    <a:pt x="4492" y="191"/>
                    <a:pt x="3171" y="14"/>
                  </a:cubicBezTo>
                  <a:cubicBezTo>
                    <a:pt x="3103" y="5"/>
                    <a:pt x="3035" y="1"/>
                    <a:pt x="2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2"/>
            <p:cNvSpPr/>
            <p:nvPr/>
          </p:nvSpPr>
          <p:spPr>
            <a:xfrm>
              <a:off x="2316016" y="3941221"/>
              <a:ext cx="544757" cy="673631"/>
            </a:xfrm>
            <a:custGeom>
              <a:avLst/>
              <a:gdLst/>
              <a:ahLst/>
              <a:cxnLst/>
              <a:rect l="l" t="t" r="r" b="b"/>
              <a:pathLst>
                <a:path w="4003" h="4950" extrusionOk="0">
                  <a:moveTo>
                    <a:pt x="2430" y="2062"/>
                  </a:moveTo>
                  <a:lnTo>
                    <a:pt x="2360" y="2530"/>
                  </a:lnTo>
                  <a:cubicBezTo>
                    <a:pt x="2355" y="2551"/>
                    <a:pt x="2339" y="2566"/>
                    <a:pt x="2319" y="2566"/>
                  </a:cubicBezTo>
                  <a:lnTo>
                    <a:pt x="2314" y="2566"/>
                  </a:lnTo>
                  <a:cubicBezTo>
                    <a:pt x="2294" y="2566"/>
                    <a:pt x="2269" y="2551"/>
                    <a:pt x="2259" y="2530"/>
                  </a:cubicBezTo>
                  <a:lnTo>
                    <a:pt x="1946" y="2067"/>
                  </a:lnTo>
                  <a:lnTo>
                    <a:pt x="1926" y="2289"/>
                  </a:lnTo>
                  <a:cubicBezTo>
                    <a:pt x="1926" y="2309"/>
                    <a:pt x="1906" y="2324"/>
                    <a:pt x="1886" y="2324"/>
                  </a:cubicBezTo>
                  <a:lnTo>
                    <a:pt x="1568" y="2324"/>
                  </a:lnTo>
                  <a:cubicBezTo>
                    <a:pt x="1941" y="2692"/>
                    <a:pt x="2193" y="3292"/>
                    <a:pt x="2269" y="3498"/>
                  </a:cubicBezTo>
                  <a:lnTo>
                    <a:pt x="2929" y="3498"/>
                  </a:lnTo>
                  <a:cubicBezTo>
                    <a:pt x="2818" y="2868"/>
                    <a:pt x="2909" y="2475"/>
                    <a:pt x="2964" y="2314"/>
                  </a:cubicBezTo>
                  <a:lnTo>
                    <a:pt x="2632" y="2314"/>
                  </a:lnTo>
                  <a:cubicBezTo>
                    <a:pt x="2612" y="2314"/>
                    <a:pt x="2586" y="2304"/>
                    <a:pt x="2576" y="2283"/>
                  </a:cubicBezTo>
                  <a:lnTo>
                    <a:pt x="2430" y="2062"/>
                  </a:lnTo>
                  <a:close/>
                  <a:moveTo>
                    <a:pt x="1634" y="0"/>
                  </a:moveTo>
                  <a:cubicBezTo>
                    <a:pt x="550" y="0"/>
                    <a:pt x="1" y="887"/>
                    <a:pt x="364" y="1880"/>
                  </a:cubicBezTo>
                  <a:cubicBezTo>
                    <a:pt x="565" y="2384"/>
                    <a:pt x="923" y="2808"/>
                    <a:pt x="1387" y="3085"/>
                  </a:cubicBezTo>
                  <a:lnTo>
                    <a:pt x="1614" y="3503"/>
                  </a:lnTo>
                  <a:lnTo>
                    <a:pt x="2168" y="3503"/>
                  </a:lnTo>
                  <a:cubicBezTo>
                    <a:pt x="2082" y="3281"/>
                    <a:pt x="1800" y="2626"/>
                    <a:pt x="1412" y="2309"/>
                  </a:cubicBezTo>
                  <a:cubicBezTo>
                    <a:pt x="1397" y="2294"/>
                    <a:pt x="1387" y="2273"/>
                    <a:pt x="1387" y="2253"/>
                  </a:cubicBezTo>
                  <a:cubicBezTo>
                    <a:pt x="1392" y="2233"/>
                    <a:pt x="1407" y="2223"/>
                    <a:pt x="1427" y="2223"/>
                  </a:cubicBezTo>
                  <a:lnTo>
                    <a:pt x="1820" y="2223"/>
                  </a:lnTo>
                  <a:lnTo>
                    <a:pt x="1845" y="1895"/>
                  </a:lnTo>
                  <a:cubicBezTo>
                    <a:pt x="1850" y="1875"/>
                    <a:pt x="1871" y="1860"/>
                    <a:pt x="1891" y="1860"/>
                  </a:cubicBezTo>
                  <a:cubicBezTo>
                    <a:pt x="1916" y="1860"/>
                    <a:pt x="1936" y="1875"/>
                    <a:pt x="1951" y="1895"/>
                  </a:cubicBezTo>
                  <a:lnTo>
                    <a:pt x="2269" y="2374"/>
                  </a:lnTo>
                  <a:lnTo>
                    <a:pt x="2334" y="1895"/>
                  </a:lnTo>
                  <a:cubicBezTo>
                    <a:pt x="2339" y="1875"/>
                    <a:pt x="2360" y="1860"/>
                    <a:pt x="2380" y="1860"/>
                  </a:cubicBezTo>
                  <a:cubicBezTo>
                    <a:pt x="2405" y="1860"/>
                    <a:pt x="2425" y="1875"/>
                    <a:pt x="2440" y="1895"/>
                  </a:cubicBezTo>
                  <a:lnTo>
                    <a:pt x="2647" y="2213"/>
                  </a:lnTo>
                  <a:lnTo>
                    <a:pt x="3035" y="2213"/>
                  </a:lnTo>
                  <a:cubicBezTo>
                    <a:pt x="3055" y="2213"/>
                    <a:pt x="3075" y="2223"/>
                    <a:pt x="3085" y="2238"/>
                  </a:cubicBezTo>
                  <a:cubicBezTo>
                    <a:pt x="3100" y="2253"/>
                    <a:pt x="3106" y="2273"/>
                    <a:pt x="3095" y="2294"/>
                  </a:cubicBezTo>
                  <a:cubicBezTo>
                    <a:pt x="3095" y="2294"/>
                    <a:pt x="2899" y="2702"/>
                    <a:pt x="3030" y="3503"/>
                  </a:cubicBezTo>
                  <a:lnTo>
                    <a:pt x="3534" y="3503"/>
                  </a:lnTo>
                  <a:lnTo>
                    <a:pt x="3534" y="3085"/>
                  </a:lnTo>
                  <a:cubicBezTo>
                    <a:pt x="3862" y="2777"/>
                    <a:pt x="4003" y="2324"/>
                    <a:pt x="3912" y="1880"/>
                  </a:cubicBezTo>
                  <a:cubicBezTo>
                    <a:pt x="3751" y="887"/>
                    <a:pt x="2717" y="0"/>
                    <a:pt x="1634" y="0"/>
                  </a:cubicBezTo>
                  <a:close/>
                  <a:moveTo>
                    <a:pt x="1669" y="3619"/>
                  </a:moveTo>
                  <a:cubicBezTo>
                    <a:pt x="1588" y="3619"/>
                    <a:pt x="1543" y="3675"/>
                    <a:pt x="1563" y="3750"/>
                  </a:cubicBezTo>
                  <a:cubicBezTo>
                    <a:pt x="1598" y="3821"/>
                    <a:pt x="1669" y="3871"/>
                    <a:pt x="1755" y="3871"/>
                  </a:cubicBezTo>
                  <a:lnTo>
                    <a:pt x="3594" y="3871"/>
                  </a:lnTo>
                  <a:cubicBezTo>
                    <a:pt x="3675" y="3871"/>
                    <a:pt x="3731" y="3816"/>
                    <a:pt x="3715" y="3750"/>
                  </a:cubicBezTo>
                  <a:cubicBezTo>
                    <a:pt x="3695" y="3670"/>
                    <a:pt x="3620" y="3619"/>
                    <a:pt x="3539" y="3619"/>
                  </a:cubicBezTo>
                  <a:close/>
                  <a:moveTo>
                    <a:pt x="1845" y="4007"/>
                  </a:moveTo>
                  <a:cubicBezTo>
                    <a:pt x="1765" y="4007"/>
                    <a:pt x="1719" y="4063"/>
                    <a:pt x="1740" y="4133"/>
                  </a:cubicBezTo>
                  <a:cubicBezTo>
                    <a:pt x="1775" y="4204"/>
                    <a:pt x="1845" y="4249"/>
                    <a:pt x="1921" y="4249"/>
                  </a:cubicBezTo>
                  <a:lnTo>
                    <a:pt x="3625" y="4249"/>
                  </a:lnTo>
                  <a:cubicBezTo>
                    <a:pt x="3705" y="4249"/>
                    <a:pt x="3756" y="4194"/>
                    <a:pt x="3741" y="4133"/>
                  </a:cubicBezTo>
                  <a:cubicBezTo>
                    <a:pt x="3720" y="4058"/>
                    <a:pt x="3650" y="4007"/>
                    <a:pt x="3574" y="4007"/>
                  </a:cubicBezTo>
                  <a:close/>
                  <a:moveTo>
                    <a:pt x="3615" y="4370"/>
                  </a:moveTo>
                  <a:cubicBezTo>
                    <a:pt x="3611" y="4370"/>
                    <a:pt x="3608" y="4370"/>
                    <a:pt x="3605" y="4370"/>
                  </a:cubicBezTo>
                  <a:lnTo>
                    <a:pt x="2012" y="4370"/>
                  </a:lnTo>
                  <a:cubicBezTo>
                    <a:pt x="1936" y="4370"/>
                    <a:pt x="1886" y="4421"/>
                    <a:pt x="1906" y="4486"/>
                  </a:cubicBezTo>
                  <a:cubicBezTo>
                    <a:pt x="1936" y="4557"/>
                    <a:pt x="2007" y="4602"/>
                    <a:pt x="2087" y="4602"/>
                  </a:cubicBezTo>
                  <a:lnTo>
                    <a:pt x="3655" y="4602"/>
                  </a:lnTo>
                  <a:cubicBezTo>
                    <a:pt x="3731" y="4602"/>
                    <a:pt x="3781" y="4552"/>
                    <a:pt x="3766" y="4486"/>
                  </a:cubicBezTo>
                  <a:cubicBezTo>
                    <a:pt x="3747" y="4419"/>
                    <a:pt x="3686" y="4370"/>
                    <a:pt x="3615" y="4370"/>
                  </a:cubicBezTo>
                  <a:close/>
                  <a:moveTo>
                    <a:pt x="2339" y="4723"/>
                  </a:moveTo>
                  <a:cubicBezTo>
                    <a:pt x="2375" y="4849"/>
                    <a:pt x="2652" y="4950"/>
                    <a:pt x="2954" y="4950"/>
                  </a:cubicBezTo>
                  <a:lnTo>
                    <a:pt x="2969" y="4950"/>
                  </a:lnTo>
                  <a:cubicBezTo>
                    <a:pt x="3272" y="4950"/>
                    <a:pt x="3494" y="4849"/>
                    <a:pt x="3463" y="47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2"/>
            <p:cNvSpPr/>
            <p:nvPr/>
          </p:nvSpPr>
          <p:spPr>
            <a:xfrm>
              <a:off x="1420835" y="3452804"/>
              <a:ext cx="1483213" cy="1649103"/>
            </a:xfrm>
            <a:custGeom>
              <a:avLst/>
              <a:gdLst/>
              <a:ahLst/>
              <a:cxnLst/>
              <a:rect l="l" t="t" r="r" b="b"/>
              <a:pathLst>
                <a:path w="10899" h="12118" extrusionOk="0">
                  <a:moveTo>
                    <a:pt x="10545" y="0"/>
                  </a:moveTo>
                  <a:cubicBezTo>
                    <a:pt x="10542" y="0"/>
                    <a:pt x="10539" y="0"/>
                    <a:pt x="10535" y="0"/>
                  </a:cubicBezTo>
                  <a:lnTo>
                    <a:pt x="3610" y="0"/>
                  </a:lnTo>
                  <a:cubicBezTo>
                    <a:pt x="3338" y="16"/>
                    <a:pt x="3101" y="202"/>
                    <a:pt x="3020" y="464"/>
                  </a:cubicBezTo>
                  <a:lnTo>
                    <a:pt x="21" y="11654"/>
                  </a:lnTo>
                  <a:cubicBezTo>
                    <a:pt x="6" y="11694"/>
                    <a:pt x="1" y="11734"/>
                    <a:pt x="1" y="11780"/>
                  </a:cubicBezTo>
                  <a:cubicBezTo>
                    <a:pt x="11" y="11968"/>
                    <a:pt x="167" y="12118"/>
                    <a:pt x="355" y="12118"/>
                  </a:cubicBezTo>
                  <a:cubicBezTo>
                    <a:pt x="358" y="12118"/>
                    <a:pt x="361" y="12118"/>
                    <a:pt x="364" y="12118"/>
                  </a:cubicBezTo>
                  <a:lnTo>
                    <a:pt x="7289" y="12118"/>
                  </a:lnTo>
                  <a:cubicBezTo>
                    <a:pt x="7567" y="12102"/>
                    <a:pt x="7798" y="11916"/>
                    <a:pt x="7879" y="11654"/>
                  </a:cubicBezTo>
                  <a:lnTo>
                    <a:pt x="10878" y="464"/>
                  </a:lnTo>
                  <a:cubicBezTo>
                    <a:pt x="10893" y="424"/>
                    <a:pt x="10898" y="378"/>
                    <a:pt x="10898" y="338"/>
                  </a:cubicBezTo>
                  <a:cubicBezTo>
                    <a:pt x="10888" y="145"/>
                    <a:pt x="10732" y="0"/>
                    <a:pt x="10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2"/>
            <p:cNvSpPr/>
            <p:nvPr/>
          </p:nvSpPr>
          <p:spPr>
            <a:xfrm>
              <a:off x="1501807" y="3528197"/>
              <a:ext cx="1321269" cy="1498999"/>
            </a:xfrm>
            <a:custGeom>
              <a:avLst/>
              <a:gdLst/>
              <a:ahLst/>
              <a:cxnLst/>
              <a:rect l="l" t="t" r="r" b="b"/>
              <a:pathLst>
                <a:path w="9709" h="11015" extrusionOk="0">
                  <a:moveTo>
                    <a:pt x="2954" y="1"/>
                  </a:moveTo>
                  <a:lnTo>
                    <a:pt x="1" y="11014"/>
                  </a:lnTo>
                  <a:lnTo>
                    <a:pt x="6755" y="11014"/>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2"/>
            <p:cNvSpPr/>
            <p:nvPr/>
          </p:nvSpPr>
          <p:spPr>
            <a:xfrm>
              <a:off x="1638302" y="3757911"/>
              <a:ext cx="1048959" cy="1040250"/>
            </a:xfrm>
            <a:custGeom>
              <a:avLst/>
              <a:gdLst/>
              <a:ahLst/>
              <a:cxnLst/>
              <a:rect l="l" t="t" r="r" b="b"/>
              <a:pathLst>
                <a:path w="7708" h="7644" extrusionOk="0">
                  <a:moveTo>
                    <a:pt x="6204" y="1"/>
                  </a:moveTo>
                  <a:cubicBezTo>
                    <a:pt x="5202" y="1"/>
                    <a:pt x="3662" y="985"/>
                    <a:pt x="2345" y="2557"/>
                  </a:cubicBezTo>
                  <a:cubicBezTo>
                    <a:pt x="676" y="4543"/>
                    <a:pt x="1" y="6725"/>
                    <a:pt x="832" y="7426"/>
                  </a:cubicBezTo>
                  <a:cubicBezTo>
                    <a:pt x="1009" y="7573"/>
                    <a:pt x="1237" y="7643"/>
                    <a:pt x="1505" y="7643"/>
                  </a:cubicBezTo>
                  <a:cubicBezTo>
                    <a:pt x="2506" y="7643"/>
                    <a:pt x="4047" y="6659"/>
                    <a:pt x="5364" y="5087"/>
                  </a:cubicBezTo>
                  <a:cubicBezTo>
                    <a:pt x="7032" y="3101"/>
                    <a:pt x="7707" y="919"/>
                    <a:pt x="6876" y="218"/>
                  </a:cubicBezTo>
                  <a:cubicBezTo>
                    <a:pt x="6700" y="71"/>
                    <a:pt x="6471" y="1"/>
                    <a:pt x="6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2"/>
            <p:cNvSpPr/>
            <p:nvPr/>
          </p:nvSpPr>
          <p:spPr>
            <a:xfrm>
              <a:off x="1798885" y="3959049"/>
              <a:ext cx="629130" cy="637977"/>
            </a:xfrm>
            <a:custGeom>
              <a:avLst/>
              <a:gdLst/>
              <a:ahLst/>
              <a:cxnLst/>
              <a:rect l="l" t="t" r="r" b="b"/>
              <a:pathLst>
                <a:path w="4623" h="4688" extrusionOk="0">
                  <a:moveTo>
                    <a:pt x="3613" y="630"/>
                  </a:moveTo>
                  <a:cubicBezTo>
                    <a:pt x="3796" y="630"/>
                    <a:pt x="3952" y="773"/>
                    <a:pt x="3967" y="958"/>
                  </a:cubicBezTo>
                  <a:cubicBezTo>
                    <a:pt x="3967" y="1008"/>
                    <a:pt x="3962" y="1059"/>
                    <a:pt x="3942" y="1104"/>
                  </a:cubicBezTo>
                  <a:lnTo>
                    <a:pt x="3942" y="1109"/>
                  </a:lnTo>
                  <a:cubicBezTo>
                    <a:pt x="3861" y="1381"/>
                    <a:pt x="3619" y="1568"/>
                    <a:pt x="3342" y="1583"/>
                  </a:cubicBezTo>
                  <a:cubicBezTo>
                    <a:pt x="3333" y="1584"/>
                    <a:pt x="3323" y="1584"/>
                    <a:pt x="3314" y="1584"/>
                  </a:cubicBezTo>
                  <a:cubicBezTo>
                    <a:pt x="3130" y="1584"/>
                    <a:pt x="2979" y="1443"/>
                    <a:pt x="2969" y="1260"/>
                  </a:cubicBezTo>
                  <a:cubicBezTo>
                    <a:pt x="2964" y="1210"/>
                    <a:pt x="2969" y="1160"/>
                    <a:pt x="2989" y="1109"/>
                  </a:cubicBezTo>
                  <a:cubicBezTo>
                    <a:pt x="3070" y="837"/>
                    <a:pt x="3312" y="645"/>
                    <a:pt x="3594" y="630"/>
                  </a:cubicBezTo>
                  <a:cubicBezTo>
                    <a:pt x="3600" y="630"/>
                    <a:pt x="3606" y="630"/>
                    <a:pt x="3613" y="630"/>
                  </a:cubicBezTo>
                  <a:close/>
                  <a:moveTo>
                    <a:pt x="3589" y="0"/>
                  </a:moveTo>
                  <a:lnTo>
                    <a:pt x="3523" y="177"/>
                  </a:lnTo>
                  <a:cubicBezTo>
                    <a:pt x="3397" y="202"/>
                    <a:pt x="3271" y="247"/>
                    <a:pt x="3161" y="313"/>
                  </a:cubicBezTo>
                  <a:lnTo>
                    <a:pt x="3050" y="197"/>
                  </a:lnTo>
                  <a:lnTo>
                    <a:pt x="2732" y="444"/>
                  </a:lnTo>
                  <a:lnTo>
                    <a:pt x="2808" y="585"/>
                  </a:lnTo>
                  <a:cubicBezTo>
                    <a:pt x="2722" y="681"/>
                    <a:pt x="2646" y="792"/>
                    <a:pt x="2586" y="913"/>
                  </a:cubicBezTo>
                  <a:lnTo>
                    <a:pt x="2404" y="928"/>
                  </a:lnTo>
                  <a:lnTo>
                    <a:pt x="2309" y="1275"/>
                  </a:lnTo>
                  <a:lnTo>
                    <a:pt x="2485" y="1296"/>
                  </a:lnTo>
                  <a:cubicBezTo>
                    <a:pt x="2475" y="1406"/>
                    <a:pt x="2495" y="1517"/>
                    <a:pt x="2530" y="1618"/>
                  </a:cubicBezTo>
                  <a:lnTo>
                    <a:pt x="2384" y="1764"/>
                  </a:lnTo>
                  <a:lnTo>
                    <a:pt x="2566" y="2011"/>
                  </a:lnTo>
                  <a:lnTo>
                    <a:pt x="2737" y="1895"/>
                  </a:lnTo>
                  <a:cubicBezTo>
                    <a:pt x="2823" y="1961"/>
                    <a:pt x="2919" y="2006"/>
                    <a:pt x="3024" y="2032"/>
                  </a:cubicBezTo>
                  <a:lnTo>
                    <a:pt x="2994" y="2213"/>
                  </a:lnTo>
                  <a:lnTo>
                    <a:pt x="3342" y="2213"/>
                  </a:lnTo>
                  <a:lnTo>
                    <a:pt x="3407" y="2032"/>
                  </a:lnTo>
                  <a:cubicBezTo>
                    <a:pt x="3534" y="2001"/>
                    <a:pt x="3660" y="1956"/>
                    <a:pt x="3770" y="1895"/>
                  </a:cubicBezTo>
                  <a:lnTo>
                    <a:pt x="3881" y="2011"/>
                  </a:lnTo>
                  <a:lnTo>
                    <a:pt x="4199" y="1764"/>
                  </a:lnTo>
                  <a:lnTo>
                    <a:pt x="4118" y="1623"/>
                  </a:lnTo>
                  <a:cubicBezTo>
                    <a:pt x="4209" y="1527"/>
                    <a:pt x="4285" y="1417"/>
                    <a:pt x="4340" y="1296"/>
                  </a:cubicBezTo>
                  <a:lnTo>
                    <a:pt x="4526" y="1280"/>
                  </a:lnTo>
                  <a:lnTo>
                    <a:pt x="4622" y="933"/>
                  </a:lnTo>
                  <a:lnTo>
                    <a:pt x="4446" y="913"/>
                  </a:lnTo>
                  <a:cubicBezTo>
                    <a:pt x="4451" y="802"/>
                    <a:pt x="4436" y="691"/>
                    <a:pt x="4395" y="590"/>
                  </a:cubicBezTo>
                  <a:lnTo>
                    <a:pt x="4552" y="449"/>
                  </a:lnTo>
                  <a:lnTo>
                    <a:pt x="4370" y="197"/>
                  </a:lnTo>
                  <a:lnTo>
                    <a:pt x="4199" y="313"/>
                  </a:lnTo>
                  <a:cubicBezTo>
                    <a:pt x="4113" y="247"/>
                    <a:pt x="4012" y="202"/>
                    <a:pt x="3906" y="182"/>
                  </a:cubicBezTo>
                  <a:lnTo>
                    <a:pt x="3942" y="0"/>
                  </a:lnTo>
                  <a:close/>
                  <a:moveTo>
                    <a:pt x="3939" y="2510"/>
                  </a:moveTo>
                  <a:cubicBezTo>
                    <a:pt x="4053" y="2510"/>
                    <a:pt x="4149" y="2602"/>
                    <a:pt x="4153" y="2722"/>
                  </a:cubicBezTo>
                  <a:cubicBezTo>
                    <a:pt x="4159" y="2752"/>
                    <a:pt x="4153" y="2783"/>
                    <a:pt x="4143" y="2813"/>
                  </a:cubicBezTo>
                  <a:cubicBezTo>
                    <a:pt x="4093" y="2984"/>
                    <a:pt x="3937" y="3105"/>
                    <a:pt x="3760" y="3115"/>
                  </a:cubicBezTo>
                  <a:cubicBezTo>
                    <a:pt x="3757" y="3115"/>
                    <a:pt x="3754" y="3115"/>
                    <a:pt x="3751" y="3115"/>
                  </a:cubicBezTo>
                  <a:cubicBezTo>
                    <a:pt x="3629" y="3115"/>
                    <a:pt x="3528" y="3021"/>
                    <a:pt x="3523" y="2898"/>
                  </a:cubicBezTo>
                  <a:cubicBezTo>
                    <a:pt x="3523" y="2868"/>
                    <a:pt x="3528" y="2838"/>
                    <a:pt x="3539" y="2813"/>
                  </a:cubicBezTo>
                  <a:cubicBezTo>
                    <a:pt x="3589" y="2636"/>
                    <a:pt x="3740" y="2515"/>
                    <a:pt x="3922" y="2510"/>
                  </a:cubicBezTo>
                  <a:cubicBezTo>
                    <a:pt x="3927" y="2510"/>
                    <a:pt x="3933" y="2510"/>
                    <a:pt x="3939" y="2510"/>
                  </a:cubicBezTo>
                  <a:close/>
                  <a:moveTo>
                    <a:pt x="3922" y="2107"/>
                  </a:moveTo>
                  <a:lnTo>
                    <a:pt x="3876" y="2223"/>
                  </a:lnTo>
                  <a:cubicBezTo>
                    <a:pt x="3796" y="2238"/>
                    <a:pt x="3720" y="2268"/>
                    <a:pt x="3644" y="2309"/>
                  </a:cubicBezTo>
                  <a:lnTo>
                    <a:pt x="3574" y="2233"/>
                  </a:lnTo>
                  <a:lnTo>
                    <a:pt x="3377" y="2394"/>
                  </a:lnTo>
                  <a:lnTo>
                    <a:pt x="3428" y="2480"/>
                  </a:lnTo>
                  <a:cubicBezTo>
                    <a:pt x="3367" y="2546"/>
                    <a:pt x="3322" y="2611"/>
                    <a:pt x="3287" y="2687"/>
                  </a:cubicBezTo>
                  <a:lnTo>
                    <a:pt x="3171" y="2697"/>
                  </a:lnTo>
                  <a:lnTo>
                    <a:pt x="3110" y="2924"/>
                  </a:lnTo>
                  <a:lnTo>
                    <a:pt x="3226" y="2934"/>
                  </a:lnTo>
                  <a:cubicBezTo>
                    <a:pt x="3221" y="3004"/>
                    <a:pt x="3231" y="3075"/>
                    <a:pt x="3256" y="3140"/>
                  </a:cubicBezTo>
                  <a:lnTo>
                    <a:pt x="3155" y="3226"/>
                  </a:lnTo>
                  <a:lnTo>
                    <a:pt x="3276" y="3387"/>
                  </a:lnTo>
                  <a:lnTo>
                    <a:pt x="3382" y="3312"/>
                  </a:lnTo>
                  <a:cubicBezTo>
                    <a:pt x="3438" y="3357"/>
                    <a:pt x="3498" y="3382"/>
                    <a:pt x="3569" y="3397"/>
                  </a:cubicBezTo>
                  <a:lnTo>
                    <a:pt x="3549" y="3513"/>
                  </a:lnTo>
                  <a:lnTo>
                    <a:pt x="3770" y="3513"/>
                  </a:lnTo>
                  <a:lnTo>
                    <a:pt x="3811" y="3397"/>
                  </a:lnTo>
                  <a:cubicBezTo>
                    <a:pt x="3891" y="3382"/>
                    <a:pt x="3972" y="3352"/>
                    <a:pt x="4043" y="3312"/>
                  </a:cubicBezTo>
                  <a:lnTo>
                    <a:pt x="4113" y="3387"/>
                  </a:lnTo>
                  <a:lnTo>
                    <a:pt x="4315" y="3226"/>
                  </a:lnTo>
                  <a:lnTo>
                    <a:pt x="4264" y="3140"/>
                  </a:lnTo>
                  <a:cubicBezTo>
                    <a:pt x="4320" y="3080"/>
                    <a:pt x="4370" y="3009"/>
                    <a:pt x="4405" y="2934"/>
                  </a:cubicBezTo>
                  <a:lnTo>
                    <a:pt x="4521" y="2924"/>
                  </a:lnTo>
                  <a:lnTo>
                    <a:pt x="4582" y="2697"/>
                  </a:lnTo>
                  <a:lnTo>
                    <a:pt x="4466" y="2687"/>
                  </a:lnTo>
                  <a:cubicBezTo>
                    <a:pt x="4471" y="2616"/>
                    <a:pt x="4461" y="2546"/>
                    <a:pt x="4436" y="2480"/>
                  </a:cubicBezTo>
                  <a:lnTo>
                    <a:pt x="4532" y="2394"/>
                  </a:lnTo>
                  <a:lnTo>
                    <a:pt x="4416" y="2233"/>
                  </a:lnTo>
                  <a:lnTo>
                    <a:pt x="4305" y="2309"/>
                  </a:lnTo>
                  <a:cubicBezTo>
                    <a:pt x="4254" y="2268"/>
                    <a:pt x="4189" y="2238"/>
                    <a:pt x="4123" y="2223"/>
                  </a:cubicBezTo>
                  <a:lnTo>
                    <a:pt x="4143" y="2107"/>
                  </a:lnTo>
                  <a:close/>
                  <a:moveTo>
                    <a:pt x="1638" y="2667"/>
                  </a:moveTo>
                  <a:cubicBezTo>
                    <a:pt x="1971" y="2667"/>
                    <a:pt x="2173" y="2939"/>
                    <a:pt x="2082" y="3276"/>
                  </a:cubicBezTo>
                  <a:cubicBezTo>
                    <a:pt x="1981" y="3619"/>
                    <a:pt x="1669" y="3866"/>
                    <a:pt x="1311" y="3881"/>
                  </a:cubicBezTo>
                  <a:cubicBezTo>
                    <a:pt x="978" y="3881"/>
                    <a:pt x="776" y="3609"/>
                    <a:pt x="867" y="3276"/>
                  </a:cubicBezTo>
                  <a:cubicBezTo>
                    <a:pt x="968" y="2929"/>
                    <a:pt x="1275" y="2687"/>
                    <a:pt x="1638" y="2667"/>
                  </a:cubicBezTo>
                  <a:close/>
                  <a:moveTo>
                    <a:pt x="1628" y="1860"/>
                  </a:moveTo>
                  <a:lnTo>
                    <a:pt x="1543" y="2092"/>
                  </a:lnTo>
                  <a:cubicBezTo>
                    <a:pt x="1381" y="2127"/>
                    <a:pt x="1220" y="2183"/>
                    <a:pt x="1079" y="2263"/>
                  </a:cubicBezTo>
                  <a:lnTo>
                    <a:pt x="938" y="2117"/>
                  </a:lnTo>
                  <a:lnTo>
                    <a:pt x="534" y="2435"/>
                  </a:lnTo>
                  <a:lnTo>
                    <a:pt x="635" y="2616"/>
                  </a:lnTo>
                  <a:cubicBezTo>
                    <a:pt x="519" y="2737"/>
                    <a:pt x="424" y="2878"/>
                    <a:pt x="353" y="3030"/>
                  </a:cubicBezTo>
                  <a:lnTo>
                    <a:pt x="116" y="3050"/>
                  </a:lnTo>
                  <a:lnTo>
                    <a:pt x="0" y="3498"/>
                  </a:lnTo>
                  <a:lnTo>
                    <a:pt x="227" y="3518"/>
                  </a:lnTo>
                  <a:cubicBezTo>
                    <a:pt x="217" y="3660"/>
                    <a:pt x="237" y="3806"/>
                    <a:pt x="288" y="3937"/>
                  </a:cubicBezTo>
                  <a:lnTo>
                    <a:pt x="91" y="4113"/>
                  </a:lnTo>
                  <a:lnTo>
                    <a:pt x="328" y="4431"/>
                  </a:lnTo>
                  <a:lnTo>
                    <a:pt x="545" y="4285"/>
                  </a:lnTo>
                  <a:cubicBezTo>
                    <a:pt x="655" y="4370"/>
                    <a:pt x="781" y="4426"/>
                    <a:pt x="913" y="4456"/>
                  </a:cubicBezTo>
                  <a:lnTo>
                    <a:pt x="872" y="4688"/>
                  </a:lnTo>
                  <a:lnTo>
                    <a:pt x="1326" y="4688"/>
                  </a:lnTo>
                  <a:lnTo>
                    <a:pt x="1406" y="4456"/>
                  </a:lnTo>
                  <a:cubicBezTo>
                    <a:pt x="1568" y="4426"/>
                    <a:pt x="1729" y="4365"/>
                    <a:pt x="1870" y="4285"/>
                  </a:cubicBezTo>
                  <a:lnTo>
                    <a:pt x="2011" y="4431"/>
                  </a:lnTo>
                  <a:lnTo>
                    <a:pt x="2415" y="4113"/>
                  </a:lnTo>
                  <a:lnTo>
                    <a:pt x="2314" y="3937"/>
                  </a:lnTo>
                  <a:cubicBezTo>
                    <a:pt x="2430" y="3811"/>
                    <a:pt x="2525" y="3675"/>
                    <a:pt x="2596" y="3518"/>
                  </a:cubicBezTo>
                  <a:lnTo>
                    <a:pt x="2823" y="3498"/>
                  </a:lnTo>
                  <a:lnTo>
                    <a:pt x="2944" y="3050"/>
                  </a:lnTo>
                  <a:lnTo>
                    <a:pt x="2717" y="3030"/>
                  </a:lnTo>
                  <a:cubicBezTo>
                    <a:pt x="2727" y="2888"/>
                    <a:pt x="2707" y="2747"/>
                    <a:pt x="2651" y="2616"/>
                  </a:cubicBezTo>
                  <a:lnTo>
                    <a:pt x="2853" y="2435"/>
                  </a:lnTo>
                  <a:lnTo>
                    <a:pt x="2616" y="2117"/>
                  </a:lnTo>
                  <a:lnTo>
                    <a:pt x="2399" y="2263"/>
                  </a:lnTo>
                  <a:cubicBezTo>
                    <a:pt x="2289" y="2183"/>
                    <a:pt x="2163" y="2122"/>
                    <a:pt x="2031" y="2092"/>
                  </a:cubicBezTo>
                  <a:lnTo>
                    <a:pt x="2072" y="186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 name="Group 45"/>
            <p:cNvGrpSpPr/>
            <p:nvPr/>
          </p:nvGrpSpPr>
          <p:grpSpPr>
            <a:xfrm flipH="1">
              <a:off x="142847" y="819696"/>
              <a:ext cx="2445547" cy="4282211"/>
              <a:chOff x="4863468" y="718183"/>
              <a:chExt cx="2445547" cy="4282211"/>
            </a:xfrm>
          </p:grpSpPr>
          <p:sp>
            <p:nvSpPr>
              <p:cNvPr id="47" name="Google Shape;522;p35"/>
              <p:cNvSpPr/>
              <p:nvPr/>
            </p:nvSpPr>
            <p:spPr>
              <a:xfrm>
                <a:off x="5864332" y="1519532"/>
                <a:ext cx="1205547" cy="1200849"/>
              </a:xfrm>
              <a:custGeom>
                <a:avLst/>
                <a:gdLst/>
                <a:ahLst/>
                <a:cxnLst/>
                <a:rect l="l" t="t" r="r" b="b"/>
                <a:pathLst>
                  <a:path w="7698" h="7668" extrusionOk="0">
                    <a:moveTo>
                      <a:pt x="6193" y="1"/>
                    </a:moveTo>
                    <a:cubicBezTo>
                      <a:pt x="5189" y="1"/>
                      <a:pt x="3646" y="991"/>
                      <a:pt x="2334" y="2574"/>
                    </a:cubicBezTo>
                    <a:cubicBezTo>
                      <a:pt x="671" y="4570"/>
                      <a:pt x="1" y="6758"/>
                      <a:pt x="843" y="7453"/>
                    </a:cubicBezTo>
                    <a:cubicBezTo>
                      <a:pt x="1017" y="7598"/>
                      <a:pt x="1244" y="7667"/>
                      <a:pt x="1508" y="7667"/>
                    </a:cubicBezTo>
                    <a:cubicBezTo>
                      <a:pt x="2510" y="7667"/>
                      <a:pt x="4053" y="6677"/>
                      <a:pt x="5369" y="5094"/>
                    </a:cubicBezTo>
                    <a:cubicBezTo>
                      <a:pt x="7032" y="3098"/>
                      <a:pt x="7697" y="911"/>
                      <a:pt x="6861" y="215"/>
                    </a:cubicBezTo>
                    <a:cubicBezTo>
                      <a:pt x="6685" y="70"/>
                      <a:pt x="6457" y="1"/>
                      <a:pt x="6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523;p35"/>
              <p:cNvSpPr/>
              <p:nvPr/>
            </p:nvSpPr>
            <p:spPr>
              <a:xfrm>
                <a:off x="6232981" y="1722805"/>
                <a:ext cx="545612" cy="394801"/>
              </a:xfrm>
              <a:custGeom>
                <a:avLst/>
                <a:gdLst/>
                <a:ahLst/>
                <a:cxnLst/>
                <a:rect l="l" t="t" r="r" b="b"/>
                <a:pathLst>
                  <a:path w="3484" h="2521" extrusionOk="0">
                    <a:moveTo>
                      <a:pt x="2208" y="1"/>
                    </a:moveTo>
                    <a:lnTo>
                      <a:pt x="1" y="1740"/>
                    </a:lnTo>
                    <a:lnTo>
                      <a:pt x="978" y="1740"/>
                    </a:lnTo>
                    <a:lnTo>
                      <a:pt x="772" y="2521"/>
                    </a:lnTo>
                    <a:lnTo>
                      <a:pt x="2294" y="2521"/>
                    </a:lnTo>
                    <a:lnTo>
                      <a:pt x="2501" y="1740"/>
                    </a:lnTo>
                    <a:lnTo>
                      <a:pt x="3484" y="1740"/>
                    </a:lnTo>
                    <a:lnTo>
                      <a:pt x="2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524;p35"/>
              <p:cNvSpPr/>
              <p:nvPr/>
            </p:nvSpPr>
            <p:spPr>
              <a:xfrm>
                <a:off x="6318174" y="2151433"/>
                <a:ext cx="265446" cy="99600"/>
              </a:xfrm>
              <a:custGeom>
                <a:avLst/>
                <a:gdLst/>
                <a:ahLst/>
                <a:cxnLst/>
                <a:rect l="l" t="t" r="r" b="b"/>
                <a:pathLst>
                  <a:path w="1695" h="636" extrusionOk="0">
                    <a:moveTo>
                      <a:pt x="167" y="1"/>
                    </a:moveTo>
                    <a:lnTo>
                      <a:pt x="1" y="636"/>
                    </a:lnTo>
                    <a:lnTo>
                      <a:pt x="1523" y="636"/>
                    </a:lnTo>
                    <a:lnTo>
                      <a:pt x="16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25;p35"/>
              <p:cNvSpPr/>
              <p:nvPr/>
            </p:nvSpPr>
            <p:spPr>
              <a:xfrm>
                <a:off x="6292960" y="2296763"/>
                <a:ext cx="251194" cy="48234"/>
              </a:xfrm>
              <a:custGeom>
                <a:avLst/>
                <a:gdLst/>
                <a:ahLst/>
                <a:cxnLst/>
                <a:rect l="l" t="t" r="r" b="b"/>
                <a:pathLst>
                  <a:path w="1604" h="308" extrusionOk="0">
                    <a:moveTo>
                      <a:pt x="81" y="0"/>
                    </a:moveTo>
                    <a:lnTo>
                      <a:pt x="1" y="308"/>
                    </a:lnTo>
                    <a:lnTo>
                      <a:pt x="1523" y="308"/>
                    </a:lnTo>
                    <a:lnTo>
                      <a:pt x="16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26;p35"/>
              <p:cNvSpPr/>
              <p:nvPr/>
            </p:nvSpPr>
            <p:spPr>
              <a:xfrm>
                <a:off x="6270096" y="2407953"/>
                <a:ext cx="244147" cy="21455"/>
              </a:xfrm>
              <a:custGeom>
                <a:avLst/>
                <a:gdLst/>
                <a:ahLst/>
                <a:cxnLst/>
                <a:rect l="l" t="t" r="r" b="b"/>
                <a:pathLst>
                  <a:path w="1559" h="137" extrusionOk="0">
                    <a:moveTo>
                      <a:pt x="36" y="1"/>
                    </a:moveTo>
                    <a:lnTo>
                      <a:pt x="1" y="137"/>
                    </a:lnTo>
                    <a:lnTo>
                      <a:pt x="1523" y="137"/>
                    </a:lnTo>
                    <a:lnTo>
                      <a:pt x="1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7;p35"/>
              <p:cNvSpPr/>
              <p:nvPr/>
            </p:nvSpPr>
            <p:spPr>
              <a:xfrm>
                <a:off x="6240184" y="2531983"/>
                <a:ext cx="240858" cy="11119"/>
              </a:xfrm>
              <a:custGeom>
                <a:avLst/>
                <a:gdLst/>
                <a:ahLst/>
                <a:cxnLst/>
                <a:rect l="l" t="t" r="r" b="b"/>
                <a:pathLst>
                  <a:path w="1538" h="71" extrusionOk="0">
                    <a:moveTo>
                      <a:pt x="15" y="0"/>
                    </a:moveTo>
                    <a:lnTo>
                      <a:pt x="0" y="71"/>
                    </a:lnTo>
                    <a:lnTo>
                      <a:pt x="1522" y="71"/>
                    </a:lnTo>
                    <a:lnTo>
                      <a:pt x="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28;p35"/>
              <p:cNvSpPr/>
              <p:nvPr/>
            </p:nvSpPr>
            <p:spPr>
              <a:xfrm>
                <a:off x="6469768" y="718183"/>
                <a:ext cx="604809" cy="573019"/>
              </a:xfrm>
              <a:custGeom>
                <a:avLst/>
                <a:gdLst/>
                <a:ahLst/>
                <a:cxnLst/>
                <a:rect l="l" t="t" r="r" b="b"/>
                <a:pathLst>
                  <a:path w="3862" h="3659" extrusionOk="0">
                    <a:moveTo>
                      <a:pt x="1539" y="1"/>
                    </a:moveTo>
                    <a:cubicBezTo>
                      <a:pt x="1135" y="1"/>
                      <a:pt x="786" y="190"/>
                      <a:pt x="525" y="629"/>
                    </a:cubicBezTo>
                    <a:cubicBezTo>
                      <a:pt x="1" y="1516"/>
                      <a:pt x="177" y="3326"/>
                      <a:pt x="177" y="3326"/>
                    </a:cubicBezTo>
                    <a:lnTo>
                      <a:pt x="611" y="3538"/>
                    </a:lnTo>
                    <a:lnTo>
                      <a:pt x="651" y="3195"/>
                    </a:lnTo>
                    <a:lnTo>
                      <a:pt x="797" y="3613"/>
                    </a:lnTo>
                    <a:lnTo>
                      <a:pt x="2224" y="3659"/>
                    </a:lnTo>
                    <a:lnTo>
                      <a:pt x="2375" y="3225"/>
                    </a:lnTo>
                    <a:lnTo>
                      <a:pt x="2375" y="3659"/>
                    </a:lnTo>
                    <a:lnTo>
                      <a:pt x="3000" y="3528"/>
                    </a:lnTo>
                    <a:lnTo>
                      <a:pt x="3106" y="3079"/>
                    </a:lnTo>
                    <a:lnTo>
                      <a:pt x="3151" y="3502"/>
                    </a:lnTo>
                    <a:lnTo>
                      <a:pt x="3504" y="3407"/>
                    </a:lnTo>
                    <a:cubicBezTo>
                      <a:pt x="3806" y="2267"/>
                      <a:pt x="3862" y="1154"/>
                      <a:pt x="2894" y="513"/>
                    </a:cubicBezTo>
                    <a:cubicBezTo>
                      <a:pt x="2408" y="192"/>
                      <a:pt x="1946"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29;p35"/>
              <p:cNvSpPr/>
              <p:nvPr/>
            </p:nvSpPr>
            <p:spPr>
              <a:xfrm>
                <a:off x="5867464" y="1503088"/>
                <a:ext cx="723202" cy="657115"/>
              </a:xfrm>
              <a:custGeom>
                <a:avLst/>
                <a:gdLst/>
                <a:ahLst/>
                <a:cxnLst/>
                <a:rect l="l" t="t" r="r" b="b"/>
                <a:pathLst>
                  <a:path w="4618" h="4196" extrusionOk="0">
                    <a:moveTo>
                      <a:pt x="4015" y="0"/>
                    </a:moveTo>
                    <a:cubicBezTo>
                      <a:pt x="3834" y="0"/>
                      <a:pt x="3657" y="92"/>
                      <a:pt x="3559" y="260"/>
                    </a:cubicBezTo>
                    <a:cubicBezTo>
                      <a:pt x="3091" y="1036"/>
                      <a:pt x="2637" y="1827"/>
                      <a:pt x="2194" y="2624"/>
                    </a:cubicBezTo>
                    <a:lnTo>
                      <a:pt x="2027" y="2921"/>
                    </a:lnTo>
                    <a:cubicBezTo>
                      <a:pt x="2022" y="2931"/>
                      <a:pt x="2012" y="2946"/>
                      <a:pt x="2007" y="2961"/>
                    </a:cubicBezTo>
                    <a:cubicBezTo>
                      <a:pt x="2002" y="2971"/>
                      <a:pt x="1987" y="2981"/>
                      <a:pt x="1987" y="2991"/>
                    </a:cubicBezTo>
                    <a:cubicBezTo>
                      <a:pt x="1972" y="3017"/>
                      <a:pt x="1952" y="3037"/>
                      <a:pt x="1931" y="3057"/>
                    </a:cubicBezTo>
                    <a:cubicBezTo>
                      <a:pt x="1795" y="3168"/>
                      <a:pt x="1644" y="3259"/>
                      <a:pt x="1478" y="3319"/>
                    </a:cubicBezTo>
                    <a:cubicBezTo>
                      <a:pt x="1080" y="3465"/>
                      <a:pt x="666" y="3571"/>
                      <a:pt x="248" y="3637"/>
                    </a:cubicBezTo>
                    <a:lnTo>
                      <a:pt x="233" y="3637"/>
                    </a:lnTo>
                    <a:cubicBezTo>
                      <a:pt x="117" y="3657"/>
                      <a:pt x="31" y="3753"/>
                      <a:pt x="16" y="3869"/>
                    </a:cubicBezTo>
                    <a:cubicBezTo>
                      <a:pt x="1" y="4010"/>
                      <a:pt x="102" y="4141"/>
                      <a:pt x="248" y="4156"/>
                    </a:cubicBezTo>
                    <a:cubicBezTo>
                      <a:pt x="444" y="4182"/>
                      <a:pt x="641" y="4195"/>
                      <a:pt x="838" y="4195"/>
                    </a:cubicBezTo>
                    <a:cubicBezTo>
                      <a:pt x="1132" y="4195"/>
                      <a:pt x="1425" y="4166"/>
                      <a:pt x="1715" y="4105"/>
                    </a:cubicBezTo>
                    <a:cubicBezTo>
                      <a:pt x="1992" y="4050"/>
                      <a:pt x="2259" y="3939"/>
                      <a:pt x="2496" y="3783"/>
                    </a:cubicBezTo>
                    <a:cubicBezTo>
                      <a:pt x="2561" y="3732"/>
                      <a:pt x="2627" y="3677"/>
                      <a:pt x="2687" y="3616"/>
                    </a:cubicBezTo>
                    <a:cubicBezTo>
                      <a:pt x="2718" y="3586"/>
                      <a:pt x="2748" y="3551"/>
                      <a:pt x="2773" y="3516"/>
                    </a:cubicBezTo>
                    <a:cubicBezTo>
                      <a:pt x="2803" y="3475"/>
                      <a:pt x="2834" y="3430"/>
                      <a:pt x="2849" y="3415"/>
                    </a:cubicBezTo>
                    <a:lnTo>
                      <a:pt x="3030" y="3133"/>
                    </a:lnTo>
                    <a:cubicBezTo>
                      <a:pt x="3534" y="2366"/>
                      <a:pt x="4013" y="1595"/>
                      <a:pt x="4467" y="799"/>
                    </a:cubicBezTo>
                    <a:lnTo>
                      <a:pt x="4472" y="799"/>
                    </a:lnTo>
                    <a:cubicBezTo>
                      <a:pt x="4618" y="547"/>
                      <a:pt x="4537" y="219"/>
                      <a:pt x="4285" y="73"/>
                    </a:cubicBezTo>
                    <a:cubicBezTo>
                      <a:pt x="4201" y="24"/>
                      <a:pt x="4107" y="0"/>
                      <a:pt x="4015" y="0"/>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30;p35"/>
              <p:cNvSpPr/>
              <p:nvPr/>
            </p:nvSpPr>
            <p:spPr>
              <a:xfrm>
                <a:off x="5745155" y="2038521"/>
                <a:ext cx="229896" cy="161460"/>
              </a:xfrm>
              <a:custGeom>
                <a:avLst/>
                <a:gdLst/>
                <a:ahLst/>
                <a:cxnLst/>
                <a:rect l="l" t="t" r="r" b="b"/>
                <a:pathLst>
                  <a:path w="1468" h="1031" extrusionOk="0">
                    <a:moveTo>
                      <a:pt x="520" y="1"/>
                    </a:moveTo>
                    <a:cubicBezTo>
                      <a:pt x="451" y="1"/>
                      <a:pt x="383" y="24"/>
                      <a:pt x="328" y="71"/>
                    </a:cubicBezTo>
                    <a:lnTo>
                      <a:pt x="127" y="238"/>
                    </a:lnTo>
                    <a:cubicBezTo>
                      <a:pt x="36" y="308"/>
                      <a:pt x="1" y="429"/>
                      <a:pt x="31" y="545"/>
                    </a:cubicBezTo>
                    <a:lnTo>
                      <a:pt x="122" y="853"/>
                    </a:lnTo>
                    <a:cubicBezTo>
                      <a:pt x="158" y="963"/>
                      <a:pt x="258" y="1030"/>
                      <a:pt x="364" y="1030"/>
                    </a:cubicBezTo>
                    <a:cubicBezTo>
                      <a:pt x="389" y="1030"/>
                      <a:pt x="414" y="1027"/>
                      <a:pt x="439" y="1019"/>
                    </a:cubicBezTo>
                    <a:lnTo>
                      <a:pt x="595" y="974"/>
                    </a:lnTo>
                    <a:cubicBezTo>
                      <a:pt x="595" y="974"/>
                      <a:pt x="1160" y="883"/>
                      <a:pt x="1467" y="581"/>
                    </a:cubicBezTo>
                    <a:lnTo>
                      <a:pt x="1432" y="475"/>
                    </a:lnTo>
                    <a:cubicBezTo>
                      <a:pt x="1367" y="303"/>
                      <a:pt x="1220" y="172"/>
                      <a:pt x="1044" y="127"/>
                    </a:cubicBezTo>
                    <a:lnTo>
                      <a:pt x="600" y="11"/>
                    </a:lnTo>
                    <a:cubicBezTo>
                      <a:pt x="574" y="4"/>
                      <a:pt x="547" y="1"/>
                      <a:pt x="52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31;p35"/>
              <p:cNvSpPr/>
              <p:nvPr/>
            </p:nvSpPr>
            <p:spPr>
              <a:xfrm>
                <a:off x="6269313" y="1430736"/>
                <a:ext cx="420955" cy="443036"/>
              </a:xfrm>
              <a:custGeom>
                <a:avLst/>
                <a:gdLst/>
                <a:ahLst/>
                <a:cxnLst/>
                <a:rect l="l" t="t" r="r" b="b"/>
                <a:pathLst>
                  <a:path w="2688" h="2829" extrusionOk="0">
                    <a:moveTo>
                      <a:pt x="1623" y="1"/>
                    </a:moveTo>
                    <a:lnTo>
                      <a:pt x="1623" y="1"/>
                    </a:lnTo>
                    <a:cubicBezTo>
                      <a:pt x="772" y="157"/>
                      <a:pt x="636" y="727"/>
                      <a:pt x="0" y="1871"/>
                    </a:cubicBezTo>
                    <a:cubicBezTo>
                      <a:pt x="242" y="2355"/>
                      <a:pt x="691" y="2713"/>
                      <a:pt x="1220" y="2828"/>
                    </a:cubicBezTo>
                    <a:cubicBezTo>
                      <a:pt x="1220" y="2828"/>
                      <a:pt x="2687" y="832"/>
                      <a:pt x="162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32;p35"/>
              <p:cNvSpPr/>
              <p:nvPr/>
            </p:nvSpPr>
            <p:spPr>
              <a:xfrm>
                <a:off x="6334774" y="1681774"/>
                <a:ext cx="216429" cy="192781"/>
              </a:xfrm>
              <a:custGeom>
                <a:avLst/>
                <a:gdLst/>
                <a:ahLst/>
                <a:cxnLst/>
                <a:rect l="l" t="t" r="r" b="b"/>
                <a:pathLst>
                  <a:path w="1382" h="1231" extrusionOk="0">
                    <a:moveTo>
                      <a:pt x="283" y="1"/>
                    </a:moveTo>
                    <a:cubicBezTo>
                      <a:pt x="218" y="283"/>
                      <a:pt x="127" y="555"/>
                      <a:pt x="1" y="812"/>
                    </a:cubicBezTo>
                    <a:cubicBezTo>
                      <a:pt x="228" y="1024"/>
                      <a:pt x="500" y="1165"/>
                      <a:pt x="802" y="1231"/>
                    </a:cubicBezTo>
                    <a:cubicBezTo>
                      <a:pt x="1034" y="903"/>
                      <a:pt x="1231" y="550"/>
                      <a:pt x="1382" y="182"/>
                    </a:cubicBezTo>
                    <a:lnTo>
                      <a:pt x="28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33;p35"/>
              <p:cNvSpPr/>
              <p:nvPr/>
            </p:nvSpPr>
            <p:spPr>
              <a:xfrm>
                <a:off x="6352940" y="1414762"/>
                <a:ext cx="721636" cy="862424"/>
              </a:xfrm>
              <a:custGeom>
                <a:avLst/>
                <a:gdLst/>
                <a:ahLst/>
                <a:cxnLst/>
                <a:rect l="l" t="t" r="r" b="b"/>
                <a:pathLst>
                  <a:path w="4608" h="5507" extrusionOk="0">
                    <a:moveTo>
                      <a:pt x="2503" y="1"/>
                    </a:moveTo>
                    <a:cubicBezTo>
                      <a:pt x="2239" y="1"/>
                      <a:pt x="1974" y="10"/>
                      <a:pt x="1709" y="27"/>
                    </a:cubicBezTo>
                    <a:cubicBezTo>
                      <a:pt x="1538" y="42"/>
                      <a:pt x="1362" y="62"/>
                      <a:pt x="1190" y="88"/>
                    </a:cubicBezTo>
                    <a:cubicBezTo>
                      <a:pt x="570" y="158"/>
                      <a:pt x="86" y="662"/>
                      <a:pt x="66" y="1247"/>
                    </a:cubicBezTo>
                    <a:cubicBezTo>
                      <a:pt x="46" y="1746"/>
                      <a:pt x="56" y="2250"/>
                      <a:pt x="92" y="2749"/>
                    </a:cubicBezTo>
                    <a:cubicBezTo>
                      <a:pt x="117" y="3404"/>
                      <a:pt x="1" y="5259"/>
                      <a:pt x="464" y="5380"/>
                    </a:cubicBezTo>
                    <a:cubicBezTo>
                      <a:pt x="621" y="5471"/>
                      <a:pt x="1057" y="5507"/>
                      <a:pt x="1595" y="5507"/>
                    </a:cubicBezTo>
                    <a:cubicBezTo>
                      <a:pt x="2285" y="5507"/>
                      <a:pt x="3142" y="5447"/>
                      <a:pt x="3791" y="5365"/>
                    </a:cubicBezTo>
                    <a:cubicBezTo>
                      <a:pt x="4341" y="5199"/>
                      <a:pt x="3408" y="3757"/>
                      <a:pt x="4431" y="1055"/>
                    </a:cubicBezTo>
                    <a:cubicBezTo>
                      <a:pt x="4608" y="592"/>
                      <a:pt x="4250" y="108"/>
                      <a:pt x="3731" y="57"/>
                    </a:cubicBezTo>
                    <a:cubicBezTo>
                      <a:pt x="3595" y="47"/>
                      <a:pt x="3448" y="37"/>
                      <a:pt x="3297" y="27"/>
                    </a:cubicBezTo>
                    <a:cubicBezTo>
                      <a:pt x="3033" y="10"/>
                      <a:pt x="2768" y="1"/>
                      <a:pt x="250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34;p35"/>
              <p:cNvSpPr/>
              <p:nvPr/>
            </p:nvSpPr>
            <p:spPr>
              <a:xfrm>
                <a:off x="6269313" y="1414762"/>
                <a:ext cx="805264" cy="862424"/>
              </a:xfrm>
              <a:custGeom>
                <a:avLst/>
                <a:gdLst/>
                <a:ahLst/>
                <a:cxnLst/>
                <a:rect l="l" t="t" r="r" b="b"/>
                <a:pathLst>
                  <a:path w="5142" h="5507" extrusionOk="0">
                    <a:moveTo>
                      <a:pt x="3037" y="1"/>
                    </a:moveTo>
                    <a:cubicBezTo>
                      <a:pt x="2773" y="1"/>
                      <a:pt x="2508" y="10"/>
                      <a:pt x="2243" y="27"/>
                    </a:cubicBezTo>
                    <a:cubicBezTo>
                      <a:pt x="2072" y="42"/>
                      <a:pt x="1896" y="62"/>
                      <a:pt x="1724" y="88"/>
                    </a:cubicBezTo>
                    <a:cubicBezTo>
                      <a:pt x="1689" y="93"/>
                      <a:pt x="1659" y="98"/>
                      <a:pt x="1623" y="103"/>
                    </a:cubicBezTo>
                    <a:cubicBezTo>
                      <a:pt x="772" y="254"/>
                      <a:pt x="636" y="829"/>
                      <a:pt x="0" y="1973"/>
                    </a:cubicBezTo>
                    <a:cubicBezTo>
                      <a:pt x="142" y="2260"/>
                      <a:pt x="358" y="2502"/>
                      <a:pt x="620" y="2673"/>
                    </a:cubicBezTo>
                    <a:cubicBezTo>
                      <a:pt x="620" y="2699"/>
                      <a:pt x="620" y="2724"/>
                      <a:pt x="626" y="2749"/>
                    </a:cubicBezTo>
                    <a:cubicBezTo>
                      <a:pt x="651" y="3404"/>
                      <a:pt x="535" y="5259"/>
                      <a:pt x="998" y="5380"/>
                    </a:cubicBezTo>
                    <a:cubicBezTo>
                      <a:pt x="1155" y="5471"/>
                      <a:pt x="1591" y="5507"/>
                      <a:pt x="2129" y="5507"/>
                    </a:cubicBezTo>
                    <a:cubicBezTo>
                      <a:pt x="2819" y="5507"/>
                      <a:pt x="3676" y="5447"/>
                      <a:pt x="4325" y="5365"/>
                    </a:cubicBezTo>
                    <a:cubicBezTo>
                      <a:pt x="4875" y="5199"/>
                      <a:pt x="3942" y="3757"/>
                      <a:pt x="4965" y="1055"/>
                    </a:cubicBezTo>
                    <a:cubicBezTo>
                      <a:pt x="5142" y="592"/>
                      <a:pt x="4784" y="108"/>
                      <a:pt x="4265" y="57"/>
                    </a:cubicBezTo>
                    <a:cubicBezTo>
                      <a:pt x="4129" y="47"/>
                      <a:pt x="3982" y="37"/>
                      <a:pt x="3831" y="27"/>
                    </a:cubicBezTo>
                    <a:cubicBezTo>
                      <a:pt x="3567" y="10"/>
                      <a:pt x="3302" y="1"/>
                      <a:pt x="3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35;p35"/>
              <p:cNvSpPr/>
              <p:nvPr/>
            </p:nvSpPr>
            <p:spPr>
              <a:xfrm>
                <a:off x="6221235" y="2265911"/>
                <a:ext cx="1087780" cy="2613897"/>
              </a:xfrm>
              <a:custGeom>
                <a:avLst/>
                <a:gdLst/>
                <a:ahLst/>
                <a:cxnLst/>
                <a:rect l="l" t="t" r="r" b="b"/>
                <a:pathLst>
                  <a:path w="6946" h="16691" extrusionOk="0">
                    <a:moveTo>
                      <a:pt x="1220" y="1"/>
                    </a:moveTo>
                    <a:cubicBezTo>
                      <a:pt x="1220" y="1"/>
                      <a:pt x="635" y="4582"/>
                      <a:pt x="686" y="7486"/>
                    </a:cubicBezTo>
                    <a:cubicBezTo>
                      <a:pt x="479" y="10212"/>
                      <a:pt x="307" y="15938"/>
                      <a:pt x="0" y="16558"/>
                    </a:cubicBezTo>
                    <a:cubicBezTo>
                      <a:pt x="6" y="16644"/>
                      <a:pt x="203" y="16688"/>
                      <a:pt x="379" y="16688"/>
                    </a:cubicBezTo>
                    <a:cubicBezTo>
                      <a:pt x="481" y="16688"/>
                      <a:pt x="577" y="16674"/>
                      <a:pt x="625" y="16644"/>
                    </a:cubicBezTo>
                    <a:cubicBezTo>
                      <a:pt x="625" y="16644"/>
                      <a:pt x="2666" y="11916"/>
                      <a:pt x="2389" y="7486"/>
                    </a:cubicBezTo>
                    <a:cubicBezTo>
                      <a:pt x="2752" y="6593"/>
                      <a:pt x="3039" y="5762"/>
                      <a:pt x="3271" y="5006"/>
                    </a:cubicBezTo>
                    <a:cubicBezTo>
                      <a:pt x="3508" y="6004"/>
                      <a:pt x="3735" y="6966"/>
                      <a:pt x="3886" y="7707"/>
                    </a:cubicBezTo>
                    <a:cubicBezTo>
                      <a:pt x="4446" y="10374"/>
                      <a:pt x="5182" y="14850"/>
                      <a:pt x="5025" y="16619"/>
                    </a:cubicBezTo>
                    <a:cubicBezTo>
                      <a:pt x="5100" y="16665"/>
                      <a:pt x="5210" y="16691"/>
                      <a:pt x="5340" y="16691"/>
                    </a:cubicBezTo>
                    <a:cubicBezTo>
                      <a:pt x="5463" y="16691"/>
                      <a:pt x="5604" y="16668"/>
                      <a:pt x="5751" y="16619"/>
                    </a:cubicBezTo>
                    <a:cubicBezTo>
                      <a:pt x="5751" y="16619"/>
                      <a:pt x="6946" y="10671"/>
                      <a:pt x="5741" y="7818"/>
                    </a:cubicBezTo>
                    <a:cubicBezTo>
                      <a:pt x="6270" y="1513"/>
                      <a:pt x="4602" y="1"/>
                      <a:pt x="4602"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536;p35"/>
              <p:cNvSpPr/>
              <p:nvPr/>
            </p:nvSpPr>
            <p:spPr>
              <a:xfrm>
                <a:off x="6911081" y="1690545"/>
                <a:ext cx="82218" cy="224258"/>
              </a:xfrm>
              <a:custGeom>
                <a:avLst/>
                <a:gdLst/>
                <a:ahLst/>
                <a:cxnLst/>
                <a:rect l="l" t="t" r="r" b="b"/>
                <a:pathLst>
                  <a:path w="525" h="1432" extrusionOk="0">
                    <a:moveTo>
                      <a:pt x="61" y="0"/>
                    </a:moveTo>
                    <a:lnTo>
                      <a:pt x="61" y="0"/>
                    </a:lnTo>
                    <a:cubicBezTo>
                      <a:pt x="0" y="600"/>
                      <a:pt x="262" y="1200"/>
                      <a:pt x="378" y="1432"/>
                    </a:cubicBezTo>
                    <a:cubicBezTo>
                      <a:pt x="404" y="1094"/>
                      <a:pt x="454" y="756"/>
                      <a:pt x="525" y="429"/>
                    </a:cubicBezTo>
                    <a:lnTo>
                      <a:pt x="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537;p35"/>
              <p:cNvSpPr/>
              <p:nvPr/>
            </p:nvSpPr>
            <p:spPr>
              <a:xfrm>
                <a:off x="6504534" y="773465"/>
                <a:ext cx="422521" cy="841440"/>
              </a:xfrm>
              <a:custGeom>
                <a:avLst/>
                <a:gdLst/>
                <a:ahLst/>
                <a:cxnLst/>
                <a:rect l="l" t="t" r="r" b="b"/>
                <a:pathLst>
                  <a:path w="2698" h="5373" extrusionOk="0">
                    <a:moveTo>
                      <a:pt x="1604" y="1"/>
                    </a:moveTo>
                    <a:cubicBezTo>
                      <a:pt x="1483" y="1"/>
                      <a:pt x="1361" y="21"/>
                      <a:pt x="1240" y="65"/>
                    </a:cubicBezTo>
                    <a:cubicBezTo>
                      <a:pt x="394" y="337"/>
                      <a:pt x="127" y="1557"/>
                      <a:pt x="207" y="2313"/>
                    </a:cubicBezTo>
                    <a:cubicBezTo>
                      <a:pt x="267" y="2858"/>
                      <a:pt x="694" y="3180"/>
                      <a:pt x="1174" y="3180"/>
                    </a:cubicBezTo>
                    <a:cubicBezTo>
                      <a:pt x="1178" y="3180"/>
                      <a:pt x="1181" y="3180"/>
                      <a:pt x="1185" y="3180"/>
                    </a:cubicBezTo>
                    <a:lnTo>
                      <a:pt x="1185" y="3180"/>
                    </a:lnTo>
                    <a:cubicBezTo>
                      <a:pt x="1251" y="3573"/>
                      <a:pt x="1225" y="3981"/>
                      <a:pt x="656" y="4117"/>
                    </a:cubicBezTo>
                    <a:cubicBezTo>
                      <a:pt x="656" y="4117"/>
                      <a:pt x="1" y="4435"/>
                      <a:pt x="867" y="4510"/>
                    </a:cubicBezTo>
                    <a:cubicBezTo>
                      <a:pt x="772" y="4712"/>
                      <a:pt x="878" y="5372"/>
                      <a:pt x="878" y="5372"/>
                    </a:cubicBezTo>
                    <a:cubicBezTo>
                      <a:pt x="948" y="5085"/>
                      <a:pt x="1034" y="4803"/>
                      <a:pt x="1135" y="4525"/>
                    </a:cubicBezTo>
                    <a:cubicBezTo>
                      <a:pt x="1192" y="4527"/>
                      <a:pt x="1247" y="4528"/>
                      <a:pt x="1299" y="4528"/>
                    </a:cubicBezTo>
                    <a:cubicBezTo>
                      <a:pt x="2456" y="4528"/>
                      <a:pt x="2243" y="4117"/>
                      <a:pt x="2243" y="4117"/>
                    </a:cubicBezTo>
                    <a:cubicBezTo>
                      <a:pt x="1986" y="3855"/>
                      <a:pt x="2027" y="3245"/>
                      <a:pt x="2123" y="2741"/>
                    </a:cubicBezTo>
                    <a:cubicBezTo>
                      <a:pt x="2465" y="2393"/>
                      <a:pt x="2516" y="2035"/>
                      <a:pt x="2657" y="1305"/>
                    </a:cubicBezTo>
                    <a:cubicBezTo>
                      <a:pt x="2697" y="1108"/>
                      <a:pt x="2687" y="901"/>
                      <a:pt x="2616" y="715"/>
                    </a:cubicBezTo>
                    <a:cubicBezTo>
                      <a:pt x="2458" y="275"/>
                      <a:pt x="2045" y="1"/>
                      <a:pt x="1604"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538;p35"/>
              <p:cNvSpPr/>
              <p:nvPr/>
            </p:nvSpPr>
            <p:spPr>
              <a:xfrm>
                <a:off x="6578765" y="758117"/>
                <a:ext cx="448517" cy="317908"/>
              </a:xfrm>
              <a:custGeom>
                <a:avLst/>
                <a:gdLst/>
                <a:ahLst/>
                <a:cxnLst/>
                <a:rect l="l" t="t" r="r" b="b"/>
                <a:pathLst>
                  <a:path w="2864" h="2030" extrusionOk="0">
                    <a:moveTo>
                      <a:pt x="1001" y="0"/>
                    </a:moveTo>
                    <a:cubicBezTo>
                      <a:pt x="438" y="0"/>
                      <a:pt x="0" y="412"/>
                      <a:pt x="0" y="803"/>
                    </a:cubicBezTo>
                    <a:cubicBezTo>
                      <a:pt x="141" y="752"/>
                      <a:pt x="293" y="727"/>
                      <a:pt x="449" y="727"/>
                    </a:cubicBezTo>
                    <a:cubicBezTo>
                      <a:pt x="535" y="667"/>
                      <a:pt x="600" y="586"/>
                      <a:pt x="640" y="490"/>
                    </a:cubicBezTo>
                    <a:lnTo>
                      <a:pt x="640" y="490"/>
                    </a:lnTo>
                    <a:cubicBezTo>
                      <a:pt x="651" y="576"/>
                      <a:pt x="640" y="657"/>
                      <a:pt x="615" y="737"/>
                    </a:cubicBezTo>
                    <a:cubicBezTo>
                      <a:pt x="756" y="762"/>
                      <a:pt x="898" y="808"/>
                      <a:pt x="1029" y="863"/>
                    </a:cubicBezTo>
                    <a:cubicBezTo>
                      <a:pt x="1160" y="803"/>
                      <a:pt x="1260" y="687"/>
                      <a:pt x="1311" y="556"/>
                    </a:cubicBezTo>
                    <a:lnTo>
                      <a:pt x="1311" y="556"/>
                    </a:lnTo>
                    <a:cubicBezTo>
                      <a:pt x="1326" y="687"/>
                      <a:pt x="1291" y="823"/>
                      <a:pt x="1215" y="939"/>
                    </a:cubicBezTo>
                    <a:cubicBezTo>
                      <a:pt x="1337" y="975"/>
                      <a:pt x="1435" y="992"/>
                      <a:pt x="1517" y="992"/>
                    </a:cubicBezTo>
                    <a:cubicBezTo>
                      <a:pt x="1536" y="992"/>
                      <a:pt x="1555" y="991"/>
                      <a:pt x="1573" y="989"/>
                    </a:cubicBezTo>
                    <a:lnTo>
                      <a:pt x="1573" y="989"/>
                    </a:lnTo>
                    <a:cubicBezTo>
                      <a:pt x="1749" y="1507"/>
                      <a:pt x="1130" y="2029"/>
                      <a:pt x="1852" y="2029"/>
                    </a:cubicBezTo>
                    <a:cubicBezTo>
                      <a:pt x="1875" y="2029"/>
                      <a:pt x="1900" y="2029"/>
                      <a:pt x="1926" y="2028"/>
                    </a:cubicBezTo>
                    <a:cubicBezTo>
                      <a:pt x="2863" y="1992"/>
                      <a:pt x="2480" y="672"/>
                      <a:pt x="1926" y="369"/>
                    </a:cubicBezTo>
                    <a:cubicBezTo>
                      <a:pt x="1916" y="364"/>
                      <a:pt x="1901" y="359"/>
                      <a:pt x="1890" y="354"/>
                    </a:cubicBezTo>
                    <a:cubicBezTo>
                      <a:pt x="1589" y="101"/>
                      <a:pt x="1280"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539;p35"/>
              <p:cNvSpPr/>
              <p:nvPr/>
            </p:nvSpPr>
            <p:spPr>
              <a:xfrm>
                <a:off x="6569995" y="1012444"/>
                <a:ext cx="48391" cy="77363"/>
              </a:xfrm>
              <a:custGeom>
                <a:avLst/>
                <a:gdLst/>
                <a:ahLst/>
                <a:cxnLst/>
                <a:rect l="l" t="t" r="r" b="b"/>
                <a:pathLst>
                  <a:path w="309" h="494" extrusionOk="0">
                    <a:moveTo>
                      <a:pt x="308" y="0"/>
                    </a:moveTo>
                    <a:lnTo>
                      <a:pt x="308" y="0"/>
                    </a:lnTo>
                    <a:cubicBezTo>
                      <a:pt x="223" y="152"/>
                      <a:pt x="117" y="298"/>
                      <a:pt x="1" y="424"/>
                    </a:cubicBezTo>
                    <a:cubicBezTo>
                      <a:pt x="50" y="469"/>
                      <a:pt x="115" y="494"/>
                      <a:pt x="184" y="494"/>
                    </a:cubicBezTo>
                    <a:cubicBezTo>
                      <a:pt x="200" y="494"/>
                      <a:pt x="216" y="492"/>
                      <a:pt x="233" y="489"/>
                    </a:cubicBezTo>
                    <a:lnTo>
                      <a:pt x="308"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540;p35"/>
              <p:cNvSpPr/>
              <p:nvPr/>
            </p:nvSpPr>
            <p:spPr>
              <a:xfrm>
                <a:off x="6836224" y="1023250"/>
                <a:ext cx="112129" cy="128573"/>
              </a:xfrm>
              <a:custGeom>
                <a:avLst/>
                <a:gdLst/>
                <a:ahLst/>
                <a:cxnLst/>
                <a:rect l="l" t="t" r="r" b="b"/>
                <a:pathLst>
                  <a:path w="716" h="821" extrusionOk="0">
                    <a:moveTo>
                      <a:pt x="426" y="1"/>
                    </a:moveTo>
                    <a:cubicBezTo>
                      <a:pt x="255" y="1"/>
                      <a:pt x="111" y="240"/>
                      <a:pt x="60" y="420"/>
                    </a:cubicBezTo>
                    <a:cubicBezTo>
                      <a:pt x="1" y="620"/>
                      <a:pt x="61" y="821"/>
                      <a:pt x="214" y="821"/>
                    </a:cubicBezTo>
                    <a:cubicBezTo>
                      <a:pt x="230" y="821"/>
                      <a:pt x="248" y="818"/>
                      <a:pt x="267" y="813"/>
                    </a:cubicBezTo>
                    <a:cubicBezTo>
                      <a:pt x="423" y="763"/>
                      <a:pt x="549" y="652"/>
                      <a:pt x="619" y="506"/>
                    </a:cubicBezTo>
                    <a:cubicBezTo>
                      <a:pt x="715" y="309"/>
                      <a:pt x="660" y="57"/>
                      <a:pt x="473" y="7"/>
                    </a:cubicBezTo>
                    <a:cubicBezTo>
                      <a:pt x="457" y="3"/>
                      <a:pt x="441" y="1"/>
                      <a:pt x="426"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541;p35"/>
              <p:cNvSpPr/>
              <p:nvPr/>
            </p:nvSpPr>
            <p:spPr>
              <a:xfrm>
                <a:off x="6547131" y="894051"/>
                <a:ext cx="213296" cy="240702"/>
              </a:xfrm>
              <a:custGeom>
                <a:avLst/>
                <a:gdLst/>
                <a:ahLst/>
                <a:cxnLst/>
                <a:rect l="l" t="t" r="r" b="b"/>
                <a:pathLst>
                  <a:path w="1362" h="1537" extrusionOk="0">
                    <a:moveTo>
                      <a:pt x="352" y="0"/>
                    </a:moveTo>
                    <a:cubicBezTo>
                      <a:pt x="222" y="0"/>
                      <a:pt x="98" y="55"/>
                      <a:pt x="16" y="157"/>
                    </a:cubicBezTo>
                    <a:cubicBezTo>
                      <a:pt x="1" y="172"/>
                      <a:pt x="1" y="197"/>
                      <a:pt x="16" y="212"/>
                    </a:cubicBezTo>
                    <a:cubicBezTo>
                      <a:pt x="26" y="217"/>
                      <a:pt x="36" y="222"/>
                      <a:pt x="46" y="222"/>
                    </a:cubicBezTo>
                    <a:cubicBezTo>
                      <a:pt x="56" y="222"/>
                      <a:pt x="66" y="217"/>
                      <a:pt x="76" y="207"/>
                    </a:cubicBezTo>
                    <a:cubicBezTo>
                      <a:pt x="144" y="130"/>
                      <a:pt x="238" y="81"/>
                      <a:pt x="339" y="81"/>
                    </a:cubicBezTo>
                    <a:cubicBezTo>
                      <a:pt x="344" y="81"/>
                      <a:pt x="349" y="81"/>
                      <a:pt x="354" y="81"/>
                    </a:cubicBezTo>
                    <a:cubicBezTo>
                      <a:pt x="374" y="81"/>
                      <a:pt x="394" y="66"/>
                      <a:pt x="399" y="46"/>
                    </a:cubicBezTo>
                    <a:cubicBezTo>
                      <a:pt x="399" y="46"/>
                      <a:pt x="399" y="41"/>
                      <a:pt x="399" y="41"/>
                    </a:cubicBezTo>
                    <a:cubicBezTo>
                      <a:pt x="404" y="20"/>
                      <a:pt x="389" y="0"/>
                      <a:pt x="369" y="0"/>
                    </a:cubicBezTo>
                    <a:cubicBezTo>
                      <a:pt x="363" y="0"/>
                      <a:pt x="357" y="0"/>
                      <a:pt x="352" y="0"/>
                    </a:cubicBezTo>
                    <a:close/>
                    <a:moveTo>
                      <a:pt x="1064" y="97"/>
                    </a:moveTo>
                    <a:cubicBezTo>
                      <a:pt x="1046" y="97"/>
                      <a:pt x="1027" y="98"/>
                      <a:pt x="1009" y="101"/>
                    </a:cubicBezTo>
                    <a:cubicBezTo>
                      <a:pt x="984" y="106"/>
                      <a:pt x="968" y="126"/>
                      <a:pt x="973" y="152"/>
                    </a:cubicBezTo>
                    <a:cubicBezTo>
                      <a:pt x="978" y="169"/>
                      <a:pt x="994" y="183"/>
                      <a:pt x="1011" y="183"/>
                    </a:cubicBezTo>
                    <a:cubicBezTo>
                      <a:pt x="1014" y="183"/>
                      <a:pt x="1016" y="182"/>
                      <a:pt x="1019" y="182"/>
                    </a:cubicBezTo>
                    <a:cubicBezTo>
                      <a:pt x="1033" y="180"/>
                      <a:pt x="1047" y="179"/>
                      <a:pt x="1061" y="179"/>
                    </a:cubicBezTo>
                    <a:cubicBezTo>
                      <a:pt x="1146" y="179"/>
                      <a:pt x="1225" y="218"/>
                      <a:pt x="1286" y="283"/>
                    </a:cubicBezTo>
                    <a:cubicBezTo>
                      <a:pt x="1291" y="293"/>
                      <a:pt x="1301" y="298"/>
                      <a:pt x="1311" y="298"/>
                    </a:cubicBezTo>
                    <a:cubicBezTo>
                      <a:pt x="1326" y="298"/>
                      <a:pt x="1336" y="293"/>
                      <a:pt x="1346" y="283"/>
                    </a:cubicBezTo>
                    <a:cubicBezTo>
                      <a:pt x="1362" y="267"/>
                      <a:pt x="1362" y="242"/>
                      <a:pt x="1346" y="227"/>
                    </a:cubicBezTo>
                    <a:cubicBezTo>
                      <a:pt x="1273" y="145"/>
                      <a:pt x="1171" y="97"/>
                      <a:pt x="1064" y="97"/>
                    </a:cubicBezTo>
                    <a:close/>
                    <a:moveTo>
                      <a:pt x="36" y="439"/>
                    </a:moveTo>
                    <a:lnTo>
                      <a:pt x="36" y="439"/>
                    </a:lnTo>
                    <a:cubicBezTo>
                      <a:pt x="36" y="439"/>
                      <a:pt x="66" y="499"/>
                      <a:pt x="112" y="514"/>
                    </a:cubicBezTo>
                    <a:cubicBezTo>
                      <a:pt x="91" y="535"/>
                      <a:pt x="76" y="570"/>
                      <a:pt x="71" y="605"/>
                    </a:cubicBezTo>
                    <a:cubicBezTo>
                      <a:pt x="61" y="676"/>
                      <a:pt x="91" y="731"/>
                      <a:pt x="137" y="736"/>
                    </a:cubicBezTo>
                    <a:cubicBezTo>
                      <a:pt x="140" y="737"/>
                      <a:pt x="144" y="737"/>
                      <a:pt x="147" y="737"/>
                    </a:cubicBezTo>
                    <a:cubicBezTo>
                      <a:pt x="188" y="737"/>
                      <a:pt x="223" y="685"/>
                      <a:pt x="233" y="620"/>
                    </a:cubicBezTo>
                    <a:cubicBezTo>
                      <a:pt x="248" y="550"/>
                      <a:pt x="217" y="494"/>
                      <a:pt x="172" y="489"/>
                    </a:cubicBezTo>
                    <a:lnTo>
                      <a:pt x="36" y="439"/>
                    </a:lnTo>
                    <a:close/>
                    <a:moveTo>
                      <a:pt x="878" y="484"/>
                    </a:moveTo>
                    <a:cubicBezTo>
                      <a:pt x="878" y="484"/>
                      <a:pt x="908" y="550"/>
                      <a:pt x="958" y="565"/>
                    </a:cubicBezTo>
                    <a:cubicBezTo>
                      <a:pt x="933" y="585"/>
                      <a:pt x="918" y="620"/>
                      <a:pt x="913" y="656"/>
                    </a:cubicBezTo>
                    <a:cubicBezTo>
                      <a:pt x="903" y="726"/>
                      <a:pt x="933" y="782"/>
                      <a:pt x="979" y="787"/>
                    </a:cubicBezTo>
                    <a:cubicBezTo>
                      <a:pt x="982" y="787"/>
                      <a:pt x="986" y="788"/>
                      <a:pt x="989" y="788"/>
                    </a:cubicBezTo>
                    <a:cubicBezTo>
                      <a:pt x="1031" y="788"/>
                      <a:pt x="1070" y="736"/>
                      <a:pt x="1074" y="671"/>
                    </a:cubicBezTo>
                    <a:cubicBezTo>
                      <a:pt x="1084" y="610"/>
                      <a:pt x="1064" y="565"/>
                      <a:pt x="1034" y="545"/>
                    </a:cubicBezTo>
                    <a:lnTo>
                      <a:pt x="878" y="484"/>
                    </a:lnTo>
                    <a:close/>
                    <a:moveTo>
                      <a:pt x="1107" y="1303"/>
                    </a:moveTo>
                    <a:cubicBezTo>
                      <a:pt x="1102" y="1303"/>
                      <a:pt x="1097" y="1306"/>
                      <a:pt x="1094" y="1311"/>
                    </a:cubicBezTo>
                    <a:cubicBezTo>
                      <a:pt x="982" y="1428"/>
                      <a:pt x="825" y="1493"/>
                      <a:pt x="661" y="1493"/>
                    </a:cubicBezTo>
                    <a:cubicBezTo>
                      <a:pt x="649" y="1493"/>
                      <a:pt x="638" y="1493"/>
                      <a:pt x="626" y="1492"/>
                    </a:cubicBezTo>
                    <a:cubicBezTo>
                      <a:pt x="616" y="1492"/>
                      <a:pt x="606" y="1497"/>
                      <a:pt x="606" y="1512"/>
                    </a:cubicBezTo>
                    <a:cubicBezTo>
                      <a:pt x="606" y="1523"/>
                      <a:pt x="611" y="1533"/>
                      <a:pt x="621" y="1533"/>
                    </a:cubicBezTo>
                    <a:cubicBezTo>
                      <a:pt x="641" y="1535"/>
                      <a:pt x="661" y="1536"/>
                      <a:pt x="681" y="1536"/>
                    </a:cubicBezTo>
                    <a:cubicBezTo>
                      <a:pt x="700" y="1536"/>
                      <a:pt x="719" y="1535"/>
                      <a:pt x="737" y="1533"/>
                    </a:cubicBezTo>
                    <a:cubicBezTo>
                      <a:pt x="883" y="1517"/>
                      <a:pt x="1024" y="1447"/>
                      <a:pt x="1120" y="1336"/>
                    </a:cubicBezTo>
                    <a:cubicBezTo>
                      <a:pt x="1130" y="1331"/>
                      <a:pt x="1130" y="1316"/>
                      <a:pt x="1120" y="1311"/>
                    </a:cubicBezTo>
                    <a:cubicBezTo>
                      <a:pt x="1117" y="1306"/>
                      <a:pt x="1112" y="1303"/>
                      <a:pt x="1107"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542;p35"/>
              <p:cNvSpPr/>
              <p:nvPr/>
            </p:nvSpPr>
            <p:spPr>
              <a:xfrm>
                <a:off x="6281998" y="2243831"/>
                <a:ext cx="937126" cy="1168118"/>
              </a:xfrm>
              <a:custGeom>
                <a:avLst/>
                <a:gdLst/>
                <a:ahLst/>
                <a:cxnLst/>
                <a:rect l="l" t="t" r="r" b="b"/>
                <a:pathLst>
                  <a:path w="5984" h="7459" extrusionOk="0">
                    <a:moveTo>
                      <a:pt x="802" y="0"/>
                    </a:moveTo>
                    <a:lnTo>
                      <a:pt x="781" y="373"/>
                    </a:lnTo>
                    <a:cubicBezTo>
                      <a:pt x="565" y="1003"/>
                      <a:pt x="0" y="5358"/>
                      <a:pt x="0" y="7238"/>
                    </a:cubicBezTo>
                    <a:cubicBezTo>
                      <a:pt x="802" y="7396"/>
                      <a:pt x="1518" y="7458"/>
                      <a:pt x="2149" y="7458"/>
                    </a:cubicBezTo>
                    <a:cubicBezTo>
                      <a:pt x="3211" y="7458"/>
                      <a:pt x="4027" y="7282"/>
                      <a:pt x="4587" y="7092"/>
                    </a:cubicBezTo>
                    <a:cubicBezTo>
                      <a:pt x="4738" y="6659"/>
                      <a:pt x="5086" y="5127"/>
                      <a:pt x="5086" y="5127"/>
                    </a:cubicBezTo>
                    <a:cubicBezTo>
                      <a:pt x="5086" y="5127"/>
                      <a:pt x="5333" y="6639"/>
                      <a:pt x="5348" y="7107"/>
                    </a:cubicBezTo>
                    <a:cubicBezTo>
                      <a:pt x="5489" y="7042"/>
                      <a:pt x="5711" y="6971"/>
                      <a:pt x="5776" y="6906"/>
                    </a:cubicBezTo>
                    <a:cubicBezTo>
                      <a:pt x="5983" y="6160"/>
                      <a:pt x="5509" y="1568"/>
                      <a:pt x="4426" y="363"/>
                    </a:cubicBezTo>
                    <a:lnTo>
                      <a:pt x="4325" y="26"/>
                    </a:lnTo>
                    <a:cubicBezTo>
                      <a:pt x="3782" y="79"/>
                      <a:pt x="3236" y="106"/>
                      <a:pt x="2689" y="106"/>
                    </a:cubicBezTo>
                    <a:cubicBezTo>
                      <a:pt x="2059" y="106"/>
                      <a:pt x="1428" y="71"/>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543;p35"/>
              <p:cNvSpPr/>
              <p:nvPr/>
            </p:nvSpPr>
            <p:spPr>
              <a:xfrm>
                <a:off x="5988364" y="4817949"/>
                <a:ext cx="1203824" cy="182445"/>
              </a:xfrm>
              <a:custGeom>
                <a:avLst/>
                <a:gdLst/>
                <a:ahLst/>
                <a:cxnLst/>
                <a:rect l="l" t="t" r="r" b="b"/>
                <a:pathLst>
                  <a:path w="7687" h="1165" extrusionOk="0">
                    <a:moveTo>
                      <a:pt x="1623" y="0"/>
                    </a:moveTo>
                    <a:cubicBezTo>
                      <a:pt x="1623" y="0"/>
                      <a:pt x="1114" y="560"/>
                      <a:pt x="761" y="726"/>
                    </a:cubicBezTo>
                    <a:cubicBezTo>
                      <a:pt x="731" y="741"/>
                      <a:pt x="701" y="756"/>
                      <a:pt x="665" y="761"/>
                    </a:cubicBezTo>
                    <a:cubicBezTo>
                      <a:pt x="0" y="943"/>
                      <a:pt x="222" y="1165"/>
                      <a:pt x="222" y="1165"/>
                    </a:cubicBezTo>
                    <a:lnTo>
                      <a:pt x="1618" y="1165"/>
                    </a:lnTo>
                    <a:lnTo>
                      <a:pt x="2173" y="918"/>
                    </a:lnTo>
                    <a:lnTo>
                      <a:pt x="2218" y="1124"/>
                    </a:lnTo>
                    <a:lnTo>
                      <a:pt x="2384" y="1124"/>
                    </a:lnTo>
                    <a:cubicBezTo>
                      <a:pt x="2682" y="635"/>
                      <a:pt x="2540" y="282"/>
                      <a:pt x="2450" y="111"/>
                    </a:cubicBezTo>
                    <a:cubicBezTo>
                      <a:pt x="2435" y="71"/>
                      <a:pt x="2414" y="35"/>
                      <a:pt x="2389" y="0"/>
                    </a:cubicBezTo>
                    <a:close/>
                    <a:moveTo>
                      <a:pt x="6628" y="0"/>
                    </a:moveTo>
                    <a:cubicBezTo>
                      <a:pt x="6628" y="0"/>
                      <a:pt x="6124" y="560"/>
                      <a:pt x="5771" y="726"/>
                    </a:cubicBezTo>
                    <a:cubicBezTo>
                      <a:pt x="5741" y="741"/>
                      <a:pt x="5706" y="756"/>
                      <a:pt x="5676" y="761"/>
                    </a:cubicBezTo>
                    <a:cubicBezTo>
                      <a:pt x="5010" y="943"/>
                      <a:pt x="5232" y="1165"/>
                      <a:pt x="5232" y="1165"/>
                    </a:cubicBezTo>
                    <a:lnTo>
                      <a:pt x="6628" y="1165"/>
                    </a:lnTo>
                    <a:lnTo>
                      <a:pt x="7183" y="918"/>
                    </a:lnTo>
                    <a:lnTo>
                      <a:pt x="7228" y="1124"/>
                    </a:lnTo>
                    <a:lnTo>
                      <a:pt x="7394" y="1124"/>
                    </a:lnTo>
                    <a:cubicBezTo>
                      <a:pt x="7687" y="635"/>
                      <a:pt x="7546" y="282"/>
                      <a:pt x="7460" y="111"/>
                    </a:cubicBezTo>
                    <a:cubicBezTo>
                      <a:pt x="7440" y="71"/>
                      <a:pt x="7420" y="35"/>
                      <a:pt x="7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44;p35"/>
              <p:cNvSpPr/>
              <p:nvPr/>
            </p:nvSpPr>
            <p:spPr>
              <a:xfrm>
                <a:off x="6107540" y="4792579"/>
                <a:ext cx="1049097" cy="153787"/>
              </a:xfrm>
              <a:custGeom>
                <a:avLst/>
                <a:gdLst/>
                <a:ahLst/>
                <a:cxnLst/>
                <a:rect l="l" t="t" r="r" b="b"/>
                <a:pathLst>
                  <a:path w="6699" h="982" extrusionOk="0">
                    <a:moveTo>
                      <a:pt x="913" y="1"/>
                    </a:moveTo>
                    <a:cubicBezTo>
                      <a:pt x="913" y="1"/>
                      <a:pt x="353" y="727"/>
                      <a:pt x="0" y="893"/>
                    </a:cubicBezTo>
                    <a:cubicBezTo>
                      <a:pt x="60" y="955"/>
                      <a:pt x="150" y="981"/>
                      <a:pt x="255" y="981"/>
                    </a:cubicBezTo>
                    <a:cubicBezTo>
                      <a:pt x="414" y="981"/>
                      <a:pt x="609" y="921"/>
                      <a:pt x="792" y="833"/>
                    </a:cubicBezTo>
                    <a:cubicBezTo>
                      <a:pt x="1095" y="679"/>
                      <a:pt x="1495" y="261"/>
                      <a:pt x="1647" y="261"/>
                    </a:cubicBezTo>
                    <a:cubicBezTo>
                      <a:pt x="1664" y="261"/>
                      <a:pt x="1678" y="266"/>
                      <a:pt x="1689" y="278"/>
                    </a:cubicBezTo>
                    <a:cubicBezTo>
                      <a:pt x="1653" y="203"/>
                      <a:pt x="1527" y="1"/>
                      <a:pt x="1527" y="1"/>
                    </a:cubicBezTo>
                    <a:close/>
                    <a:moveTo>
                      <a:pt x="5923" y="1"/>
                    </a:moveTo>
                    <a:cubicBezTo>
                      <a:pt x="5923" y="1"/>
                      <a:pt x="5363" y="727"/>
                      <a:pt x="5005" y="893"/>
                    </a:cubicBezTo>
                    <a:cubicBezTo>
                      <a:pt x="5065" y="955"/>
                      <a:pt x="5155" y="981"/>
                      <a:pt x="5260" y="981"/>
                    </a:cubicBezTo>
                    <a:cubicBezTo>
                      <a:pt x="5419" y="981"/>
                      <a:pt x="5614" y="921"/>
                      <a:pt x="5797" y="833"/>
                    </a:cubicBezTo>
                    <a:cubicBezTo>
                      <a:pt x="6100" y="679"/>
                      <a:pt x="6505" y="261"/>
                      <a:pt x="6657" y="261"/>
                    </a:cubicBezTo>
                    <a:cubicBezTo>
                      <a:pt x="6674" y="261"/>
                      <a:pt x="6689" y="266"/>
                      <a:pt x="6699" y="278"/>
                    </a:cubicBezTo>
                    <a:cubicBezTo>
                      <a:pt x="6669" y="203"/>
                      <a:pt x="6538" y="1"/>
                      <a:pt x="6538"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545;p35"/>
              <p:cNvSpPr/>
              <p:nvPr/>
            </p:nvSpPr>
            <p:spPr>
              <a:xfrm>
                <a:off x="6400391" y="2249311"/>
                <a:ext cx="68750" cy="52306"/>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546;p35"/>
              <p:cNvSpPr/>
              <p:nvPr/>
            </p:nvSpPr>
            <p:spPr>
              <a:xfrm>
                <a:off x="6480104" y="2261213"/>
                <a:ext cx="288310" cy="53872"/>
              </a:xfrm>
              <a:custGeom>
                <a:avLst/>
                <a:gdLst/>
                <a:ahLst/>
                <a:cxnLst/>
                <a:rect l="l" t="t" r="r" b="b"/>
                <a:pathLst>
                  <a:path w="1841" h="344" extrusionOk="0">
                    <a:moveTo>
                      <a:pt x="0" y="0"/>
                    </a:moveTo>
                    <a:lnTo>
                      <a:pt x="5" y="267"/>
                    </a:lnTo>
                    <a:cubicBezTo>
                      <a:pt x="409" y="318"/>
                      <a:pt x="815" y="343"/>
                      <a:pt x="1220" y="343"/>
                    </a:cubicBezTo>
                    <a:cubicBezTo>
                      <a:pt x="1427" y="343"/>
                      <a:pt x="1634" y="337"/>
                      <a:pt x="1840" y="323"/>
                    </a:cubicBezTo>
                    <a:lnTo>
                      <a:pt x="1815" y="71"/>
                    </a:lnTo>
                    <a:cubicBezTo>
                      <a:pt x="1679" y="75"/>
                      <a:pt x="1543" y="78"/>
                      <a:pt x="1406" y="78"/>
                    </a:cubicBezTo>
                    <a:cubicBezTo>
                      <a:pt x="938" y="78"/>
                      <a:pt x="469" y="51"/>
                      <a:pt x="0"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547;p35"/>
              <p:cNvSpPr/>
              <p:nvPr/>
            </p:nvSpPr>
            <p:spPr>
              <a:xfrm>
                <a:off x="6776087" y="2256515"/>
                <a:ext cx="201395" cy="54499"/>
              </a:xfrm>
              <a:custGeom>
                <a:avLst/>
                <a:gdLst/>
                <a:ahLst/>
                <a:cxnLst/>
                <a:rect l="l" t="t" r="r" b="b"/>
                <a:pathLst>
                  <a:path w="1286" h="348" extrusionOk="0">
                    <a:moveTo>
                      <a:pt x="1225" y="0"/>
                    </a:moveTo>
                    <a:cubicBezTo>
                      <a:pt x="787" y="56"/>
                      <a:pt x="378" y="86"/>
                      <a:pt x="0" y="101"/>
                    </a:cubicBezTo>
                    <a:lnTo>
                      <a:pt x="26" y="348"/>
                    </a:lnTo>
                    <a:cubicBezTo>
                      <a:pt x="449" y="323"/>
                      <a:pt x="872" y="277"/>
                      <a:pt x="1286" y="207"/>
                    </a:cubicBezTo>
                    <a:lnTo>
                      <a:pt x="1225" y="0"/>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548;p35"/>
              <p:cNvSpPr/>
              <p:nvPr/>
            </p:nvSpPr>
            <p:spPr>
              <a:xfrm>
                <a:off x="6400391" y="2249311"/>
                <a:ext cx="68750" cy="52306"/>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549;p35"/>
              <p:cNvSpPr/>
              <p:nvPr/>
            </p:nvSpPr>
            <p:spPr>
              <a:xfrm>
                <a:off x="6480104" y="2256515"/>
                <a:ext cx="497378" cy="58570"/>
              </a:xfrm>
              <a:custGeom>
                <a:avLst/>
                <a:gdLst/>
                <a:ahLst/>
                <a:cxnLst/>
                <a:rect l="l" t="t" r="r" b="b"/>
                <a:pathLst>
                  <a:path w="3176" h="374" extrusionOk="0">
                    <a:moveTo>
                      <a:pt x="3115" y="0"/>
                    </a:moveTo>
                    <a:cubicBezTo>
                      <a:pt x="2677" y="56"/>
                      <a:pt x="2268" y="86"/>
                      <a:pt x="1890" y="101"/>
                    </a:cubicBezTo>
                    <a:lnTo>
                      <a:pt x="1916" y="348"/>
                    </a:lnTo>
                    <a:cubicBezTo>
                      <a:pt x="2339" y="323"/>
                      <a:pt x="2762" y="277"/>
                      <a:pt x="3176" y="207"/>
                    </a:cubicBezTo>
                    <a:lnTo>
                      <a:pt x="3115" y="0"/>
                    </a:lnTo>
                    <a:close/>
                    <a:moveTo>
                      <a:pt x="0" y="30"/>
                    </a:moveTo>
                    <a:lnTo>
                      <a:pt x="5" y="297"/>
                    </a:lnTo>
                    <a:cubicBezTo>
                      <a:pt x="409" y="348"/>
                      <a:pt x="815" y="373"/>
                      <a:pt x="1220" y="373"/>
                    </a:cubicBezTo>
                    <a:cubicBezTo>
                      <a:pt x="1427" y="373"/>
                      <a:pt x="1634" y="367"/>
                      <a:pt x="1840" y="353"/>
                    </a:cubicBezTo>
                    <a:lnTo>
                      <a:pt x="1815" y="101"/>
                    </a:lnTo>
                    <a:cubicBezTo>
                      <a:pt x="1679" y="105"/>
                      <a:pt x="1543" y="108"/>
                      <a:pt x="1406" y="108"/>
                    </a:cubicBezTo>
                    <a:cubicBezTo>
                      <a:pt x="938" y="108"/>
                      <a:pt x="469" y="81"/>
                      <a:pt x="0"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550;p35"/>
              <p:cNvSpPr/>
              <p:nvPr/>
            </p:nvSpPr>
            <p:spPr>
              <a:xfrm>
                <a:off x="6569212" y="2261996"/>
                <a:ext cx="79086" cy="58570"/>
              </a:xfrm>
              <a:custGeom>
                <a:avLst/>
                <a:gdLst/>
                <a:ahLst/>
                <a:cxnLst/>
                <a:rect l="l" t="t" r="r" b="b"/>
                <a:pathLst>
                  <a:path w="505" h="374" extrusionOk="0">
                    <a:moveTo>
                      <a:pt x="66" y="0"/>
                    </a:moveTo>
                    <a:cubicBezTo>
                      <a:pt x="36" y="0"/>
                      <a:pt x="6" y="26"/>
                      <a:pt x="1" y="61"/>
                    </a:cubicBezTo>
                    <a:cubicBezTo>
                      <a:pt x="1" y="61"/>
                      <a:pt x="1" y="61"/>
                      <a:pt x="1" y="66"/>
                    </a:cubicBezTo>
                    <a:lnTo>
                      <a:pt x="1" y="298"/>
                    </a:lnTo>
                    <a:cubicBezTo>
                      <a:pt x="6" y="328"/>
                      <a:pt x="31" y="358"/>
                      <a:pt x="61" y="358"/>
                    </a:cubicBezTo>
                    <a:lnTo>
                      <a:pt x="439" y="373"/>
                    </a:lnTo>
                    <a:cubicBezTo>
                      <a:pt x="442" y="374"/>
                      <a:pt x="445" y="374"/>
                      <a:pt x="447" y="374"/>
                    </a:cubicBezTo>
                    <a:cubicBezTo>
                      <a:pt x="475" y="374"/>
                      <a:pt x="500" y="350"/>
                      <a:pt x="505" y="318"/>
                    </a:cubicBezTo>
                    <a:cubicBezTo>
                      <a:pt x="505" y="318"/>
                      <a:pt x="505" y="313"/>
                      <a:pt x="505" y="313"/>
                    </a:cubicBezTo>
                    <a:lnTo>
                      <a:pt x="490" y="81"/>
                    </a:lnTo>
                    <a:cubicBezTo>
                      <a:pt x="490" y="46"/>
                      <a:pt x="465" y="21"/>
                      <a:pt x="429" y="21"/>
                    </a:cubicBez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551;p35"/>
              <p:cNvSpPr/>
              <p:nvPr/>
            </p:nvSpPr>
            <p:spPr>
              <a:xfrm>
                <a:off x="6682125" y="1388922"/>
                <a:ext cx="229113" cy="159893"/>
              </a:xfrm>
              <a:custGeom>
                <a:avLst/>
                <a:gdLst/>
                <a:ahLst/>
                <a:cxnLst/>
                <a:rect l="l" t="t" r="r" b="b"/>
                <a:pathLst>
                  <a:path w="1463" h="1021" extrusionOk="0">
                    <a:moveTo>
                      <a:pt x="1049" y="1"/>
                    </a:moveTo>
                    <a:cubicBezTo>
                      <a:pt x="676" y="424"/>
                      <a:pt x="1" y="595"/>
                      <a:pt x="1" y="595"/>
                    </a:cubicBezTo>
                    <a:cubicBezTo>
                      <a:pt x="243" y="866"/>
                      <a:pt x="588" y="1021"/>
                      <a:pt x="948" y="1021"/>
                    </a:cubicBezTo>
                    <a:cubicBezTo>
                      <a:pt x="970" y="1021"/>
                      <a:pt x="992" y="1020"/>
                      <a:pt x="1014" y="1019"/>
                    </a:cubicBezTo>
                    <a:cubicBezTo>
                      <a:pt x="1331" y="999"/>
                      <a:pt x="1462" y="308"/>
                      <a:pt x="1407" y="197"/>
                    </a:cubicBezTo>
                    <a:cubicBezTo>
                      <a:pt x="1356" y="91"/>
                      <a:pt x="1049" y="1"/>
                      <a:pt x="1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552;p35"/>
              <p:cNvSpPr/>
              <p:nvPr/>
            </p:nvSpPr>
            <p:spPr>
              <a:xfrm>
                <a:off x="6484019" y="1388922"/>
                <a:ext cx="187300" cy="137499"/>
              </a:xfrm>
              <a:custGeom>
                <a:avLst/>
                <a:gdLst/>
                <a:ahLst/>
                <a:cxnLst/>
                <a:rect l="l" t="t" r="r" b="b"/>
                <a:pathLst>
                  <a:path w="1196" h="878" extrusionOk="0">
                    <a:moveTo>
                      <a:pt x="1195" y="1"/>
                    </a:moveTo>
                    <a:lnTo>
                      <a:pt x="1195" y="1"/>
                    </a:lnTo>
                    <a:cubicBezTo>
                      <a:pt x="444" y="112"/>
                      <a:pt x="0" y="787"/>
                      <a:pt x="227" y="868"/>
                    </a:cubicBezTo>
                    <a:cubicBezTo>
                      <a:pt x="249" y="875"/>
                      <a:pt x="274" y="878"/>
                      <a:pt x="300" y="878"/>
                    </a:cubicBezTo>
                    <a:cubicBezTo>
                      <a:pt x="556" y="878"/>
                      <a:pt x="998" y="580"/>
                      <a:pt x="998" y="580"/>
                    </a:cubicBezTo>
                    <a:cubicBezTo>
                      <a:pt x="832" y="238"/>
                      <a:pt x="1195"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553;p35"/>
              <p:cNvSpPr/>
              <p:nvPr/>
            </p:nvSpPr>
            <p:spPr>
              <a:xfrm>
                <a:off x="4863468" y="842841"/>
                <a:ext cx="1964925" cy="1961950"/>
              </a:xfrm>
              <a:custGeom>
                <a:avLst/>
                <a:gdLst/>
                <a:ahLst/>
                <a:cxnLst/>
                <a:rect l="l" t="t" r="r" b="b"/>
                <a:pathLst>
                  <a:path w="12547" h="12528" extrusionOk="0">
                    <a:moveTo>
                      <a:pt x="7284" y="1"/>
                    </a:moveTo>
                    <a:cubicBezTo>
                      <a:pt x="7260" y="1"/>
                      <a:pt x="7237" y="2"/>
                      <a:pt x="7213" y="5"/>
                    </a:cubicBezTo>
                    <a:lnTo>
                      <a:pt x="363" y="1008"/>
                    </a:lnTo>
                    <a:cubicBezTo>
                      <a:pt x="318" y="1013"/>
                      <a:pt x="278" y="1028"/>
                      <a:pt x="237" y="1048"/>
                    </a:cubicBezTo>
                    <a:cubicBezTo>
                      <a:pt x="66" y="1139"/>
                      <a:pt x="1" y="1351"/>
                      <a:pt x="96" y="1522"/>
                    </a:cubicBezTo>
                    <a:lnTo>
                      <a:pt x="4688" y="12152"/>
                    </a:lnTo>
                    <a:cubicBezTo>
                      <a:pt x="4795" y="12385"/>
                      <a:pt x="5028" y="12528"/>
                      <a:pt x="5278" y="12528"/>
                    </a:cubicBezTo>
                    <a:cubicBezTo>
                      <a:pt x="5298" y="12528"/>
                      <a:pt x="5318" y="12527"/>
                      <a:pt x="5338" y="12525"/>
                    </a:cubicBezTo>
                    <a:lnTo>
                      <a:pt x="12188" y="11522"/>
                    </a:lnTo>
                    <a:cubicBezTo>
                      <a:pt x="12234" y="11517"/>
                      <a:pt x="12274" y="11502"/>
                      <a:pt x="12314" y="11482"/>
                    </a:cubicBezTo>
                    <a:cubicBezTo>
                      <a:pt x="12481" y="11391"/>
                      <a:pt x="12546" y="11179"/>
                      <a:pt x="12460" y="11008"/>
                    </a:cubicBezTo>
                    <a:lnTo>
                      <a:pt x="7869" y="378"/>
                    </a:lnTo>
                    <a:cubicBezTo>
                      <a:pt x="7763" y="147"/>
                      <a:pt x="7534" y="1"/>
                      <a:pt x="7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554;p35"/>
              <p:cNvSpPr/>
              <p:nvPr/>
            </p:nvSpPr>
            <p:spPr>
              <a:xfrm>
                <a:off x="4969177" y="927251"/>
                <a:ext cx="1754917" cy="1793442"/>
              </a:xfrm>
              <a:custGeom>
                <a:avLst/>
                <a:gdLst/>
                <a:ahLst/>
                <a:cxnLst/>
                <a:rect l="l" t="t" r="r" b="b"/>
                <a:pathLst>
                  <a:path w="11206" h="11452" extrusionOk="0">
                    <a:moveTo>
                      <a:pt x="6679" y="0"/>
                    </a:moveTo>
                    <a:lnTo>
                      <a:pt x="1" y="983"/>
                    </a:lnTo>
                    <a:lnTo>
                      <a:pt x="4522" y="11452"/>
                    </a:lnTo>
                    <a:lnTo>
                      <a:pt x="11206" y="10469"/>
                    </a:lnTo>
                    <a:lnTo>
                      <a:pt x="6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555;p35"/>
              <p:cNvSpPr/>
              <p:nvPr/>
            </p:nvSpPr>
            <p:spPr>
              <a:xfrm>
                <a:off x="5463423" y="1223078"/>
                <a:ext cx="766583" cy="1202414"/>
              </a:xfrm>
              <a:custGeom>
                <a:avLst/>
                <a:gdLst/>
                <a:ahLst/>
                <a:cxnLst/>
                <a:rect l="l" t="t" r="r" b="b"/>
                <a:pathLst>
                  <a:path w="4895" h="7678" extrusionOk="0">
                    <a:moveTo>
                      <a:pt x="2413" y="1"/>
                    </a:moveTo>
                    <a:cubicBezTo>
                      <a:pt x="2405" y="1"/>
                      <a:pt x="2397" y="1"/>
                      <a:pt x="2389" y="1"/>
                    </a:cubicBezTo>
                    <a:cubicBezTo>
                      <a:pt x="1054" y="21"/>
                      <a:pt x="0" y="1755"/>
                      <a:pt x="31" y="3872"/>
                    </a:cubicBezTo>
                    <a:cubicBezTo>
                      <a:pt x="61" y="5982"/>
                      <a:pt x="1157" y="7678"/>
                      <a:pt x="2482" y="7678"/>
                    </a:cubicBezTo>
                    <a:cubicBezTo>
                      <a:pt x="2490" y="7678"/>
                      <a:pt x="2498" y="7678"/>
                      <a:pt x="2505" y="7678"/>
                    </a:cubicBezTo>
                    <a:cubicBezTo>
                      <a:pt x="3836" y="7658"/>
                      <a:pt x="4894" y="5919"/>
                      <a:pt x="4859" y="3802"/>
                    </a:cubicBezTo>
                    <a:cubicBezTo>
                      <a:pt x="4829" y="1692"/>
                      <a:pt x="3733" y="1"/>
                      <a:pt x="2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556;p35"/>
              <p:cNvSpPr/>
              <p:nvPr/>
            </p:nvSpPr>
            <p:spPr>
              <a:xfrm>
                <a:off x="5568348" y="1435592"/>
                <a:ext cx="612640" cy="796494"/>
              </a:xfrm>
              <a:custGeom>
                <a:avLst/>
                <a:gdLst/>
                <a:ahLst/>
                <a:cxnLst/>
                <a:rect l="l" t="t" r="r" b="b"/>
                <a:pathLst>
                  <a:path w="3912" h="5086" extrusionOk="0">
                    <a:moveTo>
                      <a:pt x="1508" y="0"/>
                    </a:moveTo>
                    <a:lnTo>
                      <a:pt x="1" y="222"/>
                    </a:lnTo>
                    <a:lnTo>
                      <a:pt x="31" y="287"/>
                    </a:lnTo>
                    <a:lnTo>
                      <a:pt x="1533" y="66"/>
                    </a:lnTo>
                    <a:lnTo>
                      <a:pt x="1508" y="0"/>
                    </a:lnTo>
                    <a:close/>
                    <a:moveTo>
                      <a:pt x="1800" y="686"/>
                    </a:moveTo>
                    <a:lnTo>
                      <a:pt x="293" y="907"/>
                    </a:lnTo>
                    <a:lnTo>
                      <a:pt x="353" y="1038"/>
                    </a:lnTo>
                    <a:lnTo>
                      <a:pt x="1861" y="817"/>
                    </a:lnTo>
                    <a:lnTo>
                      <a:pt x="1800" y="686"/>
                    </a:lnTo>
                    <a:close/>
                    <a:moveTo>
                      <a:pt x="2022" y="1200"/>
                    </a:moveTo>
                    <a:lnTo>
                      <a:pt x="520" y="1421"/>
                    </a:lnTo>
                    <a:lnTo>
                      <a:pt x="646" y="1714"/>
                    </a:lnTo>
                    <a:lnTo>
                      <a:pt x="2148" y="1492"/>
                    </a:lnTo>
                    <a:lnTo>
                      <a:pt x="2022" y="1200"/>
                    </a:lnTo>
                    <a:close/>
                    <a:moveTo>
                      <a:pt x="2269" y="1769"/>
                    </a:moveTo>
                    <a:lnTo>
                      <a:pt x="762" y="1991"/>
                    </a:lnTo>
                    <a:lnTo>
                      <a:pt x="1024" y="2596"/>
                    </a:lnTo>
                    <a:lnTo>
                      <a:pt x="2531" y="2374"/>
                    </a:lnTo>
                    <a:lnTo>
                      <a:pt x="2269" y="1769"/>
                    </a:lnTo>
                    <a:close/>
                    <a:moveTo>
                      <a:pt x="2622" y="2581"/>
                    </a:moveTo>
                    <a:lnTo>
                      <a:pt x="1115" y="2803"/>
                    </a:lnTo>
                    <a:lnTo>
                      <a:pt x="1432" y="3538"/>
                    </a:lnTo>
                    <a:lnTo>
                      <a:pt x="464" y="3685"/>
                    </a:lnTo>
                    <a:lnTo>
                      <a:pt x="2899" y="5086"/>
                    </a:lnTo>
                    <a:lnTo>
                      <a:pt x="3912" y="3176"/>
                    </a:lnTo>
                    <a:lnTo>
                      <a:pt x="2939" y="3322"/>
                    </a:lnTo>
                    <a:lnTo>
                      <a:pt x="2622" y="258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557;p35"/>
              <p:cNvSpPr/>
              <p:nvPr/>
            </p:nvSpPr>
            <p:spPr>
              <a:xfrm>
                <a:off x="6535385" y="1523290"/>
                <a:ext cx="656019" cy="713649"/>
              </a:xfrm>
              <a:custGeom>
                <a:avLst/>
                <a:gdLst/>
                <a:ahLst/>
                <a:cxnLst/>
                <a:rect l="l" t="t" r="r" b="b"/>
                <a:pathLst>
                  <a:path w="4189" h="4557" extrusionOk="0">
                    <a:moveTo>
                      <a:pt x="3266" y="3205"/>
                    </a:moveTo>
                    <a:cubicBezTo>
                      <a:pt x="3271" y="3205"/>
                      <a:pt x="3266" y="3215"/>
                      <a:pt x="3256" y="3225"/>
                    </a:cubicBezTo>
                    <a:cubicBezTo>
                      <a:pt x="3256" y="3220"/>
                      <a:pt x="3261" y="3210"/>
                      <a:pt x="3266" y="3205"/>
                    </a:cubicBezTo>
                    <a:close/>
                    <a:moveTo>
                      <a:pt x="3040" y="1"/>
                    </a:moveTo>
                    <a:cubicBezTo>
                      <a:pt x="2993" y="1"/>
                      <a:pt x="2945" y="7"/>
                      <a:pt x="2898" y="20"/>
                    </a:cubicBezTo>
                    <a:cubicBezTo>
                      <a:pt x="2621" y="100"/>
                      <a:pt x="2455" y="393"/>
                      <a:pt x="2535" y="670"/>
                    </a:cubicBezTo>
                    <a:cubicBezTo>
                      <a:pt x="2661" y="1129"/>
                      <a:pt x="2792" y="1587"/>
                      <a:pt x="2918" y="2041"/>
                    </a:cubicBezTo>
                    <a:cubicBezTo>
                      <a:pt x="2984" y="2268"/>
                      <a:pt x="3050" y="2495"/>
                      <a:pt x="3110" y="2721"/>
                    </a:cubicBezTo>
                    <a:lnTo>
                      <a:pt x="3191" y="3054"/>
                    </a:lnTo>
                    <a:cubicBezTo>
                      <a:pt x="3206" y="3104"/>
                      <a:pt x="3216" y="3155"/>
                      <a:pt x="3226" y="3205"/>
                    </a:cubicBezTo>
                    <a:lnTo>
                      <a:pt x="3231" y="3246"/>
                    </a:lnTo>
                    <a:cubicBezTo>
                      <a:pt x="3170" y="3301"/>
                      <a:pt x="3105" y="3341"/>
                      <a:pt x="3029" y="3377"/>
                    </a:cubicBezTo>
                    <a:cubicBezTo>
                      <a:pt x="2838" y="3467"/>
                      <a:pt x="2636" y="3548"/>
                      <a:pt x="2430" y="3608"/>
                    </a:cubicBezTo>
                    <a:cubicBezTo>
                      <a:pt x="2026" y="3729"/>
                      <a:pt x="1603" y="3835"/>
                      <a:pt x="1185" y="3931"/>
                    </a:cubicBezTo>
                    <a:cubicBezTo>
                      <a:pt x="1154" y="3906"/>
                      <a:pt x="1129" y="3886"/>
                      <a:pt x="1094" y="3866"/>
                    </a:cubicBezTo>
                    <a:lnTo>
                      <a:pt x="706" y="3619"/>
                    </a:lnTo>
                    <a:cubicBezTo>
                      <a:pt x="659" y="3589"/>
                      <a:pt x="603" y="3574"/>
                      <a:pt x="547" y="3574"/>
                    </a:cubicBezTo>
                    <a:cubicBezTo>
                      <a:pt x="507" y="3574"/>
                      <a:pt x="466" y="3582"/>
                      <a:pt x="429" y="3598"/>
                    </a:cubicBezTo>
                    <a:lnTo>
                      <a:pt x="187" y="3694"/>
                    </a:lnTo>
                    <a:cubicBezTo>
                      <a:pt x="76" y="3740"/>
                      <a:pt x="0" y="3845"/>
                      <a:pt x="0" y="3966"/>
                    </a:cubicBezTo>
                    <a:lnTo>
                      <a:pt x="0" y="4289"/>
                    </a:lnTo>
                    <a:lnTo>
                      <a:pt x="0" y="4294"/>
                    </a:lnTo>
                    <a:cubicBezTo>
                      <a:pt x="0" y="4427"/>
                      <a:pt x="111" y="4541"/>
                      <a:pt x="244" y="4541"/>
                    </a:cubicBezTo>
                    <a:cubicBezTo>
                      <a:pt x="246" y="4541"/>
                      <a:pt x="249" y="4541"/>
                      <a:pt x="252" y="4541"/>
                    </a:cubicBezTo>
                    <a:lnTo>
                      <a:pt x="413" y="4541"/>
                    </a:lnTo>
                    <a:cubicBezTo>
                      <a:pt x="413" y="4541"/>
                      <a:pt x="527" y="4556"/>
                      <a:pt x="686" y="4556"/>
                    </a:cubicBezTo>
                    <a:cubicBezTo>
                      <a:pt x="846" y="4556"/>
                      <a:pt x="1051" y="4541"/>
                      <a:pt x="1235" y="4480"/>
                    </a:cubicBezTo>
                    <a:cubicBezTo>
                      <a:pt x="1699" y="4480"/>
                      <a:pt x="2157" y="4450"/>
                      <a:pt x="2611" y="4375"/>
                    </a:cubicBezTo>
                    <a:cubicBezTo>
                      <a:pt x="2873" y="4334"/>
                      <a:pt x="3130" y="4269"/>
                      <a:pt x="3377" y="4183"/>
                    </a:cubicBezTo>
                    <a:cubicBezTo>
                      <a:pt x="3528" y="4128"/>
                      <a:pt x="3669" y="4057"/>
                      <a:pt x="3796" y="3971"/>
                    </a:cubicBezTo>
                    <a:cubicBezTo>
                      <a:pt x="3886" y="3911"/>
                      <a:pt x="3962" y="3835"/>
                      <a:pt x="4032" y="3755"/>
                    </a:cubicBezTo>
                    <a:cubicBezTo>
                      <a:pt x="4118" y="3634"/>
                      <a:pt x="4174" y="3493"/>
                      <a:pt x="4189" y="3346"/>
                    </a:cubicBezTo>
                    <a:cubicBezTo>
                      <a:pt x="4189" y="3326"/>
                      <a:pt x="4189" y="3306"/>
                      <a:pt x="4189" y="3286"/>
                    </a:cubicBezTo>
                    <a:lnTo>
                      <a:pt x="4189" y="3251"/>
                    </a:lnTo>
                    <a:lnTo>
                      <a:pt x="4189" y="3180"/>
                    </a:lnTo>
                    <a:cubicBezTo>
                      <a:pt x="4189" y="3135"/>
                      <a:pt x="4179" y="3099"/>
                      <a:pt x="4179" y="3064"/>
                    </a:cubicBezTo>
                    <a:cubicBezTo>
                      <a:pt x="4174" y="2994"/>
                      <a:pt x="4163" y="2928"/>
                      <a:pt x="4153" y="2862"/>
                    </a:cubicBezTo>
                    <a:cubicBezTo>
                      <a:pt x="4138" y="2731"/>
                      <a:pt x="4113" y="2610"/>
                      <a:pt x="4088" y="2489"/>
                    </a:cubicBezTo>
                    <a:cubicBezTo>
                      <a:pt x="4042" y="2248"/>
                      <a:pt x="3987" y="2006"/>
                      <a:pt x="3932" y="1769"/>
                    </a:cubicBezTo>
                    <a:cubicBezTo>
                      <a:pt x="3816" y="1300"/>
                      <a:pt x="3690" y="831"/>
                      <a:pt x="3549" y="367"/>
                    </a:cubicBezTo>
                    <a:lnTo>
                      <a:pt x="3549" y="378"/>
                    </a:lnTo>
                    <a:cubicBezTo>
                      <a:pt x="3482" y="147"/>
                      <a:pt x="3269" y="1"/>
                      <a:pt x="304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558;p35"/>
              <p:cNvSpPr/>
              <p:nvPr/>
            </p:nvSpPr>
            <p:spPr>
              <a:xfrm>
                <a:off x="6820250" y="1423689"/>
                <a:ext cx="384623" cy="449300"/>
              </a:xfrm>
              <a:custGeom>
                <a:avLst/>
                <a:gdLst/>
                <a:ahLst/>
                <a:cxnLst/>
                <a:rect l="l" t="t" r="r" b="b"/>
                <a:pathLst>
                  <a:path w="2456" h="2869" extrusionOk="0">
                    <a:moveTo>
                      <a:pt x="782" y="0"/>
                    </a:moveTo>
                    <a:cubicBezTo>
                      <a:pt x="1" y="1326"/>
                      <a:pt x="1115" y="2868"/>
                      <a:pt x="1115" y="2868"/>
                    </a:cubicBezTo>
                    <a:cubicBezTo>
                      <a:pt x="1115" y="2868"/>
                      <a:pt x="1916" y="2753"/>
                      <a:pt x="2455" y="1825"/>
                    </a:cubicBezTo>
                    <a:cubicBezTo>
                      <a:pt x="1992" y="681"/>
                      <a:pt x="1351" y="91"/>
                      <a:pt x="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15715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99"/>
                                        </p:tgtEl>
                                        <p:attrNameLst>
                                          <p:attrName>style.visibility</p:attrName>
                                        </p:attrNameLst>
                                      </p:cBhvr>
                                      <p:to>
                                        <p:strVal val="visible"/>
                                      </p:to>
                                    </p:set>
                                    <p:animEffect transition="in" filter="wipe(left)">
                                      <p:cBhvr>
                                        <p:cTn id="11" dur="125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63" name="Google Shape;463;p34"/>
          <p:cNvSpPr txBox="1">
            <a:spLocks noGrp="1"/>
          </p:cNvSpPr>
          <p:nvPr>
            <p:ph type="title" idx="8"/>
          </p:nvPr>
        </p:nvSpPr>
        <p:spPr>
          <a:xfrm>
            <a:off x="1025068" y="1416234"/>
            <a:ext cx="5519424" cy="572700"/>
          </a:xfrm>
          <a:prstGeom prst="rect">
            <a:avLst/>
          </a:prstGeom>
        </p:spPr>
        <p:txBody>
          <a:bodyPr spcFirstLastPara="1" wrap="square" lIns="91425" tIns="91425" rIns="91425" bIns="91425" anchor="t" anchorCtr="0">
            <a:noAutofit/>
          </a:bodyPr>
          <a:lstStyle/>
          <a:p>
            <a:pPr lvl="0"/>
            <a:r>
              <a:rPr lang="en-US" sz="3200" dirty="0"/>
              <a:t>Brief </a:t>
            </a:r>
            <a:r>
              <a:rPr lang="en-US" sz="3200" dirty="0" smtClean="0"/>
              <a:t>Overview </a:t>
            </a:r>
            <a:br>
              <a:rPr lang="en-US" sz="3200" dirty="0" smtClean="0"/>
            </a:br>
            <a:r>
              <a:rPr lang="en-US" sz="3200" dirty="0" smtClean="0"/>
              <a:t>Of </a:t>
            </a:r>
            <a:r>
              <a:rPr lang="en-US" sz="3200" dirty="0"/>
              <a:t>the </a:t>
            </a:r>
            <a:r>
              <a:rPr lang="en-US" sz="3200" dirty="0" smtClean="0"/>
              <a:t>Previous Day's </a:t>
            </a:r>
            <a:br>
              <a:rPr lang="en-US" sz="3200" dirty="0" smtClean="0"/>
            </a:br>
            <a:r>
              <a:rPr lang="en-US" sz="3200" dirty="0" smtClean="0"/>
              <a:t>Key Points</a:t>
            </a:r>
            <a:endParaRPr sz="3200" dirty="0"/>
          </a:p>
        </p:txBody>
      </p:sp>
      <p:grpSp>
        <p:nvGrpSpPr>
          <p:cNvPr id="467" name="Google Shape;467;p34"/>
          <p:cNvGrpSpPr/>
          <p:nvPr/>
        </p:nvGrpSpPr>
        <p:grpSpPr>
          <a:xfrm>
            <a:off x="6188263" y="1229774"/>
            <a:ext cx="1441074" cy="3913630"/>
            <a:chOff x="2836675" y="3163825"/>
            <a:chExt cx="302575" cy="821725"/>
          </a:xfrm>
        </p:grpSpPr>
        <p:sp>
          <p:nvSpPr>
            <p:cNvPr id="468" name="Google Shape;468;p34"/>
            <p:cNvSpPr/>
            <p:nvPr/>
          </p:nvSpPr>
          <p:spPr>
            <a:xfrm>
              <a:off x="2928300" y="3584825"/>
              <a:ext cx="172025" cy="377050"/>
            </a:xfrm>
            <a:custGeom>
              <a:avLst/>
              <a:gdLst/>
              <a:ahLst/>
              <a:cxnLst/>
              <a:rect l="l" t="t" r="r" b="b"/>
              <a:pathLst>
                <a:path w="6881" h="15082" extrusionOk="0">
                  <a:moveTo>
                    <a:pt x="1018" y="0"/>
                  </a:moveTo>
                  <a:lnTo>
                    <a:pt x="0" y="14869"/>
                  </a:lnTo>
                  <a:lnTo>
                    <a:pt x="832" y="15081"/>
                  </a:lnTo>
                  <a:cubicBezTo>
                    <a:pt x="832" y="15081"/>
                    <a:pt x="2435" y="9925"/>
                    <a:pt x="2500" y="7027"/>
                  </a:cubicBezTo>
                  <a:cubicBezTo>
                    <a:pt x="2566" y="4128"/>
                    <a:pt x="2495" y="3513"/>
                    <a:pt x="3412" y="1875"/>
                  </a:cubicBezTo>
                  <a:lnTo>
                    <a:pt x="1018" y="0"/>
                  </a:lnTo>
                  <a:close/>
                  <a:moveTo>
                    <a:pt x="3931" y="202"/>
                  </a:moveTo>
                  <a:lnTo>
                    <a:pt x="5076" y="15081"/>
                  </a:lnTo>
                  <a:lnTo>
                    <a:pt x="5948" y="15076"/>
                  </a:lnTo>
                  <a:cubicBezTo>
                    <a:pt x="5948" y="15076"/>
                    <a:pt x="6880" y="9748"/>
                    <a:pt x="6522" y="6875"/>
                  </a:cubicBezTo>
                  <a:cubicBezTo>
                    <a:pt x="6159" y="4002"/>
                    <a:pt x="5670" y="3433"/>
                    <a:pt x="6356" y="1664"/>
                  </a:cubicBezTo>
                  <a:lnTo>
                    <a:pt x="3931" y="202"/>
                  </a:lnTo>
                  <a:close/>
                </a:path>
              </a:pathLst>
            </a:custGeom>
            <a:solidFill>
              <a:srgbClr val="B45F06"/>
            </a:solidFill>
            <a:ln>
              <a:noFill/>
            </a:ln>
          </p:spPr>
          <p:txBody>
            <a:bodyPr spcFirstLastPara="1" wrap="square" lIns="91425" tIns="91425" rIns="91425" bIns="91425" anchor="ctr" anchorCtr="0">
              <a:noAutofit/>
            </a:bodyPr>
            <a:lstStyle/>
            <a:p>
              <a:endParaRPr dirty="0"/>
            </a:p>
          </p:txBody>
        </p:sp>
        <p:sp>
          <p:nvSpPr>
            <p:cNvPr id="469" name="Google Shape;469;p34"/>
            <p:cNvSpPr/>
            <p:nvPr/>
          </p:nvSpPr>
          <p:spPr>
            <a:xfrm>
              <a:off x="2883925" y="3954075"/>
              <a:ext cx="202400" cy="31475"/>
            </a:xfrm>
            <a:custGeom>
              <a:avLst/>
              <a:gdLst/>
              <a:ahLst/>
              <a:cxnLst/>
              <a:rect l="l" t="t" r="r" b="b"/>
              <a:pathLst>
                <a:path w="8096" h="1259" extrusionOk="0">
                  <a:moveTo>
                    <a:pt x="6900" y="134"/>
                  </a:moveTo>
                  <a:cubicBezTo>
                    <a:pt x="6822" y="134"/>
                    <a:pt x="6749" y="159"/>
                    <a:pt x="6689" y="205"/>
                  </a:cubicBezTo>
                  <a:cubicBezTo>
                    <a:pt x="6392" y="477"/>
                    <a:pt x="6165" y="704"/>
                    <a:pt x="5399" y="790"/>
                  </a:cubicBezTo>
                  <a:cubicBezTo>
                    <a:pt x="5233" y="805"/>
                    <a:pt x="5298" y="1254"/>
                    <a:pt x="5691" y="1254"/>
                  </a:cubicBezTo>
                  <a:cubicBezTo>
                    <a:pt x="6295" y="1254"/>
                    <a:pt x="6221" y="1197"/>
                    <a:pt x="6651" y="1197"/>
                  </a:cubicBezTo>
                  <a:cubicBezTo>
                    <a:pt x="6684" y="1197"/>
                    <a:pt x="6720" y="1198"/>
                    <a:pt x="6760" y="1198"/>
                  </a:cubicBezTo>
                  <a:cubicBezTo>
                    <a:pt x="7229" y="1203"/>
                    <a:pt x="7566" y="1234"/>
                    <a:pt x="7944" y="1244"/>
                  </a:cubicBezTo>
                  <a:cubicBezTo>
                    <a:pt x="7949" y="1246"/>
                    <a:pt x="7954" y="1247"/>
                    <a:pt x="7960" y="1247"/>
                  </a:cubicBezTo>
                  <a:cubicBezTo>
                    <a:pt x="7965" y="1247"/>
                    <a:pt x="7970" y="1246"/>
                    <a:pt x="7975" y="1244"/>
                  </a:cubicBezTo>
                  <a:cubicBezTo>
                    <a:pt x="8050" y="1229"/>
                    <a:pt x="8096" y="1158"/>
                    <a:pt x="8081" y="1082"/>
                  </a:cubicBezTo>
                  <a:lnTo>
                    <a:pt x="7909" y="225"/>
                  </a:lnTo>
                  <a:cubicBezTo>
                    <a:pt x="7899" y="185"/>
                    <a:pt x="7864" y="155"/>
                    <a:pt x="7828" y="155"/>
                  </a:cubicBezTo>
                  <a:lnTo>
                    <a:pt x="6921" y="135"/>
                  </a:lnTo>
                  <a:cubicBezTo>
                    <a:pt x="6914" y="134"/>
                    <a:pt x="6907" y="134"/>
                    <a:pt x="6900" y="134"/>
                  </a:cubicBezTo>
                  <a:close/>
                  <a:moveTo>
                    <a:pt x="1708" y="0"/>
                  </a:moveTo>
                  <a:cubicBezTo>
                    <a:pt x="1646" y="0"/>
                    <a:pt x="1586" y="13"/>
                    <a:pt x="1528" y="44"/>
                  </a:cubicBezTo>
                  <a:cubicBezTo>
                    <a:pt x="1218" y="251"/>
                    <a:pt x="974" y="435"/>
                    <a:pt x="323" y="435"/>
                  </a:cubicBezTo>
                  <a:cubicBezTo>
                    <a:pt x="275" y="435"/>
                    <a:pt x="225" y="434"/>
                    <a:pt x="172" y="432"/>
                  </a:cubicBezTo>
                  <a:cubicBezTo>
                    <a:pt x="171" y="432"/>
                    <a:pt x="170" y="432"/>
                    <a:pt x="169" y="432"/>
                  </a:cubicBezTo>
                  <a:cubicBezTo>
                    <a:pt x="1" y="432"/>
                    <a:pt x="3" y="881"/>
                    <a:pt x="389" y="936"/>
                  </a:cubicBezTo>
                  <a:cubicBezTo>
                    <a:pt x="1034" y="1037"/>
                    <a:pt x="908" y="946"/>
                    <a:pt x="1457" y="1037"/>
                  </a:cubicBezTo>
                  <a:cubicBezTo>
                    <a:pt x="1921" y="1113"/>
                    <a:pt x="2249" y="1188"/>
                    <a:pt x="2622" y="1259"/>
                  </a:cubicBezTo>
                  <a:lnTo>
                    <a:pt x="2647" y="1259"/>
                  </a:lnTo>
                  <a:cubicBezTo>
                    <a:pt x="2723" y="1254"/>
                    <a:pt x="2783" y="1183"/>
                    <a:pt x="2778" y="1108"/>
                  </a:cubicBezTo>
                  <a:lnTo>
                    <a:pt x="2733" y="236"/>
                  </a:lnTo>
                  <a:cubicBezTo>
                    <a:pt x="2728" y="195"/>
                    <a:pt x="2697" y="165"/>
                    <a:pt x="2657" y="155"/>
                  </a:cubicBezTo>
                  <a:lnTo>
                    <a:pt x="1765" y="4"/>
                  </a:lnTo>
                  <a:cubicBezTo>
                    <a:pt x="1746" y="1"/>
                    <a:pt x="1727" y="0"/>
                    <a:pt x="1708" y="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470" name="Google Shape;470;p34"/>
            <p:cNvSpPr/>
            <p:nvPr/>
          </p:nvSpPr>
          <p:spPr>
            <a:xfrm>
              <a:off x="2941025" y="3456925"/>
              <a:ext cx="165600" cy="263325"/>
            </a:xfrm>
            <a:custGeom>
              <a:avLst/>
              <a:gdLst/>
              <a:ahLst/>
              <a:cxnLst/>
              <a:rect l="l" t="t" r="r" b="b"/>
              <a:pathLst>
                <a:path w="6624" h="10533" extrusionOk="0">
                  <a:moveTo>
                    <a:pt x="993" y="0"/>
                  </a:moveTo>
                  <a:lnTo>
                    <a:pt x="786" y="414"/>
                  </a:lnTo>
                  <a:cubicBezTo>
                    <a:pt x="786" y="414"/>
                    <a:pt x="171" y="5535"/>
                    <a:pt x="0" y="10368"/>
                  </a:cubicBezTo>
                  <a:cubicBezTo>
                    <a:pt x="0" y="10368"/>
                    <a:pt x="572" y="10532"/>
                    <a:pt x="1926" y="10532"/>
                  </a:cubicBezTo>
                  <a:cubicBezTo>
                    <a:pt x="2889" y="10532"/>
                    <a:pt x="4246" y="10449"/>
                    <a:pt x="6074" y="10167"/>
                  </a:cubicBezTo>
                  <a:cubicBezTo>
                    <a:pt x="5958" y="9532"/>
                    <a:pt x="5928" y="8886"/>
                    <a:pt x="5978" y="8251"/>
                  </a:cubicBezTo>
                  <a:cubicBezTo>
                    <a:pt x="6109" y="6497"/>
                    <a:pt x="6623" y="4597"/>
                    <a:pt x="6074" y="2762"/>
                  </a:cubicBezTo>
                  <a:cubicBezTo>
                    <a:pt x="5464" y="741"/>
                    <a:pt x="4809" y="172"/>
                    <a:pt x="4809" y="172"/>
                  </a:cubicBezTo>
                  <a:lnTo>
                    <a:pt x="993" y="0"/>
                  </a:ln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471" name="Google Shape;471;p34"/>
            <p:cNvSpPr/>
            <p:nvPr/>
          </p:nvSpPr>
          <p:spPr>
            <a:xfrm>
              <a:off x="2947700" y="3295125"/>
              <a:ext cx="134850" cy="175550"/>
            </a:xfrm>
            <a:custGeom>
              <a:avLst/>
              <a:gdLst/>
              <a:ahLst/>
              <a:cxnLst/>
              <a:rect l="l" t="t" r="r" b="b"/>
              <a:pathLst>
                <a:path w="5394" h="7022" extrusionOk="0">
                  <a:moveTo>
                    <a:pt x="1860" y="0"/>
                  </a:moveTo>
                  <a:cubicBezTo>
                    <a:pt x="1699" y="0"/>
                    <a:pt x="1548" y="71"/>
                    <a:pt x="1447" y="197"/>
                  </a:cubicBezTo>
                  <a:cubicBezTo>
                    <a:pt x="0" y="1941"/>
                    <a:pt x="348" y="2828"/>
                    <a:pt x="348" y="2828"/>
                  </a:cubicBezTo>
                  <a:lnTo>
                    <a:pt x="419" y="7022"/>
                  </a:lnTo>
                  <a:lnTo>
                    <a:pt x="4884" y="7022"/>
                  </a:lnTo>
                  <a:cubicBezTo>
                    <a:pt x="4355" y="4179"/>
                    <a:pt x="5046" y="1563"/>
                    <a:pt x="5373" y="545"/>
                  </a:cubicBezTo>
                  <a:cubicBezTo>
                    <a:pt x="5383" y="509"/>
                    <a:pt x="5393" y="474"/>
                    <a:pt x="5393" y="439"/>
                  </a:cubicBezTo>
                  <a:cubicBezTo>
                    <a:pt x="5393" y="247"/>
                    <a:pt x="5242" y="86"/>
                    <a:pt x="5046" y="86"/>
                  </a:cubicBezTo>
                  <a:lnTo>
                    <a:pt x="1860" y="0"/>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472" name="Google Shape;472;p34"/>
            <p:cNvSpPr/>
            <p:nvPr/>
          </p:nvSpPr>
          <p:spPr>
            <a:xfrm>
              <a:off x="2947700" y="3295125"/>
              <a:ext cx="134850" cy="175550"/>
            </a:xfrm>
            <a:custGeom>
              <a:avLst/>
              <a:gdLst/>
              <a:ahLst/>
              <a:cxnLst/>
              <a:rect l="l" t="t" r="r" b="b"/>
              <a:pathLst>
                <a:path w="5394" h="7022" extrusionOk="0">
                  <a:moveTo>
                    <a:pt x="1860" y="0"/>
                  </a:moveTo>
                  <a:cubicBezTo>
                    <a:pt x="1699" y="0"/>
                    <a:pt x="1548" y="71"/>
                    <a:pt x="1447" y="197"/>
                  </a:cubicBezTo>
                  <a:cubicBezTo>
                    <a:pt x="0" y="1941"/>
                    <a:pt x="348" y="2828"/>
                    <a:pt x="348" y="2828"/>
                  </a:cubicBezTo>
                  <a:lnTo>
                    <a:pt x="419" y="7022"/>
                  </a:lnTo>
                  <a:lnTo>
                    <a:pt x="4884" y="7022"/>
                  </a:lnTo>
                  <a:cubicBezTo>
                    <a:pt x="4355" y="4179"/>
                    <a:pt x="5046" y="1563"/>
                    <a:pt x="5373" y="545"/>
                  </a:cubicBezTo>
                  <a:cubicBezTo>
                    <a:pt x="5383" y="509"/>
                    <a:pt x="5393" y="474"/>
                    <a:pt x="5393" y="439"/>
                  </a:cubicBezTo>
                  <a:cubicBezTo>
                    <a:pt x="5393" y="247"/>
                    <a:pt x="5242" y="86"/>
                    <a:pt x="5046" y="86"/>
                  </a:cubicBezTo>
                  <a:lnTo>
                    <a:pt x="1860" y="0"/>
                  </a:lnTo>
                  <a:close/>
                </a:path>
              </a:pathLst>
            </a:custGeom>
            <a:solidFill>
              <a:schemeClr val="accent4"/>
            </a:solidFill>
            <a:ln>
              <a:noFill/>
            </a:ln>
          </p:spPr>
          <p:txBody>
            <a:bodyPr spcFirstLastPara="1" wrap="square" lIns="91425" tIns="91425" rIns="91425" bIns="91425" anchor="ctr" anchorCtr="0">
              <a:noAutofit/>
            </a:bodyPr>
            <a:lstStyle/>
            <a:p>
              <a:endParaRPr dirty="0"/>
            </a:p>
          </p:txBody>
        </p:sp>
        <p:sp>
          <p:nvSpPr>
            <p:cNvPr id="473" name="Google Shape;473;p34"/>
            <p:cNvSpPr/>
            <p:nvPr/>
          </p:nvSpPr>
          <p:spPr>
            <a:xfrm>
              <a:off x="2836675" y="3322925"/>
              <a:ext cx="54975" cy="64450"/>
            </a:xfrm>
            <a:custGeom>
              <a:avLst/>
              <a:gdLst/>
              <a:ahLst/>
              <a:cxnLst/>
              <a:rect l="l" t="t" r="r" b="b"/>
              <a:pathLst>
                <a:path w="2199" h="2578" extrusionOk="0">
                  <a:moveTo>
                    <a:pt x="140" y="0"/>
                  </a:moveTo>
                  <a:cubicBezTo>
                    <a:pt x="118" y="0"/>
                    <a:pt x="96" y="6"/>
                    <a:pt x="76" y="17"/>
                  </a:cubicBezTo>
                  <a:cubicBezTo>
                    <a:pt x="21" y="58"/>
                    <a:pt x="1" y="133"/>
                    <a:pt x="41" y="189"/>
                  </a:cubicBezTo>
                  <a:cubicBezTo>
                    <a:pt x="41" y="194"/>
                    <a:pt x="46" y="194"/>
                    <a:pt x="46" y="199"/>
                  </a:cubicBezTo>
                  <a:lnTo>
                    <a:pt x="444" y="703"/>
                  </a:lnTo>
                  <a:lnTo>
                    <a:pt x="293" y="1404"/>
                  </a:lnTo>
                  <a:cubicBezTo>
                    <a:pt x="268" y="1519"/>
                    <a:pt x="298" y="1640"/>
                    <a:pt x="379" y="1731"/>
                  </a:cubicBezTo>
                  <a:lnTo>
                    <a:pt x="444" y="1807"/>
                  </a:lnTo>
                  <a:cubicBezTo>
                    <a:pt x="474" y="1842"/>
                    <a:pt x="515" y="1872"/>
                    <a:pt x="555" y="1892"/>
                  </a:cubicBezTo>
                  <a:lnTo>
                    <a:pt x="1054" y="2149"/>
                  </a:lnTo>
                  <a:lnTo>
                    <a:pt x="1906" y="2578"/>
                  </a:lnTo>
                  <a:lnTo>
                    <a:pt x="2198" y="2003"/>
                  </a:lnTo>
                  <a:lnTo>
                    <a:pt x="1311" y="1666"/>
                  </a:lnTo>
                  <a:lnTo>
                    <a:pt x="1019" y="995"/>
                  </a:lnTo>
                  <a:cubicBezTo>
                    <a:pt x="1009" y="970"/>
                    <a:pt x="999" y="955"/>
                    <a:pt x="984" y="935"/>
                  </a:cubicBezTo>
                  <a:lnTo>
                    <a:pt x="238" y="43"/>
                  </a:lnTo>
                  <a:cubicBezTo>
                    <a:pt x="213" y="15"/>
                    <a:pt x="176" y="0"/>
                    <a:pt x="140" y="0"/>
                  </a:cubicBezTo>
                  <a:close/>
                </a:path>
              </a:pathLst>
            </a:custGeom>
            <a:solidFill>
              <a:srgbClr val="B45F06"/>
            </a:solidFill>
            <a:ln>
              <a:noFill/>
            </a:ln>
          </p:spPr>
          <p:txBody>
            <a:bodyPr spcFirstLastPara="1" wrap="square" lIns="91425" tIns="91425" rIns="91425" bIns="91425" anchor="ctr" anchorCtr="0">
              <a:noAutofit/>
            </a:bodyPr>
            <a:lstStyle/>
            <a:p>
              <a:endParaRPr dirty="0"/>
            </a:p>
          </p:txBody>
        </p:sp>
        <p:sp>
          <p:nvSpPr>
            <p:cNvPr id="474" name="Google Shape;474;p34"/>
            <p:cNvSpPr/>
            <p:nvPr/>
          </p:nvSpPr>
          <p:spPr>
            <a:xfrm>
              <a:off x="2956700" y="3163825"/>
              <a:ext cx="124775" cy="101775"/>
            </a:xfrm>
            <a:custGeom>
              <a:avLst/>
              <a:gdLst/>
              <a:ahLst/>
              <a:cxnLst/>
              <a:rect l="l" t="t" r="r" b="b"/>
              <a:pathLst>
                <a:path w="4991" h="4071" extrusionOk="0">
                  <a:moveTo>
                    <a:pt x="2211" y="0"/>
                  </a:moveTo>
                  <a:cubicBezTo>
                    <a:pt x="1288" y="0"/>
                    <a:pt x="1651" y="373"/>
                    <a:pt x="870" y="560"/>
                  </a:cubicBezTo>
                  <a:cubicBezTo>
                    <a:pt x="89" y="741"/>
                    <a:pt x="512" y="1704"/>
                    <a:pt x="724" y="1981"/>
                  </a:cubicBezTo>
                  <a:cubicBezTo>
                    <a:pt x="936" y="2253"/>
                    <a:pt x="744" y="2732"/>
                    <a:pt x="311" y="3463"/>
                  </a:cubicBezTo>
                  <a:cubicBezTo>
                    <a:pt x="311" y="3463"/>
                    <a:pt x="0" y="4040"/>
                    <a:pt x="1215" y="4040"/>
                  </a:cubicBezTo>
                  <a:cubicBezTo>
                    <a:pt x="1485" y="4040"/>
                    <a:pt x="1830" y="4011"/>
                    <a:pt x="2271" y="3942"/>
                  </a:cubicBezTo>
                  <a:cubicBezTo>
                    <a:pt x="2271" y="3942"/>
                    <a:pt x="2781" y="4070"/>
                    <a:pt x="3334" y="4070"/>
                  </a:cubicBezTo>
                  <a:cubicBezTo>
                    <a:pt x="4118" y="4070"/>
                    <a:pt x="4991" y="3812"/>
                    <a:pt x="4630" y="2566"/>
                  </a:cubicBezTo>
                  <a:cubicBezTo>
                    <a:pt x="4550" y="2279"/>
                    <a:pt x="4630" y="1991"/>
                    <a:pt x="4418" y="1729"/>
                  </a:cubicBezTo>
                  <a:cubicBezTo>
                    <a:pt x="4313" y="1583"/>
                    <a:pt x="4252" y="1407"/>
                    <a:pt x="4247" y="1225"/>
                  </a:cubicBezTo>
                  <a:cubicBezTo>
                    <a:pt x="4192" y="298"/>
                    <a:pt x="3048" y="5"/>
                    <a:pt x="2211" y="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475" name="Google Shape;475;p34"/>
            <p:cNvSpPr/>
            <p:nvPr/>
          </p:nvSpPr>
          <p:spPr>
            <a:xfrm>
              <a:off x="2980325" y="3181400"/>
              <a:ext cx="73250" cy="88800"/>
            </a:xfrm>
            <a:custGeom>
              <a:avLst/>
              <a:gdLst/>
              <a:ahLst/>
              <a:cxnLst/>
              <a:rect l="l" t="t" r="r" b="b"/>
              <a:pathLst>
                <a:path w="2930" h="3552" extrusionOk="0">
                  <a:moveTo>
                    <a:pt x="1635" y="1"/>
                  </a:moveTo>
                  <a:cubicBezTo>
                    <a:pt x="1557" y="1"/>
                    <a:pt x="1477" y="8"/>
                    <a:pt x="1397" y="23"/>
                  </a:cubicBezTo>
                  <a:cubicBezTo>
                    <a:pt x="419" y="194"/>
                    <a:pt x="1" y="1540"/>
                    <a:pt x="26" y="2407"/>
                  </a:cubicBezTo>
                  <a:cubicBezTo>
                    <a:pt x="44" y="3095"/>
                    <a:pt x="590" y="3552"/>
                    <a:pt x="1209" y="3552"/>
                  </a:cubicBezTo>
                  <a:cubicBezTo>
                    <a:pt x="1456" y="3552"/>
                    <a:pt x="1715" y="3479"/>
                    <a:pt x="1956" y="3319"/>
                  </a:cubicBezTo>
                  <a:cubicBezTo>
                    <a:pt x="2521" y="2946"/>
                    <a:pt x="2612" y="2553"/>
                    <a:pt x="2864" y="1646"/>
                  </a:cubicBezTo>
                  <a:cubicBezTo>
                    <a:pt x="2919" y="1449"/>
                    <a:pt x="2929" y="1243"/>
                    <a:pt x="2894" y="1041"/>
                  </a:cubicBezTo>
                  <a:cubicBezTo>
                    <a:pt x="2778" y="430"/>
                    <a:pt x="2240" y="1"/>
                    <a:pt x="1635" y="1"/>
                  </a:cubicBezTo>
                  <a:close/>
                </a:path>
              </a:pathLst>
            </a:custGeom>
            <a:solidFill>
              <a:srgbClr val="B45F06"/>
            </a:solidFill>
            <a:ln>
              <a:noFill/>
            </a:ln>
          </p:spPr>
          <p:txBody>
            <a:bodyPr spcFirstLastPara="1" wrap="square" lIns="91425" tIns="91425" rIns="91425" bIns="91425" anchor="ctr" anchorCtr="0">
              <a:noAutofit/>
            </a:bodyPr>
            <a:lstStyle/>
            <a:p>
              <a:endParaRPr dirty="0"/>
            </a:p>
          </p:txBody>
        </p:sp>
        <p:sp>
          <p:nvSpPr>
            <p:cNvPr id="476" name="Google Shape;476;p34"/>
            <p:cNvSpPr/>
            <p:nvPr/>
          </p:nvSpPr>
          <p:spPr>
            <a:xfrm>
              <a:off x="2990150" y="3221525"/>
              <a:ext cx="9350" cy="13250"/>
            </a:xfrm>
            <a:custGeom>
              <a:avLst/>
              <a:gdLst/>
              <a:ahLst/>
              <a:cxnLst/>
              <a:rect l="l" t="t" r="r" b="b"/>
              <a:pathLst>
                <a:path w="374" h="530" extrusionOk="0">
                  <a:moveTo>
                    <a:pt x="374" y="1"/>
                  </a:moveTo>
                  <a:lnTo>
                    <a:pt x="374" y="1"/>
                  </a:lnTo>
                  <a:cubicBezTo>
                    <a:pt x="268" y="157"/>
                    <a:pt x="147" y="298"/>
                    <a:pt x="1" y="419"/>
                  </a:cubicBezTo>
                  <a:cubicBezTo>
                    <a:pt x="66" y="490"/>
                    <a:pt x="162" y="530"/>
                    <a:pt x="258" y="530"/>
                  </a:cubicBezTo>
                  <a:lnTo>
                    <a:pt x="374" y="1"/>
                  </a:lnTo>
                  <a:close/>
                </a:path>
              </a:pathLst>
            </a:custGeom>
            <a:solidFill>
              <a:srgbClr val="783F04"/>
            </a:solidFill>
            <a:ln>
              <a:noFill/>
            </a:ln>
          </p:spPr>
          <p:txBody>
            <a:bodyPr spcFirstLastPara="1" wrap="square" lIns="91425" tIns="91425" rIns="91425" bIns="91425" anchor="ctr" anchorCtr="0">
              <a:noAutofit/>
            </a:bodyPr>
            <a:lstStyle/>
            <a:p>
              <a:endParaRPr dirty="0"/>
            </a:p>
          </p:txBody>
        </p:sp>
        <p:sp>
          <p:nvSpPr>
            <p:cNvPr id="477" name="Google Shape;477;p34"/>
            <p:cNvSpPr/>
            <p:nvPr/>
          </p:nvSpPr>
          <p:spPr>
            <a:xfrm>
              <a:off x="3012075" y="3291800"/>
              <a:ext cx="75900" cy="209150"/>
            </a:xfrm>
            <a:custGeom>
              <a:avLst/>
              <a:gdLst/>
              <a:ahLst/>
              <a:cxnLst/>
              <a:rect l="l" t="t" r="r" b="b"/>
              <a:pathLst>
                <a:path w="3036" h="8366" extrusionOk="0">
                  <a:moveTo>
                    <a:pt x="1299" y="1"/>
                  </a:moveTo>
                  <a:cubicBezTo>
                    <a:pt x="1217" y="1"/>
                    <a:pt x="1134" y="40"/>
                    <a:pt x="1079" y="103"/>
                  </a:cubicBezTo>
                  <a:cubicBezTo>
                    <a:pt x="792" y="441"/>
                    <a:pt x="1" y="1550"/>
                    <a:pt x="1" y="3641"/>
                  </a:cubicBezTo>
                  <a:cubicBezTo>
                    <a:pt x="1" y="5305"/>
                    <a:pt x="97" y="6882"/>
                    <a:pt x="167" y="7775"/>
                  </a:cubicBezTo>
                  <a:cubicBezTo>
                    <a:pt x="191" y="8112"/>
                    <a:pt x="468" y="8366"/>
                    <a:pt x="801" y="8366"/>
                  </a:cubicBezTo>
                  <a:cubicBezTo>
                    <a:pt x="816" y="8366"/>
                    <a:pt x="832" y="8365"/>
                    <a:pt x="848" y="8364"/>
                  </a:cubicBezTo>
                  <a:cubicBezTo>
                    <a:pt x="888" y="8359"/>
                    <a:pt x="923" y="8354"/>
                    <a:pt x="964" y="8344"/>
                  </a:cubicBezTo>
                  <a:lnTo>
                    <a:pt x="2798" y="7855"/>
                  </a:lnTo>
                  <a:cubicBezTo>
                    <a:pt x="2798" y="7855"/>
                    <a:pt x="2072" y="6036"/>
                    <a:pt x="2244" y="4100"/>
                  </a:cubicBezTo>
                  <a:cubicBezTo>
                    <a:pt x="2360" y="2754"/>
                    <a:pt x="2743" y="1358"/>
                    <a:pt x="2965" y="632"/>
                  </a:cubicBezTo>
                  <a:cubicBezTo>
                    <a:pt x="3035" y="411"/>
                    <a:pt x="2909" y="174"/>
                    <a:pt x="2687" y="108"/>
                  </a:cubicBezTo>
                  <a:cubicBezTo>
                    <a:pt x="2657" y="98"/>
                    <a:pt x="2622" y="93"/>
                    <a:pt x="2592" y="88"/>
                  </a:cubicBezTo>
                  <a:lnTo>
                    <a:pt x="1326" y="2"/>
                  </a:lnTo>
                  <a:cubicBezTo>
                    <a:pt x="1317" y="1"/>
                    <a:pt x="1308" y="1"/>
                    <a:pt x="1299" y="1"/>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478" name="Google Shape;478;p34"/>
            <p:cNvSpPr/>
            <p:nvPr/>
          </p:nvSpPr>
          <p:spPr>
            <a:xfrm>
              <a:off x="2874600" y="3291600"/>
              <a:ext cx="130325" cy="208850"/>
            </a:xfrm>
            <a:custGeom>
              <a:avLst/>
              <a:gdLst/>
              <a:ahLst/>
              <a:cxnLst/>
              <a:rect l="l" t="t" r="r" b="b"/>
              <a:pathLst>
                <a:path w="5213" h="8354" extrusionOk="0">
                  <a:moveTo>
                    <a:pt x="4890" y="0"/>
                  </a:moveTo>
                  <a:cubicBezTo>
                    <a:pt x="4724" y="0"/>
                    <a:pt x="4562" y="51"/>
                    <a:pt x="4431" y="146"/>
                  </a:cubicBezTo>
                  <a:cubicBezTo>
                    <a:pt x="4431" y="141"/>
                    <a:pt x="4431" y="141"/>
                    <a:pt x="4431" y="141"/>
                  </a:cubicBezTo>
                  <a:cubicBezTo>
                    <a:pt x="4431" y="141"/>
                    <a:pt x="3151" y="555"/>
                    <a:pt x="2597" y="3367"/>
                  </a:cubicBezTo>
                  <a:cubicBezTo>
                    <a:pt x="2566" y="3513"/>
                    <a:pt x="2439" y="3616"/>
                    <a:pt x="2296" y="3616"/>
                  </a:cubicBezTo>
                  <a:cubicBezTo>
                    <a:pt x="2275" y="3616"/>
                    <a:pt x="2255" y="3614"/>
                    <a:pt x="2234" y="3609"/>
                  </a:cubicBezTo>
                  <a:cubicBezTo>
                    <a:pt x="2224" y="3609"/>
                    <a:pt x="2219" y="3604"/>
                    <a:pt x="2208" y="3604"/>
                  </a:cubicBezTo>
                  <a:lnTo>
                    <a:pt x="253" y="2989"/>
                  </a:lnTo>
                  <a:lnTo>
                    <a:pt x="1" y="3705"/>
                  </a:lnTo>
                  <a:cubicBezTo>
                    <a:pt x="1" y="3705"/>
                    <a:pt x="1696" y="4909"/>
                    <a:pt x="2665" y="4909"/>
                  </a:cubicBezTo>
                  <a:cubicBezTo>
                    <a:pt x="2735" y="4909"/>
                    <a:pt x="2802" y="4903"/>
                    <a:pt x="2864" y="4889"/>
                  </a:cubicBezTo>
                  <a:cubicBezTo>
                    <a:pt x="2995" y="4859"/>
                    <a:pt x="3116" y="4743"/>
                    <a:pt x="3232" y="4567"/>
                  </a:cubicBezTo>
                  <a:cubicBezTo>
                    <a:pt x="3237" y="4627"/>
                    <a:pt x="3237" y="4683"/>
                    <a:pt x="3242" y="4743"/>
                  </a:cubicBezTo>
                  <a:cubicBezTo>
                    <a:pt x="3302" y="7148"/>
                    <a:pt x="3070" y="8246"/>
                    <a:pt x="3070" y="8246"/>
                  </a:cubicBezTo>
                  <a:lnTo>
                    <a:pt x="3227" y="8317"/>
                  </a:lnTo>
                  <a:cubicBezTo>
                    <a:pt x="3267" y="8337"/>
                    <a:pt x="3317" y="8347"/>
                    <a:pt x="3363" y="8352"/>
                  </a:cubicBezTo>
                  <a:cubicBezTo>
                    <a:pt x="3372" y="8353"/>
                    <a:pt x="3381" y="8353"/>
                    <a:pt x="3390" y="8353"/>
                  </a:cubicBezTo>
                  <a:cubicBezTo>
                    <a:pt x="3600" y="8353"/>
                    <a:pt x="3777" y="8187"/>
                    <a:pt x="3791" y="7974"/>
                  </a:cubicBezTo>
                  <a:cubicBezTo>
                    <a:pt x="3837" y="7233"/>
                    <a:pt x="3927" y="5807"/>
                    <a:pt x="4023" y="3786"/>
                  </a:cubicBezTo>
                  <a:cubicBezTo>
                    <a:pt x="4139" y="1432"/>
                    <a:pt x="4860" y="464"/>
                    <a:pt x="5187" y="136"/>
                  </a:cubicBezTo>
                  <a:cubicBezTo>
                    <a:pt x="5202" y="121"/>
                    <a:pt x="5213" y="101"/>
                    <a:pt x="5213" y="81"/>
                  </a:cubicBezTo>
                  <a:cubicBezTo>
                    <a:pt x="5213" y="36"/>
                    <a:pt x="5177" y="0"/>
                    <a:pt x="5132" y="0"/>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479" name="Google Shape;479;p34"/>
            <p:cNvSpPr/>
            <p:nvPr/>
          </p:nvSpPr>
          <p:spPr>
            <a:xfrm>
              <a:off x="2986000" y="3247225"/>
              <a:ext cx="60000" cy="105750"/>
            </a:xfrm>
            <a:custGeom>
              <a:avLst/>
              <a:gdLst/>
              <a:ahLst/>
              <a:cxnLst/>
              <a:rect l="l" t="t" r="r" b="b"/>
              <a:pathLst>
                <a:path w="2400" h="4230" extrusionOk="0">
                  <a:moveTo>
                    <a:pt x="2339" y="1"/>
                  </a:moveTo>
                  <a:lnTo>
                    <a:pt x="1195" y="828"/>
                  </a:lnTo>
                  <a:cubicBezTo>
                    <a:pt x="1261" y="1271"/>
                    <a:pt x="1220" y="1821"/>
                    <a:pt x="585" y="1916"/>
                  </a:cubicBezTo>
                  <a:cubicBezTo>
                    <a:pt x="585" y="1916"/>
                    <a:pt x="580" y="1921"/>
                    <a:pt x="575" y="1926"/>
                  </a:cubicBezTo>
                  <a:lnTo>
                    <a:pt x="358" y="1916"/>
                  </a:lnTo>
                  <a:cubicBezTo>
                    <a:pt x="222" y="2466"/>
                    <a:pt x="0" y="3570"/>
                    <a:pt x="298" y="4230"/>
                  </a:cubicBezTo>
                  <a:cubicBezTo>
                    <a:pt x="298" y="4230"/>
                    <a:pt x="1417" y="2990"/>
                    <a:pt x="2400" y="1972"/>
                  </a:cubicBezTo>
                  <a:lnTo>
                    <a:pt x="2329" y="1972"/>
                  </a:lnTo>
                  <a:cubicBezTo>
                    <a:pt x="1986" y="1553"/>
                    <a:pt x="2178" y="550"/>
                    <a:pt x="2339" y="1"/>
                  </a:cubicBezTo>
                  <a:close/>
                </a:path>
              </a:pathLst>
            </a:custGeom>
            <a:solidFill>
              <a:srgbClr val="B45F06"/>
            </a:solidFill>
            <a:ln>
              <a:noFill/>
            </a:ln>
          </p:spPr>
          <p:txBody>
            <a:bodyPr spcFirstLastPara="1" wrap="square" lIns="91425" tIns="91425" rIns="91425" bIns="91425" anchor="ctr" anchorCtr="0">
              <a:noAutofit/>
            </a:bodyPr>
            <a:lstStyle/>
            <a:p>
              <a:endParaRPr dirty="0"/>
            </a:p>
          </p:txBody>
        </p:sp>
        <p:sp>
          <p:nvSpPr>
            <p:cNvPr id="480" name="Google Shape;480;p34"/>
            <p:cNvSpPr/>
            <p:nvPr/>
          </p:nvSpPr>
          <p:spPr>
            <a:xfrm>
              <a:off x="3025450" y="3451500"/>
              <a:ext cx="38325" cy="14950"/>
            </a:xfrm>
            <a:custGeom>
              <a:avLst/>
              <a:gdLst/>
              <a:ahLst/>
              <a:cxnLst/>
              <a:rect l="l" t="t" r="r" b="b"/>
              <a:pathLst>
                <a:path w="1533" h="598" extrusionOk="0">
                  <a:moveTo>
                    <a:pt x="1416" y="0"/>
                  </a:moveTo>
                  <a:lnTo>
                    <a:pt x="0" y="217"/>
                  </a:lnTo>
                  <a:lnTo>
                    <a:pt x="91" y="434"/>
                  </a:lnTo>
                  <a:cubicBezTo>
                    <a:pt x="127" y="534"/>
                    <a:pt x="221" y="597"/>
                    <a:pt x="321" y="597"/>
                  </a:cubicBezTo>
                  <a:cubicBezTo>
                    <a:pt x="332" y="597"/>
                    <a:pt x="342" y="597"/>
                    <a:pt x="353" y="595"/>
                  </a:cubicBezTo>
                  <a:lnTo>
                    <a:pt x="1285" y="464"/>
                  </a:lnTo>
                  <a:cubicBezTo>
                    <a:pt x="1311" y="459"/>
                    <a:pt x="1331" y="454"/>
                    <a:pt x="1356" y="444"/>
                  </a:cubicBezTo>
                  <a:cubicBezTo>
                    <a:pt x="1477" y="384"/>
                    <a:pt x="1532" y="237"/>
                    <a:pt x="1477" y="116"/>
                  </a:cubicBezTo>
                  <a:lnTo>
                    <a:pt x="1416" y="0"/>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481" name="Google Shape;481;p34"/>
            <p:cNvSpPr/>
            <p:nvPr/>
          </p:nvSpPr>
          <p:spPr>
            <a:xfrm>
              <a:off x="2948700" y="3456925"/>
              <a:ext cx="13250" cy="13050"/>
            </a:xfrm>
            <a:custGeom>
              <a:avLst/>
              <a:gdLst/>
              <a:ahLst/>
              <a:cxnLst/>
              <a:rect l="l" t="t" r="r" b="b"/>
              <a:pathLst>
                <a:path w="530" h="522" extrusionOk="0">
                  <a:moveTo>
                    <a:pt x="172" y="0"/>
                  </a:moveTo>
                  <a:lnTo>
                    <a:pt x="1" y="499"/>
                  </a:lnTo>
                  <a:lnTo>
                    <a:pt x="132" y="519"/>
                  </a:lnTo>
                  <a:lnTo>
                    <a:pt x="147" y="519"/>
                  </a:lnTo>
                  <a:cubicBezTo>
                    <a:pt x="159" y="521"/>
                    <a:pt x="172" y="522"/>
                    <a:pt x="184" y="522"/>
                  </a:cubicBezTo>
                  <a:cubicBezTo>
                    <a:pt x="341" y="522"/>
                    <a:pt x="481" y="406"/>
                    <a:pt x="500" y="242"/>
                  </a:cubicBezTo>
                  <a:lnTo>
                    <a:pt x="530" y="0"/>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482" name="Google Shape;482;p34"/>
            <p:cNvSpPr/>
            <p:nvPr/>
          </p:nvSpPr>
          <p:spPr>
            <a:xfrm>
              <a:off x="2948700" y="3451500"/>
              <a:ext cx="115075" cy="18475"/>
            </a:xfrm>
            <a:custGeom>
              <a:avLst/>
              <a:gdLst/>
              <a:ahLst/>
              <a:cxnLst/>
              <a:rect l="l" t="t" r="r" b="b"/>
              <a:pathLst>
                <a:path w="4603" h="739" extrusionOk="0">
                  <a:moveTo>
                    <a:pt x="4486" y="0"/>
                  </a:moveTo>
                  <a:lnTo>
                    <a:pt x="3070" y="217"/>
                  </a:lnTo>
                  <a:lnTo>
                    <a:pt x="3161" y="434"/>
                  </a:lnTo>
                  <a:cubicBezTo>
                    <a:pt x="3197" y="534"/>
                    <a:pt x="3291" y="597"/>
                    <a:pt x="3391" y="597"/>
                  </a:cubicBezTo>
                  <a:cubicBezTo>
                    <a:pt x="3402" y="597"/>
                    <a:pt x="3412" y="597"/>
                    <a:pt x="3423" y="595"/>
                  </a:cubicBezTo>
                  <a:lnTo>
                    <a:pt x="4355" y="464"/>
                  </a:lnTo>
                  <a:cubicBezTo>
                    <a:pt x="4381" y="459"/>
                    <a:pt x="4401" y="454"/>
                    <a:pt x="4426" y="444"/>
                  </a:cubicBezTo>
                  <a:cubicBezTo>
                    <a:pt x="4547" y="389"/>
                    <a:pt x="4602" y="237"/>
                    <a:pt x="4547" y="116"/>
                  </a:cubicBezTo>
                  <a:lnTo>
                    <a:pt x="4486" y="0"/>
                  </a:lnTo>
                  <a:close/>
                  <a:moveTo>
                    <a:pt x="172" y="217"/>
                  </a:moveTo>
                  <a:lnTo>
                    <a:pt x="1" y="716"/>
                  </a:lnTo>
                  <a:lnTo>
                    <a:pt x="132" y="736"/>
                  </a:lnTo>
                  <a:lnTo>
                    <a:pt x="147" y="736"/>
                  </a:lnTo>
                  <a:cubicBezTo>
                    <a:pt x="159" y="738"/>
                    <a:pt x="172" y="739"/>
                    <a:pt x="184" y="739"/>
                  </a:cubicBezTo>
                  <a:cubicBezTo>
                    <a:pt x="341" y="739"/>
                    <a:pt x="481" y="623"/>
                    <a:pt x="500" y="459"/>
                  </a:cubicBezTo>
                  <a:lnTo>
                    <a:pt x="530" y="217"/>
                  </a:ln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483" name="Google Shape;483;p34"/>
            <p:cNvSpPr/>
            <p:nvPr/>
          </p:nvSpPr>
          <p:spPr>
            <a:xfrm>
              <a:off x="3063250" y="3443300"/>
              <a:ext cx="43250" cy="47875"/>
            </a:xfrm>
            <a:custGeom>
              <a:avLst/>
              <a:gdLst/>
              <a:ahLst/>
              <a:cxnLst/>
              <a:rect l="l" t="t" r="r" b="b"/>
              <a:pathLst>
                <a:path w="1730" h="1915" extrusionOk="0">
                  <a:moveTo>
                    <a:pt x="1165" y="1"/>
                  </a:moveTo>
                  <a:lnTo>
                    <a:pt x="832" y="752"/>
                  </a:lnTo>
                  <a:lnTo>
                    <a:pt x="131" y="1246"/>
                  </a:lnTo>
                  <a:cubicBezTo>
                    <a:pt x="41" y="1311"/>
                    <a:pt x="0" y="1427"/>
                    <a:pt x="30" y="1533"/>
                  </a:cubicBezTo>
                  <a:cubicBezTo>
                    <a:pt x="51" y="1609"/>
                    <a:pt x="101" y="1669"/>
                    <a:pt x="172" y="1705"/>
                  </a:cubicBezTo>
                  <a:lnTo>
                    <a:pt x="545" y="1886"/>
                  </a:lnTo>
                  <a:cubicBezTo>
                    <a:pt x="583" y="1905"/>
                    <a:pt x="623" y="1914"/>
                    <a:pt x="663" y="1914"/>
                  </a:cubicBezTo>
                  <a:cubicBezTo>
                    <a:pt x="750" y="1914"/>
                    <a:pt x="834" y="1871"/>
                    <a:pt x="882" y="1795"/>
                  </a:cubicBezTo>
                  <a:lnTo>
                    <a:pt x="1144" y="1407"/>
                  </a:lnTo>
                  <a:cubicBezTo>
                    <a:pt x="1190" y="1342"/>
                    <a:pt x="1215" y="1271"/>
                    <a:pt x="1230" y="1195"/>
                  </a:cubicBezTo>
                  <a:lnTo>
                    <a:pt x="1265" y="1004"/>
                  </a:lnTo>
                  <a:lnTo>
                    <a:pt x="1729" y="243"/>
                  </a:lnTo>
                  <a:lnTo>
                    <a:pt x="1165" y="1"/>
                  </a:lnTo>
                  <a:close/>
                </a:path>
              </a:pathLst>
            </a:custGeom>
            <a:solidFill>
              <a:srgbClr val="B45F06"/>
            </a:solidFill>
            <a:ln>
              <a:noFill/>
            </a:ln>
          </p:spPr>
          <p:txBody>
            <a:bodyPr spcFirstLastPara="1" wrap="square" lIns="91425" tIns="91425" rIns="91425" bIns="91425" anchor="ctr" anchorCtr="0">
              <a:noAutofit/>
            </a:bodyPr>
            <a:lstStyle/>
            <a:p>
              <a:endParaRPr dirty="0"/>
            </a:p>
          </p:txBody>
        </p:sp>
        <p:sp>
          <p:nvSpPr>
            <p:cNvPr id="484" name="Google Shape;484;p34"/>
            <p:cNvSpPr/>
            <p:nvPr/>
          </p:nvSpPr>
          <p:spPr>
            <a:xfrm>
              <a:off x="3012075" y="3291800"/>
              <a:ext cx="43125" cy="129600"/>
            </a:xfrm>
            <a:custGeom>
              <a:avLst/>
              <a:gdLst/>
              <a:ahLst/>
              <a:cxnLst/>
              <a:rect l="l" t="t" r="r" b="b"/>
              <a:pathLst>
                <a:path w="1725" h="5184" extrusionOk="0">
                  <a:moveTo>
                    <a:pt x="1299" y="1"/>
                  </a:moveTo>
                  <a:cubicBezTo>
                    <a:pt x="1217" y="1"/>
                    <a:pt x="1134" y="40"/>
                    <a:pt x="1079" y="103"/>
                  </a:cubicBezTo>
                  <a:cubicBezTo>
                    <a:pt x="792" y="441"/>
                    <a:pt x="1" y="1550"/>
                    <a:pt x="1" y="3641"/>
                  </a:cubicBezTo>
                  <a:cubicBezTo>
                    <a:pt x="1" y="4171"/>
                    <a:pt x="11" y="4690"/>
                    <a:pt x="26" y="5184"/>
                  </a:cubicBezTo>
                  <a:cubicBezTo>
                    <a:pt x="313" y="2906"/>
                    <a:pt x="1049" y="2054"/>
                    <a:pt x="1049" y="2054"/>
                  </a:cubicBezTo>
                  <a:cubicBezTo>
                    <a:pt x="1014" y="1736"/>
                    <a:pt x="827" y="1449"/>
                    <a:pt x="545" y="1293"/>
                  </a:cubicBezTo>
                  <a:cubicBezTo>
                    <a:pt x="713" y="1239"/>
                    <a:pt x="862" y="1220"/>
                    <a:pt x="990" y="1220"/>
                  </a:cubicBezTo>
                  <a:cubicBezTo>
                    <a:pt x="1308" y="1220"/>
                    <a:pt x="1493" y="1338"/>
                    <a:pt x="1493" y="1338"/>
                  </a:cubicBezTo>
                  <a:cubicBezTo>
                    <a:pt x="1725" y="642"/>
                    <a:pt x="1568" y="320"/>
                    <a:pt x="1528" y="17"/>
                  </a:cubicBezTo>
                  <a:lnTo>
                    <a:pt x="1326" y="2"/>
                  </a:lnTo>
                  <a:cubicBezTo>
                    <a:pt x="1317" y="1"/>
                    <a:pt x="1308" y="1"/>
                    <a:pt x="1299" y="1"/>
                  </a:cubicBez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485" name="Google Shape;485;p34"/>
            <p:cNvSpPr/>
            <p:nvPr/>
          </p:nvSpPr>
          <p:spPr>
            <a:xfrm>
              <a:off x="2969750" y="3291600"/>
              <a:ext cx="35300" cy="111275"/>
            </a:xfrm>
            <a:custGeom>
              <a:avLst/>
              <a:gdLst/>
              <a:ahLst/>
              <a:cxnLst/>
              <a:rect l="l" t="t" r="r" b="b"/>
              <a:pathLst>
                <a:path w="1412" h="4451" extrusionOk="0">
                  <a:moveTo>
                    <a:pt x="1139" y="0"/>
                  </a:moveTo>
                  <a:cubicBezTo>
                    <a:pt x="807" y="192"/>
                    <a:pt x="353" y="529"/>
                    <a:pt x="217" y="988"/>
                  </a:cubicBezTo>
                  <a:cubicBezTo>
                    <a:pt x="266" y="964"/>
                    <a:pt x="317" y="952"/>
                    <a:pt x="368" y="952"/>
                  </a:cubicBezTo>
                  <a:cubicBezTo>
                    <a:pt x="465" y="952"/>
                    <a:pt x="559" y="995"/>
                    <a:pt x="625" y="1074"/>
                  </a:cubicBezTo>
                  <a:cubicBezTo>
                    <a:pt x="368" y="1205"/>
                    <a:pt x="157" y="1406"/>
                    <a:pt x="15" y="1653"/>
                  </a:cubicBezTo>
                  <a:cubicBezTo>
                    <a:pt x="0" y="2591"/>
                    <a:pt x="56" y="3523"/>
                    <a:pt x="182" y="4451"/>
                  </a:cubicBezTo>
                  <a:cubicBezTo>
                    <a:pt x="197" y="4234"/>
                    <a:pt x="207" y="4017"/>
                    <a:pt x="217" y="3786"/>
                  </a:cubicBezTo>
                  <a:cubicBezTo>
                    <a:pt x="333" y="1432"/>
                    <a:pt x="1054" y="464"/>
                    <a:pt x="1381" y="136"/>
                  </a:cubicBezTo>
                  <a:cubicBezTo>
                    <a:pt x="1412" y="106"/>
                    <a:pt x="1412" y="56"/>
                    <a:pt x="1381" y="25"/>
                  </a:cubicBezTo>
                  <a:cubicBezTo>
                    <a:pt x="1366" y="10"/>
                    <a:pt x="1346" y="0"/>
                    <a:pt x="1326" y="0"/>
                  </a:cubicBez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486" name="Google Shape;486;p34"/>
            <p:cNvSpPr/>
            <p:nvPr/>
          </p:nvSpPr>
          <p:spPr>
            <a:xfrm>
              <a:off x="2969750" y="3291600"/>
              <a:ext cx="85450" cy="129800"/>
            </a:xfrm>
            <a:custGeom>
              <a:avLst/>
              <a:gdLst/>
              <a:ahLst/>
              <a:cxnLst/>
              <a:rect l="l" t="t" r="r" b="b"/>
              <a:pathLst>
                <a:path w="3418" h="5192" extrusionOk="0">
                  <a:moveTo>
                    <a:pt x="1139" y="0"/>
                  </a:moveTo>
                  <a:cubicBezTo>
                    <a:pt x="807" y="192"/>
                    <a:pt x="353" y="529"/>
                    <a:pt x="217" y="988"/>
                  </a:cubicBezTo>
                  <a:cubicBezTo>
                    <a:pt x="266" y="964"/>
                    <a:pt x="317" y="952"/>
                    <a:pt x="368" y="952"/>
                  </a:cubicBezTo>
                  <a:cubicBezTo>
                    <a:pt x="465" y="952"/>
                    <a:pt x="559" y="995"/>
                    <a:pt x="625" y="1074"/>
                  </a:cubicBezTo>
                  <a:cubicBezTo>
                    <a:pt x="368" y="1205"/>
                    <a:pt x="157" y="1406"/>
                    <a:pt x="15" y="1653"/>
                  </a:cubicBezTo>
                  <a:cubicBezTo>
                    <a:pt x="0" y="2591"/>
                    <a:pt x="56" y="3523"/>
                    <a:pt x="182" y="4451"/>
                  </a:cubicBezTo>
                  <a:cubicBezTo>
                    <a:pt x="197" y="4234"/>
                    <a:pt x="207" y="4017"/>
                    <a:pt x="217" y="3786"/>
                  </a:cubicBezTo>
                  <a:cubicBezTo>
                    <a:pt x="333" y="1432"/>
                    <a:pt x="1054" y="464"/>
                    <a:pt x="1381" y="136"/>
                  </a:cubicBezTo>
                  <a:cubicBezTo>
                    <a:pt x="1412" y="106"/>
                    <a:pt x="1412" y="56"/>
                    <a:pt x="1381" y="25"/>
                  </a:cubicBezTo>
                  <a:cubicBezTo>
                    <a:pt x="1366" y="10"/>
                    <a:pt x="1346" y="0"/>
                    <a:pt x="1326" y="0"/>
                  </a:cubicBezTo>
                  <a:close/>
                  <a:moveTo>
                    <a:pt x="2992" y="9"/>
                  </a:moveTo>
                  <a:cubicBezTo>
                    <a:pt x="2910" y="9"/>
                    <a:pt x="2827" y="48"/>
                    <a:pt x="2772" y="111"/>
                  </a:cubicBezTo>
                  <a:cubicBezTo>
                    <a:pt x="2485" y="449"/>
                    <a:pt x="1694" y="1558"/>
                    <a:pt x="1694" y="3649"/>
                  </a:cubicBezTo>
                  <a:cubicBezTo>
                    <a:pt x="1694" y="4179"/>
                    <a:pt x="1704" y="4698"/>
                    <a:pt x="1719" y="5192"/>
                  </a:cubicBezTo>
                  <a:cubicBezTo>
                    <a:pt x="2006" y="2914"/>
                    <a:pt x="2742" y="2062"/>
                    <a:pt x="2742" y="2062"/>
                  </a:cubicBezTo>
                  <a:cubicBezTo>
                    <a:pt x="2707" y="1744"/>
                    <a:pt x="2520" y="1457"/>
                    <a:pt x="2238" y="1301"/>
                  </a:cubicBezTo>
                  <a:cubicBezTo>
                    <a:pt x="2406" y="1247"/>
                    <a:pt x="2555" y="1228"/>
                    <a:pt x="2683" y="1228"/>
                  </a:cubicBezTo>
                  <a:cubicBezTo>
                    <a:pt x="3001" y="1228"/>
                    <a:pt x="3186" y="1346"/>
                    <a:pt x="3186" y="1346"/>
                  </a:cubicBezTo>
                  <a:cubicBezTo>
                    <a:pt x="3418" y="650"/>
                    <a:pt x="3261" y="328"/>
                    <a:pt x="3221" y="25"/>
                  </a:cubicBezTo>
                  <a:lnTo>
                    <a:pt x="3019" y="10"/>
                  </a:lnTo>
                  <a:cubicBezTo>
                    <a:pt x="3010" y="9"/>
                    <a:pt x="3001" y="9"/>
                    <a:pt x="2992" y="9"/>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487" name="Google Shape;487;p34"/>
            <p:cNvSpPr/>
            <p:nvPr/>
          </p:nvSpPr>
          <p:spPr>
            <a:xfrm>
              <a:off x="3060225" y="3296125"/>
              <a:ext cx="79025" cy="162950"/>
            </a:xfrm>
            <a:custGeom>
              <a:avLst/>
              <a:gdLst/>
              <a:ahLst/>
              <a:cxnLst/>
              <a:rect l="l" t="t" r="r" b="b"/>
              <a:pathLst>
                <a:path w="3161" h="6518" extrusionOk="0">
                  <a:moveTo>
                    <a:pt x="892" y="1"/>
                  </a:moveTo>
                  <a:cubicBezTo>
                    <a:pt x="0" y="883"/>
                    <a:pt x="298" y="1467"/>
                    <a:pt x="550" y="1815"/>
                  </a:cubicBezTo>
                  <a:cubicBezTo>
                    <a:pt x="918" y="2309"/>
                    <a:pt x="1643" y="3090"/>
                    <a:pt x="1679" y="3877"/>
                  </a:cubicBezTo>
                  <a:cubicBezTo>
                    <a:pt x="1714" y="4663"/>
                    <a:pt x="1059" y="6215"/>
                    <a:pt x="1059" y="6215"/>
                  </a:cubicBezTo>
                  <a:lnTo>
                    <a:pt x="1694" y="6518"/>
                  </a:lnTo>
                  <a:cubicBezTo>
                    <a:pt x="3161" y="4567"/>
                    <a:pt x="2853" y="3398"/>
                    <a:pt x="2087" y="1709"/>
                  </a:cubicBezTo>
                  <a:cubicBezTo>
                    <a:pt x="1321" y="21"/>
                    <a:pt x="892" y="1"/>
                    <a:pt x="892" y="1"/>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488" name="Google Shape;488;p34"/>
            <p:cNvSpPr/>
            <p:nvPr/>
          </p:nvSpPr>
          <p:spPr>
            <a:xfrm>
              <a:off x="2985375" y="3202975"/>
              <a:ext cx="41850" cy="42275"/>
            </a:xfrm>
            <a:custGeom>
              <a:avLst/>
              <a:gdLst/>
              <a:ahLst/>
              <a:cxnLst/>
              <a:rect l="l" t="t" r="r" b="b"/>
              <a:pathLst>
                <a:path w="1674" h="1691" extrusionOk="0">
                  <a:moveTo>
                    <a:pt x="239" y="0"/>
                  </a:moveTo>
                  <a:cubicBezTo>
                    <a:pt x="165" y="0"/>
                    <a:pt x="91" y="19"/>
                    <a:pt x="25" y="57"/>
                  </a:cubicBezTo>
                  <a:cubicBezTo>
                    <a:pt x="5" y="67"/>
                    <a:pt x="0" y="87"/>
                    <a:pt x="5" y="108"/>
                  </a:cubicBezTo>
                  <a:cubicBezTo>
                    <a:pt x="15" y="118"/>
                    <a:pt x="25" y="128"/>
                    <a:pt x="41" y="128"/>
                  </a:cubicBezTo>
                  <a:lnTo>
                    <a:pt x="41" y="123"/>
                  </a:lnTo>
                  <a:lnTo>
                    <a:pt x="61" y="123"/>
                  </a:lnTo>
                  <a:cubicBezTo>
                    <a:pt x="117" y="89"/>
                    <a:pt x="180" y="72"/>
                    <a:pt x="244" y="72"/>
                  </a:cubicBezTo>
                  <a:cubicBezTo>
                    <a:pt x="294" y="72"/>
                    <a:pt x="345" y="83"/>
                    <a:pt x="393" y="103"/>
                  </a:cubicBezTo>
                  <a:cubicBezTo>
                    <a:pt x="399" y="106"/>
                    <a:pt x="405" y="108"/>
                    <a:pt x="412" y="108"/>
                  </a:cubicBezTo>
                  <a:cubicBezTo>
                    <a:pt x="425" y="108"/>
                    <a:pt x="437" y="102"/>
                    <a:pt x="444" y="93"/>
                  </a:cubicBezTo>
                  <a:cubicBezTo>
                    <a:pt x="454" y="72"/>
                    <a:pt x="444" y="52"/>
                    <a:pt x="429" y="42"/>
                  </a:cubicBezTo>
                  <a:cubicBezTo>
                    <a:pt x="368" y="14"/>
                    <a:pt x="303" y="0"/>
                    <a:pt x="239" y="0"/>
                  </a:cubicBezTo>
                  <a:close/>
                  <a:moveTo>
                    <a:pt x="1331" y="168"/>
                  </a:moveTo>
                  <a:cubicBezTo>
                    <a:pt x="1311" y="168"/>
                    <a:pt x="1291" y="183"/>
                    <a:pt x="1291" y="208"/>
                  </a:cubicBezTo>
                  <a:cubicBezTo>
                    <a:pt x="1291" y="224"/>
                    <a:pt x="1306" y="244"/>
                    <a:pt x="1326" y="244"/>
                  </a:cubicBezTo>
                  <a:cubicBezTo>
                    <a:pt x="1442" y="259"/>
                    <a:pt x="1548" y="329"/>
                    <a:pt x="1603" y="435"/>
                  </a:cubicBezTo>
                  <a:cubicBezTo>
                    <a:pt x="1608" y="440"/>
                    <a:pt x="1618" y="445"/>
                    <a:pt x="1633" y="445"/>
                  </a:cubicBezTo>
                  <a:lnTo>
                    <a:pt x="1648" y="445"/>
                  </a:lnTo>
                  <a:cubicBezTo>
                    <a:pt x="1669" y="435"/>
                    <a:pt x="1674" y="415"/>
                    <a:pt x="1664" y="395"/>
                  </a:cubicBezTo>
                  <a:cubicBezTo>
                    <a:pt x="1598" y="269"/>
                    <a:pt x="1472" y="188"/>
                    <a:pt x="1331" y="168"/>
                  </a:cubicBezTo>
                  <a:close/>
                  <a:moveTo>
                    <a:pt x="61" y="314"/>
                  </a:moveTo>
                  <a:cubicBezTo>
                    <a:pt x="61" y="314"/>
                    <a:pt x="91" y="390"/>
                    <a:pt x="146" y="415"/>
                  </a:cubicBezTo>
                  <a:cubicBezTo>
                    <a:pt x="121" y="435"/>
                    <a:pt x="101" y="471"/>
                    <a:pt x="91" y="511"/>
                  </a:cubicBezTo>
                  <a:cubicBezTo>
                    <a:pt x="76" y="586"/>
                    <a:pt x="106" y="657"/>
                    <a:pt x="157" y="667"/>
                  </a:cubicBezTo>
                  <a:cubicBezTo>
                    <a:pt x="160" y="668"/>
                    <a:pt x="164" y="668"/>
                    <a:pt x="168" y="668"/>
                  </a:cubicBezTo>
                  <a:cubicBezTo>
                    <a:pt x="210" y="668"/>
                    <a:pt x="259" y="616"/>
                    <a:pt x="272" y="551"/>
                  </a:cubicBezTo>
                  <a:cubicBezTo>
                    <a:pt x="283" y="486"/>
                    <a:pt x="267" y="425"/>
                    <a:pt x="232" y="405"/>
                  </a:cubicBezTo>
                  <a:lnTo>
                    <a:pt x="227" y="400"/>
                  </a:lnTo>
                  <a:lnTo>
                    <a:pt x="61" y="314"/>
                  </a:lnTo>
                  <a:close/>
                  <a:moveTo>
                    <a:pt x="908" y="496"/>
                  </a:moveTo>
                  <a:cubicBezTo>
                    <a:pt x="908" y="496"/>
                    <a:pt x="943" y="576"/>
                    <a:pt x="998" y="597"/>
                  </a:cubicBezTo>
                  <a:cubicBezTo>
                    <a:pt x="978" y="617"/>
                    <a:pt x="958" y="652"/>
                    <a:pt x="948" y="692"/>
                  </a:cubicBezTo>
                  <a:cubicBezTo>
                    <a:pt x="933" y="768"/>
                    <a:pt x="958" y="839"/>
                    <a:pt x="1008" y="849"/>
                  </a:cubicBezTo>
                  <a:cubicBezTo>
                    <a:pt x="1010" y="849"/>
                    <a:pt x="1013" y="849"/>
                    <a:pt x="1015" y="849"/>
                  </a:cubicBezTo>
                  <a:cubicBezTo>
                    <a:pt x="1058" y="849"/>
                    <a:pt x="1105" y="800"/>
                    <a:pt x="1124" y="728"/>
                  </a:cubicBezTo>
                  <a:cubicBezTo>
                    <a:pt x="1134" y="652"/>
                    <a:pt x="1114" y="586"/>
                    <a:pt x="1064" y="576"/>
                  </a:cubicBezTo>
                  <a:lnTo>
                    <a:pt x="908" y="496"/>
                  </a:lnTo>
                  <a:close/>
                  <a:moveTo>
                    <a:pt x="1061" y="1500"/>
                  </a:moveTo>
                  <a:cubicBezTo>
                    <a:pt x="1055" y="1500"/>
                    <a:pt x="1049" y="1501"/>
                    <a:pt x="1044" y="1504"/>
                  </a:cubicBezTo>
                  <a:cubicBezTo>
                    <a:pt x="940" y="1599"/>
                    <a:pt x="808" y="1651"/>
                    <a:pt x="673" y="1651"/>
                  </a:cubicBezTo>
                  <a:cubicBezTo>
                    <a:pt x="637" y="1651"/>
                    <a:pt x="601" y="1647"/>
                    <a:pt x="565" y="1640"/>
                  </a:cubicBezTo>
                  <a:cubicBezTo>
                    <a:pt x="550" y="1640"/>
                    <a:pt x="540" y="1645"/>
                    <a:pt x="540" y="1660"/>
                  </a:cubicBezTo>
                  <a:cubicBezTo>
                    <a:pt x="540" y="1670"/>
                    <a:pt x="545" y="1680"/>
                    <a:pt x="555" y="1680"/>
                  </a:cubicBezTo>
                  <a:cubicBezTo>
                    <a:pt x="595" y="1685"/>
                    <a:pt x="635" y="1690"/>
                    <a:pt x="671" y="1690"/>
                  </a:cubicBezTo>
                  <a:cubicBezTo>
                    <a:pt x="677" y="1691"/>
                    <a:pt x="682" y="1691"/>
                    <a:pt x="688" y="1691"/>
                  </a:cubicBezTo>
                  <a:cubicBezTo>
                    <a:pt x="833" y="1691"/>
                    <a:pt x="972" y="1631"/>
                    <a:pt x="1079" y="1534"/>
                  </a:cubicBezTo>
                  <a:cubicBezTo>
                    <a:pt x="1084" y="1524"/>
                    <a:pt x="1084" y="1514"/>
                    <a:pt x="1074" y="1504"/>
                  </a:cubicBezTo>
                  <a:cubicBezTo>
                    <a:pt x="1071" y="1501"/>
                    <a:pt x="1066" y="1500"/>
                    <a:pt x="1061" y="150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489" name="Google Shape;489;p34"/>
            <p:cNvSpPr/>
            <p:nvPr/>
          </p:nvSpPr>
          <p:spPr>
            <a:xfrm>
              <a:off x="2978775" y="3172775"/>
              <a:ext cx="91175" cy="83425"/>
            </a:xfrm>
            <a:custGeom>
              <a:avLst/>
              <a:gdLst/>
              <a:ahLst/>
              <a:cxnLst/>
              <a:rect l="l" t="t" r="r" b="b"/>
              <a:pathLst>
                <a:path w="3647" h="3337" extrusionOk="0">
                  <a:moveTo>
                    <a:pt x="1664" y="0"/>
                  </a:moveTo>
                  <a:cubicBezTo>
                    <a:pt x="899" y="0"/>
                    <a:pt x="74" y="290"/>
                    <a:pt x="27" y="771"/>
                  </a:cubicBezTo>
                  <a:cubicBezTo>
                    <a:pt x="0" y="1040"/>
                    <a:pt x="89" y="1124"/>
                    <a:pt x="243" y="1124"/>
                  </a:cubicBezTo>
                  <a:cubicBezTo>
                    <a:pt x="504" y="1124"/>
                    <a:pt x="951" y="885"/>
                    <a:pt x="1349" y="885"/>
                  </a:cubicBezTo>
                  <a:cubicBezTo>
                    <a:pt x="1371" y="885"/>
                    <a:pt x="1392" y="886"/>
                    <a:pt x="1413" y="887"/>
                  </a:cubicBezTo>
                  <a:cubicBezTo>
                    <a:pt x="1462" y="891"/>
                    <a:pt x="1509" y="892"/>
                    <a:pt x="1555" y="892"/>
                  </a:cubicBezTo>
                  <a:cubicBezTo>
                    <a:pt x="1646" y="892"/>
                    <a:pt x="1731" y="886"/>
                    <a:pt x="1812" y="872"/>
                  </a:cubicBezTo>
                  <a:cubicBezTo>
                    <a:pt x="1827" y="1144"/>
                    <a:pt x="1973" y="1432"/>
                    <a:pt x="2099" y="1598"/>
                  </a:cubicBezTo>
                  <a:cubicBezTo>
                    <a:pt x="2306" y="1885"/>
                    <a:pt x="2633" y="2147"/>
                    <a:pt x="2371" y="2561"/>
                  </a:cubicBezTo>
                  <a:cubicBezTo>
                    <a:pt x="2147" y="2914"/>
                    <a:pt x="2038" y="3336"/>
                    <a:pt x="2521" y="3336"/>
                  </a:cubicBezTo>
                  <a:cubicBezTo>
                    <a:pt x="2604" y="3336"/>
                    <a:pt x="2705" y="3324"/>
                    <a:pt x="2825" y="3297"/>
                  </a:cubicBezTo>
                  <a:cubicBezTo>
                    <a:pt x="3646" y="3110"/>
                    <a:pt x="3541" y="2369"/>
                    <a:pt x="3314" y="1739"/>
                  </a:cubicBezTo>
                  <a:cubicBezTo>
                    <a:pt x="3157" y="1306"/>
                    <a:pt x="2875" y="630"/>
                    <a:pt x="2543" y="373"/>
                  </a:cubicBezTo>
                  <a:cubicBezTo>
                    <a:pt x="2563" y="297"/>
                    <a:pt x="2558" y="222"/>
                    <a:pt x="2522" y="156"/>
                  </a:cubicBezTo>
                  <a:cubicBezTo>
                    <a:pt x="2286" y="50"/>
                    <a:pt x="1980" y="0"/>
                    <a:pt x="1664" y="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grpSp>
    </p:spTree>
    <p:extLst>
      <p:ext uri="{BB962C8B-B14F-4D97-AF65-F5344CB8AC3E}">
        <p14:creationId xmlns:p14="http://schemas.microsoft.com/office/powerpoint/2010/main" val="251697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p:cTn id="7" dur="1000"/>
                                        <p:tgtEl>
                                          <p:spTgt spid="463"/>
                                        </p:tgtEl>
                                      </p:cBhvr>
                                    </p:animEffect>
                                  </p:childTnLst>
                                </p:cTn>
                              </p:par>
                              <p:par>
                                <p:cTn id="8" presetID="10" presetClass="entr" presetSubtype="0" fill="hold" nodeType="withEffect">
                                  <p:stCondLst>
                                    <p:cond delay="0"/>
                                  </p:stCondLst>
                                  <p:childTnLst>
                                    <p:set>
                                      <p:cBhvr>
                                        <p:cTn id="9" dur="1" fill="hold">
                                          <p:stCondLst>
                                            <p:cond delay="0"/>
                                          </p:stCondLst>
                                        </p:cTn>
                                        <p:tgtEl>
                                          <p:spTgt spid="467"/>
                                        </p:tgtEl>
                                        <p:attrNameLst>
                                          <p:attrName>style.visibility</p:attrName>
                                        </p:attrNameLst>
                                      </p:cBhvr>
                                      <p:to>
                                        <p:strVal val="visible"/>
                                      </p:to>
                                    </p:set>
                                    <p:animEffect transition="in" filter="fade">
                                      <p:cBhvr>
                                        <p:cTn id="10"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075" y="2493449"/>
            <a:ext cx="4154700" cy="1573267"/>
          </a:xfrm>
        </p:spPr>
        <p:txBody>
          <a:bodyPr/>
          <a:lstStyle/>
          <a:p>
            <a:pPr marL="0" lvl="0" indent="0"/>
            <a:r>
              <a:rPr lang="en-US" dirty="0"/>
              <a:t>Interpersonal</a:t>
            </a:r>
            <a:br>
              <a:rPr lang="en-US" dirty="0"/>
            </a:br>
            <a:r>
              <a:rPr lang="en-US" dirty="0" smtClean="0"/>
              <a:t>Skills</a:t>
            </a:r>
            <a:endParaRPr lang="en-US" dirty="0"/>
          </a:p>
        </p:txBody>
      </p:sp>
      <p:sp>
        <p:nvSpPr>
          <p:cNvPr id="3" name="Title 2"/>
          <p:cNvSpPr>
            <a:spLocks noGrp="1"/>
          </p:cNvSpPr>
          <p:nvPr>
            <p:ph type="title" idx="2"/>
          </p:nvPr>
        </p:nvSpPr>
        <p:spPr/>
        <p:txBody>
          <a:bodyPr/>
          <a:lstStyle/>
          <a:p>
            <a:r>
              <a:rPr lang="en-US" dirty="0" smtClean="0">
                <a:solidFill>
                  <a:schemeClr val="accent4"/>
                </a:solidFill>
              </a:rPr>
              <a:t>03</a:t>
            </a:r>
            <a:endParaRPr lang="en-US" dirty="0">
              <a:solidFill>
                <a:schemeClr val="accent4"/>
              </a:solidFill>
            </a:endParaRPr>
          </a:p>
        </p:txBody>
      </p:sp>
      <p:sp>
        <p:nvSpPr>
          <p:cNvPr id="66" name="Google Shape;494;p35"/>
          <p:cNvSpPr/>
          <p:nvPr/>
        </p:nvSpPr>
        <p:spPr>
          <a:xfrm>
            <a:off x="259200" y="239975"/>
            <a:ext cx="8625600" cy="12114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7" name="Google Shape;498;p35"/>
          <p:cNvGrpSpPr/>
          <p:nvPr/>
        </p:nvGrpSpPr>
        <p:grpSpPr>
          <a:xfrm>
            <a:off x="5147316" y="752325"/>
            <a:ext cx="3551491" cy="4282211"/>
            <a:chOff x="3004795" y="-4378613"/>
            <a:chExt cx="3091748" cy="3727876"/>
          </a:xfrm>
        </p:grpSpPr>
        <p:sp>
          <p:nvSpPr>
            <p:cNvPr id="68" name="Google Shape;499;p35"/>
            <p:cNvSpPr/>
            <p:nvPr/>
          </p:nvSpPr>
          <p:spPr>
            <a:xfrm>
              <a:off x="4599068" y="-2302814"/>
              <a:ext cx="1497476" cy="1652077"/>
            </a:xfrm>
            <a:custGeom>
              <a:avLst/>
              <a:gdLst/>
              <a:ahLst/>
              <a:cxnLst/>
              <a:rect l="l" t="t" r="r" b="b"/>
              <a:pathLst>
                <a:path w="10984" h="12118" extrusionOk="0">
                  <a:moveTo>
                    <a:pt x="409" y="0"/>
                  </a:moveTo>
                  <a:cubicBezTo>
                    <a:pt x="363" y="0"/>
                    <a:pt x="318" y="5"/>
                    <a:pt x="277" y="21"/>
                  </a:cubicBezTo>
                  <a:cubicBezTo>
                    <a:pt x="96" y="86"/>
                    <a:pt x="0" y="283"/>
                    <a:pt x="66" y="464"/>
                  </a:cubicBezTo>
                  <a:lnTo>
                    <a:pt x="3060" y="11654"/>
                  </a:lnTo>
                  <a:cubicBezTo>
                    <a:pt x="3140" y="11916"/>
                    <a:pt x="3377" y="12102"/>
                    <a:pt x="3655" y="12118"/>
                  </a:cubicBezTo>
                  <a:lnTo>
                    <a:pt x="10575" y="12118"/>
                  </a:lnTo>
                  <a:cubicBezTo>
                    <a:pt x="10620" y="12118"/>
                    <a:pt x="10666" y="12112"/>
                    <a:pt x="10706" y="12097"/>
                  </a:cubicBezTo>
                  <a:cubicBezTo>
                    <a:pt x="10887" y="12032"/>
                    <a:pt x="10983" y="11835"/>
                    <a:pt x="10918" y="11654"/>
                  </a:cubicBezTo>
                  <a:lnTo>
                    <a:pt x="7919" y="464"/>
                  </a:lnTo>
                  <a:cubicBezTo>
                    <a:pt x="7843" y="202"/>
                    <a:pt x="7606" y="16"/>
                    <a:pt x="7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00;p35"/>
            <p:cNvSpPr/>
            <p:nvPr/>
          </p:nvSpPr>
          <p:spPr>
            <a:xfrm>
              <a:off x="4685639" y="-2227286"/>
              <a:ext cx="1323652" cy="1501702"/>
            </a:xfrm>
            <a:custGeom>
              <a:avLst/>
              <a:gdLst/>
              <a:ahLst/>
              <a:cxnLst/>
              <a:rect l="l" t="t" r="r" b="b"/>
              <a:pathLst>
                <a:path w="9709" h="11015" extrusionOk="0">
                  <a:moveTo>
                    <a:pt x="0" y="1"/>
                  </a:moveTo>
                  <a:lnTo>
                    <a:pt x="2954" y="11014"/>
                  </a:lnTo>
                  <a:lnTo>
                    <a:pt x="9708" y="11014"/>
                  </a:lnTo>
                  <a:lnTo>
                    <a:pt x="67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501;p35"/>
            <p:cNvSpPr/>
            <p:nvPr/>
          </p:nvSpPr>
          <p:spPr>
            <a:xfrm>
              <a:off x="4983116" y="-1996748"/>
              <a:ext cx="728561" cy="1041444"/>
            </a:xfrm>
            <a:custGeom>
              <a:avLst/>
              <a:gdLst/>
              <a:ahLst/>
              <a:cxnLst/>
              <a:rect l="l" t="t" r="r" b="b"/>
              <a:pathLst>
                <a:path w="5344" h="7639" extrusionOk="0">
                  <a:moveTo>
                    <a:pt x="2977" y="1"/>
                  </a:moveTo>
                  <a:cubicBezTo>
                    <a:pt x="1723" y="1"/>
                    <a:pt x="541" y="1510"/>
                    <a:pt x="278" y="3507"/>
                  </a:cubicBezTo>
                  <a:cubicBezTo>
                    <a:pt x="1" y="5608"/>
                    <a:pt x="848" y="7453"/>
                    <a:pt x="2173" y="7625"/>
                  </a:cubicBezTo>
                  <a:cubicBezTo>
                    <a:pt x="2241" y="7634"/>
                    <a:pt x="2310" y="7638"/>
                    <a:pt x="2377" y="7638"/>
                  </a:cubicBezTo>
                  <a:cubicBezTo>
                    <a:pt x="3625" y="7638"/>
                    <a:pt x="4804" y="6130"/>
                    <a:pt x="5066" y="4137"/>
                  </a:cubicBezTo>
                  <a:cubicBezTo>
                    <a:pt x="5344" y="2035"/>
                    <a:pt x="4497" y="190"/>
                    <a:pt x="3176" y="13"/>
                  </a:cubicBezTo>
                  <a:cubicBezTo>
                    <a:pt x="3110" y="5"/>
                    <a:pt x="3043" y="1"/>
                    <a:pt x="2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502;p35"/>
            <p:cNvSpPr/>
            <p:nvPr/>
          </p:nvSpPr>
          <p:spPr>
            <a:xfrm>
              <a:off x="5073914" y="-1849917"/>
              <a:ext cx="474982" cy="713292"/>
            </a:xfrm>
            <a:custGeom>
              <a:avLst/>
              <a:gdLst/>
              <a:ahLst/>
              <a:cxnLst/>
              <a:rect l="l" t="t" r="r" b="b"/>
              <a:pathLst>
                <a:path w="3484" h="5232" extrusionOk="0">
                  <a:moveTo>
                    <a:pt x="1275" y="0"/>
                  </a:moveTo>
                  <a:lnTo>
                    <a:pt x="0" y="1739"/>
                  </a:lnTo>
                  <a:lnTo>
                    <a:pt x="978" y="1739"/>
                  </a:lnTo>
                  <a:lnTo>
                    <a:pt x="1190" y="2515"/>
                  </a:lnTo>
                  <a:lnTo>
                    <a:pt x="2712" y="2515"/>
                  </a:lnTo>
                  <a:lnTo>
                    <a:pt x="2500" y="1739"/>
                  </a:lnTo>
                  <a:lnTo>
                    <a:pt x="3483" y="1739"/>
                  </a:lnTo>
                  <a:lnTo>
                    <a:pt x="1275" y="0"/>
                  </a:lnTo>
                  <a:close/>
                  <a:moveTo>
                    <a:pt x="1245" y="2737"/>
                  </a:moveTo>
                  <a:lnTo>
                    <a:pt x="1417" y="3372"/>
                  </a:lnTo>
                  <a:lnTo>
                    <a:pt x="2939" y="3372"/>
                  </a:lnTo>
                  <a:lnTo>
                    <a:pt x="2767" y="2737"/>
                  </a:lnTo>
                  <a:close/>
                  <a:moveTo>
                    <a:pt x="1497" y="3664"/>
                  </a:moveTo>
                  <a:lnTo>
                    <a:pt x="1578" y="3972"/>
                  </a:lnTo>
                  <a:lnTo>
                    <a:pt x="3100" y="3972"/>
                  </a:lnTo>
                  <a:lnTo>
                    <a:pt x="3014" y="3664"/>
                  </a:lnTo>
                  <a:close/>
                  <a:moveTo>
                    <a:pt x="1684" y="4370"/>
                  </a:moveTo>
                  <a:lnTo>
                    <a:pt x="1724" y="4511"/>
                  </a:lnTo>
                  <a:lnTo>
                    <a:pt x="3246" y="4511"/>
                  </a:lnTo>
                  <a:lnTo>
                    <a:pt x="3206" y="4370"/>
                  </a:lnTo>
                  <a:close/>
                  <a:moveTo>
                    <a:pt x="1895" y="5161"/>
                  </a:moveTo>
                  <a:lnTo>
                    <a:pt x="1916" y="5232"/>
                  </a:lnTo>
                  <a:lnTo>
                    <a:pt x="3438" y="5232"/>
                  </a:lnTo>
                  <a:lnTo>
                    <a:pt x="3418" y="516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503;p35"/>
            <p:cNvSpPr/>
            <p:nvPr/>
          </p:nvSpPr>
          <p:spPr>
            <a:xfrm>
              <a:off x="4098727" y="-2302814"/>
              <a:ext cx="1485888" cy="1652077"/>
            </a:xfrm>
            <a:custGeom>
              <a:avLst/>
              <a:gdLst/>
              <a:ahLst/>
              <a:cxnLst/>
              <a:rect l="l" t="t" r="r" b="b"/>
              <a:pathLst>
                <a:path w="10899" h="12118" extrusionOk="0">
                  <a:moveTo>
                    <a:pt x="10545" y="0"/>
                  </a:moveTo>
                  <a:cubicBezTo>
                    <a:pt x="10542" y="0"/>
                    <a:pt x="10539" y="0"/>
                    <a:pt x="10535" y="0"/>
                  </a:cubicBezTo>
                  <a:lnTo>
                    <a:pt x="3615" y="0"/>
                  </a:lnTo>
                  <a:cubicBezTo>
                    <a:pt x="3338" y="16"/>
                    <a:pt x="3101" y="202"/>
                    <a:pt x="3020" y="464"/>
                  </a:cubicBezTo>
                  <a:lnTo>
                    <a:pt x="26" y="11654"/>
                  </a:lnTo>
                  <a:cubicBezTo>
                    <a:pt x="11" y="11694"/>
                    <a:pt x="1" y="11734"/>
                    <a:pt x="6" y="11780"/>
                  </a:cubicBezTo>
                  <a:cubicBezTo>
                    <a:pt x="11" y="11968"/>
                    <a:pt x="167" y="12118"/>
                    <a:pt x="354" y="12118"/>
                  </a:cubicBezTo>
                  <a:cubicBezTo>
                    <a:pt x="358" y="12118"/>
                    <a:pt x="361" y="12118"/>
                    <a:pt x="364" y="12118"/>
                  </a:cubicBezTo>
                  <a:lnTo>
                    <a:pt x="7284" y="12118"/>
                  </a:lnTo>
                  <a:cubicBezTo>
                    <a:pt x="7561" y="12102"/>
                    <a:pt x="7803" y="11916"/>
                    <a:pt x="7879" y="11654"/>
                  </a:cubicBezTo>
                  <a:lnTo>
                    <a:pt x="10878" y="464"/>
                  </a:lnTo>
                  <a:cubicBezTo>
                    <a:pt x="10893" y="424"/>
                    <a:pt x="10898" y="378"/>
                    <a:pt x="10898" y="338"/>
                  </a:cubicBezTo>
                  <a:cubicBezTo>
                    <a:pt x="10893" y="145"/>
                    <a:pt x="10737" y="0"/>
                    <a:pt x="10545" y="0"/>
                  </a:cubicBezTo>
                  <a:close/>
                </a:path>
              </a:pathLst>
            </a:custGeom>
            <a:solidFill>
              <a:srgbClr val="CF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504;p35"/>
            <p:cNvSpPr/>
            <p:nvPr/>
          </p:nvSpPr>
          <p:spPr>
            <a:xfrm>
              <a:off x="4179845" y="-2227286"/>
              <a:ext cx="1323652" cy="1501702"/>
            </a:xfrm>
            <a:custGeom>
              <a:avLst/>
              <a:gdLst/>
              <a:ahLst/>
              <a:cxnLst/>
              <a:rect l="l" t="t" r="r" b="b"/>
              <a:pathLst>
                <a:path w="9709" h="11015" extrusionOk="0">
                  <a:moveTo>
                    <a:pt x="2954" y="1"/>
                  </a:moveTo>
                  <a:lnTo>
                    <a:pt x="1" y="11014"/>
                  </a:lnTo>
                  <a:lnTo>
                    <a:pt x="6760" y="11014"/>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505;p35"/>
            <p:cNvSpPr/>
            <p:nvPr/>
          </p:nvSpPr>
          <p:spPr>
            <a:xfrm>
              <a:off x="4316587" y="-1997157"/>
              <a:ext cx="1050851" cy="1041853"/>
            </a:xfrm>
            <a:custGeom>
              <a:avLst/>
              <a:gdLst/>
              <a:ahLst/>
              <a:cxnLst/>
              <a:rect l="l" t="t" r="r" b="b"/>
              <a:pathLst>
                <a:path w="7708" h="7642" extrusionOk="0">
                  <a:moveTo>
                    <a:pt x="6204" y="1"/>
                  </a:moveTo>
                  <a:cubicBezTo>
                    <a:pt x="5202" y="1"/>
                    <a:pt x="3662" y="985"/>
                    <a:pt x="2344" y="2557"/>
                  </a:cubicBezTo>
                  <a:cubicBezTo>
                    <a:pt x="676" y="4543"/>
                    <a:pt x="1" y="6725"/>
                    <a:pt x="832" y="7426"/>
                  </a:cubicBezTo>
                  <a:cubicBezTo>
                    <a:pt x="1008" y="7572"/>
                    <a:pt x="1236" y="7641"/>
                    <a:pt x="1503" y="7641"/>
                  </a:cubicBezTo>
                  <a:cubicBezTo>
                    <a:pt x="2504" y="7641"/>
                    <a:pt x="4046" y="6660"/>
                    <a:pt x="5364" y="5087"/>
                  </a:cubicBezTo>
                  <a:cubicBezTo>
                    <a:pt x="7032" y="3101"/>
                    <a:pt x="7707" y="919"/>
                    <a:pt x="6876" y="218"/>
                  </a:cubicBezTo>
                  <a:cubicBezTo>
                    <a:pt x="6700" y="71"/>
                    <a:pt x="6471" y="1"/>
                    <a:pt x="6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506;p35"/>
            <p:cNvSpPr/>
            <p:nvPr/>
          </p:nvSpPr>
          <p:spPr>
            <a:xfrm>
              <a:off x="4608611" y="-1813517"/>
              <a:ext cx="547102" cy="674846"/>
            </a:xfrm>
            <a:custGeom>
              <a:avLst/>
              <a:gdLst/>
              <a:ahLst/>
              <a:cxnLst/>
              <a:rect l="l" t="t" r="r" b="b"/>
              <a:pathLst>
                <a:path w="4013" h="4950" extrusionOk="0">
                  <a:moveTo>
                    <a:pt x="2062" y="2062"/>
                  </a:moveTo>
                  <a:lnTo>
                    <a:pt x="1740" y="2530"/>
                  </a:lnTo>
                  <a:cubicBezTo>
                    <a:pt x="1725" y="2551"/>
                    <a:pt x="1704" y="2566"/>
                    <a:pt x="1679" y="2566"/>
                  </a:cubicBezTo>
                  <a:cubicBezTo>
                    <a:pt x="1659" y="2566"/>
                    <a:pt x="1639" y="2551"/>
                    <a:pt x="1639" y="2530"/>
                  </a:cubicBezTo>
                  <a:lnTo>
                    <a:pt x="1578" y="2067"/>
                  </a:lnTo>
                  <a:lnTo>
                    <a:pt x="1437" y="2289"/>
                  </a:lnTo>
                  <a:cubicBezTo>
                    <a:pt x="1427" y="2309"/>
                    <a:pt x="1402" y="2324"/>
                    <a:pt x="1377" y="2324"/>
                  </a:cubicBezTo>
                  <a:lnTo>
                    <a:pt x="1059" y="2324"/>
                  </a:lnTo>
                  <a:cubicBezTo>
                    <a:pt x="1236" y="2692"/>
                    <a:pt x="1165" y="3292"/>
                    <a:pt x="1135" y="3498"/>
                  </a:cubicBezTo>
                  <a:lnTo>
                    <a:pt x="1790" y="3498"/>
                  </a:lnTo>
                  <a:cubicBezTo>
                    <a:pt x="1941" y="3070"/>
                    <a:pt x="2168" y="2667"/>
                    <a:pt x="2461" y="2314"/>
                  </a:cubicBezTo>
                  <a:lnTo>
                    <a:pt x="2133" y="2314"/>
                  </a:lnTo>
                  <a:cubicBezTo>
                    <a:pt x="2130" y="2314"/>
                    <a:pt x="2128" y="2315"/>
                    <a:pt x="2125" y="2315"/>
                  </a:cubicBezTo>
                  <a:cubicBezTo>
                    <a:pt x="2108" y="2315"/>
                    <a:pt x="2092" y="2301"/>
                    <a:pt x="2088" y="2283"/>
                  </a:cubicBezTo>
                  <a:lnTo>
                    <a:pt x="2062" y="2062"/>
                  </a:lnTo>
                  <a:close/>
                  <a:moveTo>
                    <a:pt x="2375" y="0"/>
                  </a:moveTo>
                  <a:cubicBezTo>
                    <a:pt x="1291" y="0"/>
                    <a:pt x="263" y="887"/>
                    <a:pt x="97" y="1880"/>
                  </a:cubicBezTo>
                  <a:cubicBezTo>
                    <a:pt x="1" y="2324"/>
                    <a:pt x="142" y="2777"/>
                    <a:pt x="470" y="3085"/>
                  </a:cubicBezTo>
                  <a:lnTo>
                    <a:pt x="470" y="3503"/>
                  </a:lnTo>
                  <a:lnTo>
                    <a:pt x="1029" y="3503"/>
                  </a:lnTo>
                  <a:cubicBezTo>
                    <a:pt x="1059" y="3281"/>
                    <a:pt x="1130" y="2626"/>
                    <a:pt x="913" y="2309"/>
                  </a:cubicBezTo>
                  <a:cubicBezTo>
                    <a:pt x="898" y="2289"/>
                    <a:pt x="898" y="2268"/>
                    <a:pt x="913" y="2253"/>
                  </a:cubicBezTo>
                  <a:cubicBezTo>
                    <a:pt x="923" y="2233"/>
                    <a:pt x="943" y="2223"/>
                    <a:pt x="969" y="2223"/>
                  </a:cubicBezTo>
                  <a:lnTo>
                    <a:pt x="1362" y="2223"/>
                  </a:lnTo>
                  <a:lnTo>
                    <a:pt x="1568" y="1895"/>
                  </a:lnTo>
                  <a:cubicBezTo>
                    <a:pt x="1578" y="1875"/>
                    <a:pt x="1604" y="1860"/>
                    <a:pt x="1629" y="1860"/>
                  </a:cubicBezTo>
                  <a:cubicBezTo>
                    <a:pt x="1649" y="1860"/>
                    <a:pt x="1669" y="1875"/>
                    <a:pt x="1669" y="1895"/>
                  </a:cubicBezTo>
                  <a:lnTo>
                    <a:pt x="1730" y="2369"/>
                  </a:lnTo>
                  <a:lnTo>
                    <a:pt x="2057" y="1890"/>
                  </a:lnTo>
                  <a:cubicBezTo>
                    <a:pt x="2072" y="1870"/>
                    <a:pt x="2093" y="1860"/>
                    <a:pt x="2118" y="1860"/>
                  </a:cubicBezTo>
                  <a:cubicBezTo>
                    <a:pt x="2120" y="1859"/>
                    <a:pt x="2123" y="1859"/>
                    <a:pt x="2126" y="1859"/>
                  </a:cubicBezTo>
                  <a:cubicBezTo>
                    <a:pt x="2143" y="1859"/>
                    <a:pt x="2158" y="1873"/>
                    <a:pt x="2158" y="1890"/>
                  </a:cubicBezTo>
                  <a:lnTo>
                    <a:pt x="2193" y="2213"/>
                  </a:lnTo>
                  <a:lnTo>
                    <a:pt x="2581" y="2213"/>
                  </a:lnTo>
                  <a:cubicBezTo>
                    <a:pt x="2585" y="2212"/>
                    <a:pt x="2588" y="2212"/>
                    <a:pt x="2591" y="2212"/>
                  </a:cubicBezTo>
                  <a:cubicBezTo>
                    <a:pt x="2607" y="2212"/>
                    <a:pt x="2618" y="2221"/>
                    <a:pt x="2622" y="2238"/>
                  </a:cubicBezTo>
                  <a:cubicBezTo>
                    <a:pt x="2627" y="2258"/>
                    <a:pt x="2617" y="2278"/>
                    <a:pt x="2602" y="2289"/>
                  </a:cubicBezTo>
                  <a:cubicBezTo>
                    <a:pt x="2284" y="2641"/>
                    <a:pt x="2042" y="3055"/>
                    <a:pt x="1891" y="3498"/>
                  </a:cubicBezTo>
                  <a:lnTo>
                    <a:pt x="2395" y="3498"/>
                  </a:lnTo>
                  <a:lnTo>
                    <a:pt x="2622" y="3085"/>
                  </a:lnTo>
                  <a:cubicBezTo>
                    <a:pt x="3086" y="2808"/>
                    <a:pt x="3443" y="2384"/>
                    <a:pt x="3640" y="1880"/>
                  </a:cubicBezTo>
                  <a:cubicBezTo>
                    <a:pt x="4013" y="887"/>
                    <a:pt x="3459" y="0"/>
                    <a:pt x="2375" y="0"/>
                  </a:cubicBezTo>
                  <a:close/>
                  <a:moveTo>
                    <a:pt x="475" y="3619"/>
                  </a:moveTo>
                  <a:cubicBezTo>
                    <a:pt x="394" y="3619"/>
                    <a:pt x="323" y="3670"/>
                    <a:pt x="298" y="3750"/>
                  </a:cubicBezTo>
                  <a:cubicBezTo>
                    <a:pt x="278" y="3816"/>
                    <a:pt x="333" y="3871"/>
                    <a:pt x="414" y="3871"/>
                  </a:cubicBezTo>
                  <a:lnTo>
                    <a:pt x="2254" y="3871"/>
                  </a:lnTo>
                  <a:cubicBezTo>
                    <a:pt x="2340" y="3871"/>
                    <a:pt x="2415" y="3826"/>
                    <a:pt x="2450" y="3750"/>
                  </a:cubicBezTo>
                  <a:cubicBezTo>
                    <a:pt x="2471" y="3675"/>
                    <a:pt x="2425" y="3619"/>
                    <a:pt x="2345" y="3619"/>
                  </a:cubicBezTo>
                  <a:close/>
                  <a:moveTo>
                    <a:pt x="439" y="4007"/>
                  </a:moveTo>
                  <a:cubicBezTo>
                    <a:pt x="359" y="4007"/>
                    <a:pt x="293" y="4058"/>
                    <a:pt x="268" y="4133"/>
                  </a:cubicBezTo>
                  <a:cubicBezTo>
                    <a:pt x="253" y="4194"/>
                    <a:pt x="308" y="4249"/>
                    <a:pt x="384" y="4249"/>
                  </a:cubicBezTo>
                  <a:lnTo>
                    <a:pt x="2088" y="4249"/>
                  </a:lnTo>
                  <a:cubicBezTo>
                    <a:pt x="2163" y="4249"/>
                    <a:pt x="2239" y="4204"/>
                    <a:pt x="2269" y="4133"/>
                  </a:cubicBezTo>
                  <a:cubicBezTo>
                    <a:pt x="2294" y="4063"/>
                    <a:pt x="2244" y="4007"/>
                    <a:pt x="2163" y="4007"/>
                  </a:cubicBezTo>
                  <a:close/>
                  <a:moveTo>
                    <a:pt x="399" y="4370"/>
                  </a:moveTo>
                  <a:cubicBezTo>
                    <a:pt x="327" y="4370"/>
                    <a:pt x="262" y="4419"/>
                    <a:pt x="243" y="4486"/>
                  </a:cubicBezTo>
                  <a:cubicBezTo>
                    <a:pt x="228" y="4552"/>
                    <a:pt x="278" y="4602"/>
                    <a:pt x="359" y="4602"/>
                  </a:cubicBezTo>
                  <a:lnTo>
                    <a:pt x="1926" y="4602"/>
                  </a:lnTo>
                  <a:cubicBezTo>
                    <a:pt x="2002" y="4602"/>
                    <a:pt x="2072" y="4557"/>
                    <a:pt x="2103" y="4486"/>
                  </a:cubicBezTo>
                  <a:cubicBezTo>
                    <a:pt x="2123" y="4421"/>
                    <a:pt x="2077" y="4370"/>
                    <a:pt x="1997" y="4370"/>
                  </a:cubicBezTo>
                  <a:lnTo>
                    <a:pt x="409" y="4370"/>
                  </a:lnTo>
                  <a:cubicBezTo>
                    <a:pt x="406" y="4370"/>
                    <a:pt x="402" y="4370"/>
                    <a:pt x="399" y="4370"/>
                  </a:cubicBezTo>
                  <a:close/>
                  <a:moveTo>
                    <a:pt x="545" y="4723"/>
                  </a:moveTo>
                  <a:cubicBezTo>
                    <a:pt x="515" y="4849"/>
                    <a:pt x="742" y="4950"/>
                    <a:pt x="1044" y="4950"/>
                  </a:cubicBezTo>
                  <a:lnTo>
                    <a:pt x="1054" y="4950"/>
                  </a:lnTo>
                  <a:cubicBezTo>
                    <a:pt x="1357" y="4950"/>
                    <a:pt x="1634" y="4849"/>
                    <a:pt x="1669" y="47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507;p35"/>
            <p:cNvSpPr/>
            <p:nvPr/>
          </p:nvSpPr>
          <p:spPr>
            <a:xfrm>
              <a:off x="3713997" y="-2227286"/>
              <a:ext cx="1323652" cy="1501702"/>
            </a:xfrm>
            <a:custGeom>
              <a:avLst/>
              <a:gdLst/>
              <a:ahLst/>
              <a:cxnLst/>
              <a:rect l="l" t="t" r="r" b="b"/>
              <a:pathLst>
                <a:path w="9709" h="11015" extrusionOk="0">
                  <a:moveTo>
                    <a:pt x="0" y="1"/>
                  </a:moveTo>
                  <a:lnTo>
                    <a:pt x="2954" y="11014"/>
                  </a:lnTo>
                  <a:lnTo>
                    <a:pt x="9708" y="11014"/>
                  </a:lnTo>
                  <a:lnTo>
                    <a:pt x="67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508;p35"/>
            <p:cNvSpPr/>
            <p:nvPr/>
          </p:nvSpPr>
          <p:spPr>
            <a:xfrm>
              <a:off x="4011475" y="-1996884"/>
              <a:ext cx="728561" cy="1041580"/>
            </a:xfrm>
            <a:custGeom>
              <a:avLst/>
              <a:gdLst/>
              <a:ahLst/>
              <a:cxnLst/>
              <a:rect l="l" t="t" r="r" b="b"/>
              <a:pathLst>
                <a:path w="5344" h="7640" extrusionOk="0">
                  <a:moveTo>
                    <a:pt x="2967" y="1"/>
                  </a:moveTo>
                  <a:cubicBezTo>
                    <a:pt x="1719" y="1"/>
                    <a:pt x="541" y="1509"/>
                    <a:pt x="278" y="3502"/>
                  </a:cubicBezTo>
                  <a:cubicBezTo>
                    <a:pt x="1" y="5604"/>
                    <a:pt x="848" y="7449"/>
                    <a:pt x="2173" y="7626"/>
                  </a:cubicBezTo>
                  <a:cubicBezTo>
                    <a:pt x="2241" y="7635"/>
                    <a:pt x="2309" y="7639"/>
                    <a:pt x="2377" y="7639"/>
                  </a:cubicBezTo>
                  <a:cubicBezTo>
                    <a:pt x="3625" y="7639"/>
                    <a:pt x="4803" y="6131"/>
                    <a:pt x="5066" y="4138"/>
                  </a:cubicBezTo>
                  <a:cubicBezTo>
                    <a:pt x="5344" y="2036"/>
                    <a:pt x="4497" y="186"/>
                    <a:pt x="3171" y="14"/>
                  </a:cubicBezTo>
                  <a:cubicBezTo>
                    <a:pt x="3103" y="5"/>
                    <a:pt x="3035" y="1"/>
                    <a:pt x="2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509;p35"/>
            <p:cNvSpPr/>
            <p:nvPr/>
          </p:nvSpPr>
          <p:spPr>
            <a:xfrm>
              <a:off x="4079504" y="-1795657"/>
              <a:ext cx="589774" cy="638445"/>
            </a:xfrm>
            <a:custGeom>
              <a:avLst/>
              <a:gdLst/>
              <a:ahLst/>
              <a:cxnLst/>
              <a:rect l="l" t="t" r="r" b="b"/>
              <a:pathLst>
                <a:path w="4326" h="4683" extrusionOk="0">
                  <a:moveTo>
                    <a:pt x="2178" y="630"/>
                  </a:moveTo>
                  <a:cubicBezTo>
                    <a:pt x="2460" y="645"/>
                    <a:pt x="2702" y="837"/>
                    <a:pt x="2783" y="1104"/>
                  </a:cubicBezTo>
                  <a:lnTo>
                    <a:pt x="2783" y="1109"/>
                  </a:lnTo>
                  <a:cubicBezTo>
                    <a:pt x="2854" y="1291"/>
                    <a:pt x="2763" y="1492"/>
                    <a:pt x="2586" y="1563"/>
                  </a:cubicBezTo>
                  <a:cubicBezTo>
                    <a:pt x="2545" y="1575"/>
                    <a:pt x="2503" y="1584"/>
                    <a:pt x="2459" y="1584"/>
                  </a:cubicBezTo>
                  <a:cubicBezTo>
                    <a:pt x="2450" y="1584"/>
                    <a:pt x="2440" y="1584"/>
                    <a:pt x="2430" y="1583"/>
                  </a:cubicBezTo>
                  <a:cubicBezTo>
                    <a:pt x="2153" y="1568"/>
                    <a:pt x="1906" y="1381"/>
                    <a:pt x="1830" y="1109"/>
                  </a:cubicBezTo>
                  <a:cubicBezTo>
                    <a:pt x="1760" y="928"/>
                    <a:pt x="1846" y="726"/>
                    <a:pt x="2027" y="655"/>
                  </a:cubicBezTo>
                  <a:cubicBezTo>
                    <a:pt x="2072" y="635"/>
                    <a:pt x="2128" y="630"/>
                    <a:pt x="2178" y="630"/>
                  </a:cubicBezTo>
                  <a:close/>
                  <a:moveTo>
                    <a:pt x="1835" y="0"/>
                  </a:moveTo>
                  <a:lnTo>
                    <a:pt x="1866" y="177"/>
                  </a:lnTo>
                  <a:cubicBezTo>
                    <a:pt x="1760" y="202"/>
                    <a:pt x="1659" y="247"/>
                    <a:pt x="1573" y="313"/>
                  </a:cubicBezTo>
                  <a:lnTo>
                    <a:pt x="1402" y="197"/>
                  </a:lnTo>
                  <a:lnTo>
                    <a:pt x="1221" y="444"/>
                  </a:lnTo>
                  <a:lnTo>
                    <a:pt x="1377" y="585"/>
                  </a:lnTo>
                  <a:cubicBezTo>
                    <a:pt x="1336" y="691"/>
                    <a:pt x="1321" y="802"/>
                    <a:pt x="1326" y="913"/>
                  </a:cubicBezTo>
                  <a:lnTo>
                    <a:pt x="1150" y="928"/>
                  </a:lnTo>
                  <a:lnTo>
                    <a:pt x="1246" y="1275"/>
                  </a:lnTo>
                  <a:lnTo>
                    <a:pt x="1432" y="1296"/>
                  </a:lnTo>
                  <a:cubicBezTo>
                    <a:pt x="1488" y="1412"/>
                    <a:pt x="1563" y="1522"/>
                    <a:pt x="1654" y="1618"/>
                  </a:cubicBezTo>
                  <a:lnTo>
                    <a:pt x="1573" y="1759"/>
                  </a:lnTo>
                  <a:lnTo>
                    <a:pt x="1891" y="2006"/>
                  </a:lnTo>
                  <a:lnTo>
                    <a:pt x="2002" y="1890"/>
                  </a:lnTo>
                  <a:cubicBezTo>
                    <a:pt x="2113" y="1956"/>
                    <a:pt x="2234" y="2001"/>
                    <a:pt x="2360" y="2026"/>
                  </a:cubicBezTo>
                  <a:lnTo>
                    <a:pt x="2425" y="2208"/>
                  </a:lnTo>
                  <a:lnTo>
                    <a:pt x="2778" y="2208"/>
                  </a:lnTo>
                  <a:lnTo>
                    <a:pt x="2743" y="2026"/>
                  </a:lnTo>
                  <a:cubicBezTo>
                    <a:pt x="2849" y="2006"/>
                    <a:pt x="2949" y="1961"/>
                    <a:pt x="3035" y="1890"/>
                  </a:cubicBezTo>
                  <a:lnTo>
                    <a:pt x="3206" y="2006"/>
                  </a:lnTo>
                  <a:lnTo>
                    <a:pt x="3388" y="1759"/>
                  </a:lnTo>
                  <a:lnTo>
                    <a:pt x="3237" y="1623"/>
                  </a:lnTo>
                  <a:cubicBezTo>
                    <a:pt x="3277" y="1517"/>
                    <a:pt x="3292" y="1406"/>
                    <a:pt x="3282" y="1296"/>
                  </a:cubicBezTo>
                  <a:lnTo>
                    <a:pt x="3463" y="1280"/>
                  </a:lnTo>
                  <a:lnTo>
                    <a:pt x="3368" y="933"/>
                  </a:lnTo>
                  <a:lnTo>
                    <a:pt x="3181" y="913"/>
                  </a:lnTo>
                  <a:cubicBezTo>
                    <a:pt x="3126" y="797"/>
                    <a:pt x="3050" y="686"/>
                    <a:pt x="2959" y="590"/>
                  </a:cubicBezTo>
                  <a:lnTo>
                    <a:pt x="3040" y="449"/>
                  </a:lnTo>
                  <a:lnTo>
                    <a:pt x="2723" y="197"/>
                  </a:lnTo>
                  <a:lnTo>
                    <a:pt x="2612" y="313"/>
                  </a:lnTo>
                  <a:cubicBezTo>
                    <a:pt x="2501" y="252"/>
                    <a:pt x="2380" y="207"/>
                    <a:pt x="2254" y="182"/>
                  </a:cubicBezTo>
                  <a:lnTo>
                    <a:pt x="2188" y="0"/>
                  </a:lnTo>
                  <a:close/>
                  <a:moveTo>
                    <a:pt x="3490" y="2508"/>
                  </a:moveTo>
                  <a:cubicBezTo>
                    <a:pt x="3498" y="2508"/>
                    <a:pt x="3506" y="2509"/>
                    <a:pt x="3514" y="2510"/>
                  </a:cubicBezTo>
                  <a:cubicBezTo>
                    <a:pt x="3690" y="2515"/>
                    <a:pt x="3841" y="2636"/>
                    <a:pt x="3892" y="2813"/>
                  </a:cubicBezTo>
                  <a:cubicBezTo>
                    <a:pt x="3937" y="2924"/>
                    <a:pt x="3882" y="3055"/>
                    <a:pt x="3766" y="3100"/>
                  </a:cubicBezTo>
                  <a:cubicBezTo>
                    <a:pt x="3736" y="3110"/>
                    <a:pt x="3705" y="3115"/>
                    <a:pt x="3675" y="3115"/>
                  </a:cubicBezTo>
                  <a:cubicBezTo>
                    <a:pt x="3494" y="3105"/>
                    <a:pt x="3343" y="2984"/>
                    <a:pt x="3292" y="2813"/>
                  </a:cubicBezTo>
                  <a:cubicBezTo>
                    <a:pt x="3247" y="2692"/>
                    <a:pt x="3307" y="2566"/>
                    <a:pt x="3423" y="2520"/>
                  </a:cubicBezTo>
                  <a:cubicBezTo>
                    <a:pt x="3445" y="2513"/>
                    <a:pt x="3467" y="2508"/>
                    <a:pt x="3490" y="2508"/>
                  </a:cubicBezTo>
                  <a:close/>
                  <a:moveTo>
                    <a:pt x="3292" y="2107"/>
                  </a:moveTo>
                  <a:lnTo>
                    <a:pt x="3312" y="2223"/>
                  </a:lnTo>
                  <a:cubicBezTo>
                    <a:pt x="3247" y="2238"/>
                    <a:pt x="3181" y="2268"/>
                    <a:pt x="3131" y="2309"/>
                  </a:cubicBezTo>
                  <a:lnTo>
                    <a:pt x="3020" y="2233"/>
                  </a:lnTo>
                  <a:lnTo>
                    <a:pt x="2904" y="2394"/>
                  </a:lnTo>
                  <a:lnTo>
                    <a:pt x="3000" y="2480"/>
                  </a:lnTo>
                  <a:cubicBezTo>
                    <a:pt x="2975" y="2546"/>
                    <a:pt x="2964" y="2616"/>
                    <a:pt x="2970" y="2687"/>
                  </a:cubicBezTo>
                  <a:lnTo>
                    <a:pt x="2854" y="2697"/>
                  </a:lnTo>
                  <a:lnTo>
                    <a:pt x="2914" y="2924"/>
                  </a:lnTo>
                  <a:lnTo>
                    <a:pt x="3030" y="2934"/>
                  </a:lnTo>
                  <a:cubicBezTo>
                    <a:pt x="3070" y="3009"/>
                    <a:pt x="3116" y="3080"/>
                    <a:pt x="3171" y="3140"/>
                  </a:cubicBezTo>
                  <a:lnTo>
                    <a:pt x="3121" y="3226"/>
                  </a:lnTo>
                  <a:lnTo>
                    <a:pt x="3322" y="3387"/>
                  </a:lnTo>
                  <a:lnTo>
                    <a:pt x="3393" y="3312"/>
                  </a:lnTo>
                  <a:cubicBezTo>
                    <a:pt x="3463" y="3352"/>
                    <a:pt x="3544" y="3382"/>
                    <a:pt x="3625" y="3397"/>
                  </a:cubicBezTo>
                  <a:lnTo>
                    <a:pt x="3665" y="3513"/>
                  </a:lnTo>
                  <a:lnTo>
                    <a:pt x="3892" y="3513"/>
                  </a:lnTo>
                  <a:lnTo>
                    <a:pt x="3872" y="3397"/>
                  </a:lnTo>
                  <a:cubicBezTo>
                    <a:pt x="3937" y="3382"/>
                    <a:pt x="3998" y="3357"/>
                    <a:pt x="4053" y="3312"/>
                  </a:cubicBezTo>
                  <a:lnTo>
                    <a:pt x="4164" y="3387"/>
                  </a:lnTo>
                  <a:lnTo>
                    <a:pt x="4280" y="3226"/>
                  </a:lnTo>
                  <a:lnTo>
                    <a:pt x="4179" y="3140"/>
                  </a:lnTo>
                  <a:cubicBezTo>
                    <a:pt x="4204" y="3075"/>
                    <a:pt x="4214" y="3004"/>
                    <a:pt x="4209" y="2934"/>
                  </a:cubicBezTo>
                  <a:lnTo>
                    <a:pt x="4325" y="2924"/>
                  </a:lnTo>
                  <a:lnTo>
                    <a:pt x="4270" y="2697"/>
                  </a:lnTo>
                  <a:lnTo>
                    <a:pt x="4154" y="2687"/>
                  </a:lnTo>
                  <a:cubicBezTo>
                    <a:pt x="4114" y="2611"/>
                    <a:pt x="4068" y="2546"/>
                    <a:pt x="4013" y="2480"/>
                  </a:cubicBezTo>
                  <a:lnTo>
                    <a:pt x="4063" y="2394"/>
                  </a:lnTo>
                  <a:lnTo>
                    <a:pt x="3862" y="2233"/>
                  </a:lnTo>
                  <a:lnTo>
                    <a:pt x="3791" y="2309"/>
                  </a:lnTo>
                  <a:cubicBezTo>
                    <a:pt x="3721" y="2268"/>
                    <a:pt x="3640" y="2238"/>
                    <a:pt x="3559" y="2223"/>
                  </a:cubicBezTo>
                  <a:lnTo>
                    <a:pt x="3519" y="2107"/>
                  </a:lnTo>
                  <a:close/>
                  <a:moveTo>
                    <a:pt x="1311" y="2667"/>
                  </a:moveTo>
                  <a:cubicBezTo>
                    <a:pt x="1669" y="2687"/>
                    <a:pt x="1982" y="2929"/>
                    <a:pt x="2082" y="3276"/>
                  </a:cubicBezTo>
                  <a:cubicBezTo>
                    <a:pt x="2173" y="3609"/>
                    <a:pt x="1972" y="3881"/>
                    <a:pt x="1639" y="3881"/>
                  </a:cubicBezTo>
                  <a:cubicBezTo>
                    <a:pt x="1276" y="3861"/>
                    <a:pt x="968" y="3619"/>
                    <a:pt x="868" y="3276"/>
                  </a:cubicBezTo>
                  <a:cubicBezTo>
                    <a:pt x="777" y="2939"/>
                    <a:pt x="979" y="2667"/>
                    <a:pt x="1311" y="2667"/>
                  </a:cubicBezTo>
                  <a:close/>
                  <a:moveTo>
                    <a:pt x="868" y="1855"/>
                  </a:moveTo>
                  <a:lnTo>
                    <a:pt x="908" y="2087"/>
                  </a:lnTo>
                  <a:cubicBezTo>
                    <a:pt x="772" y="2117"/>
                    <a:pt x="646" y="2178"/>
                    <a:pt x="540" y="2263"/>
                  </a:cubicBezTo>
                  <a:lnTo>
                    <a:pt x="328" y="2112"/>
                  </a:lnTo>
                  <a:lnTo>
                    <a:pt x="96" y="2430"/>
                  </a:lnTo>
                  <a:lnTo>
                    <a:pt x="293" y="2611"/>
                  </a:lnTo>
                  <a:cubicBezTo>
                    <a:pt x="238" y="2742"/>
                    <a:pt x="217" y="2883"/>
                    <a:pt x="228" y="3024"/>
                  </a:cubicBezTo>
                  <a:lnTo>
                    <a:pt x="1" y="3045"/>
                  </a:lnTo>
                  <a:lnTo>
                    <a:pt x="122" y="3493"/>
                  </a:lnTo>
                  <a:lnTo>
                    <a:pt x="354" y="3513"/>
                  </a:lnTo>
                  <a:cubicBezTo>
                    <a:pt x="424" y="3670"/>
                    <a:pt x="520" y="3806"/>
                    <a:pt x="636" y="3932"/>
                  </a:cubicBezTo>
                  <a:lnTo>
                    <a:pt x="535" y="4108"/>
                  </a:lnTo>
                  <a:lnTo>
                    <a:pt x="938" y="4431"/>
                  </a:lnTo>
                  <a:lnTo>
                    <a:pt x="1079" y="4280"/>
                  </a:lnTo>
                  <a:cubicBezTo>
                    <a:pt x="1221" y="4360"/>
                    <a:pt x="1382" y="4421"/>
                    <a:pt x="1543" y="4451"/>
                  </a:cubicBezTo>
                  <a:lnTo>
                    <a:pt x="1629" y="4683"/>
                  </a:lnTo>
                  <a:lnTo>
                    <a:pt x="2072" y="4683"/>
                  </a:lnTo>
                  <a:lnTo>
                    <a:pt x="2032" y="4451"/>
                  </a:lnTo>
                  <a:cubicBezTo>
                    <a:pt x="2168" y="4421"/>
                    <a:pt x="2294" y="4365"/>
                    <a:pt x="2400" y="4280"/>
                  </a:cubicBezTo>
                  <a:lnTo>
                    <a:pt x="2622" y="4431"/>
                  </a:lnTo>
                  <a:lnTo>
                    <a:pt x="2854" y="4108"/>
                  </a:lnTo>
                  <a:lnTo>
                    <a:pt x="2657" y="3932"/>
                  </a:lnTo>
                  <a:cubicBezTo>
                    <a:pt x="2707" y="3801"/>
                    <a:pt x="2728" y="3660"/>
                    <a:pt x="2717" y="3513"/>
                  </a:cubicBezTo>
                  <a:lnTo>
                    <a:pt x="2949" y="3498"/>
                  </a:lnTo>
                  <a:lnTo>
                    <a:pt x="2833" y="3050"/>
                  </a:lnTo>
                  <a:lnTo>
                    <a:pt x="2597" y="3030"/>
                  </a:lnTo>
                  <a:cubicBezTo>
                    <a:pt x="2526" y="2878"/>
                    <a:pt x="2430" y="2737"/>
                    <a:pt x="2314" y="2616"/>
                  </a:cubicBezTo>
                  <a:lnTo>
                    <a:pt x="2415" y="2435"/>
                  </a:lnTo>
                  <a:lnTo>
                    <a:pt x="2002" y="2112"/>
                  </a:lnTo>
                  <a:lnTo>
                    <a:pt x="1866" y="2263"/>
                  </a:lnTo>
                  <a:cubicBezTo>
                    <a:pt x="1720" y="2178"/>
                    <a:pt x="1563" y="2122"/>
                    <a:pt x="1397" y="2087"/>
                  </a:cubicBezTo>
                  <a:lnTo>
                    <a:pt x="1316" y="185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510;p35"/>
            <p:cNvSpPr/>
            <p:nvPr/>
          </p:nvSpPr>
          <p:spPr>
            <a:xfrm>
              <a:off x="4139354" y="-3956118"/>
              <a:ext cx="1498158" cy="1652077"/>
            </a:xfrm>
            <a:custGeom>
              <a:avLst/>
              <a:gdLst/>
              <a:ahLst/>
              <a:cxnLst/>
              <a:rect l="l" t="t" r="r" b="b"/>
              <a:pathLst>
                <a:path w="10989" h="12118" extrusionOk="0">
                  <a:moveTo>
                    <a:pt x="409" y="0"/>
                  </a:moveTo>
                  <a:cubicBezTo>
                    <a:pt x="363" y="0"/>
                    <a:pt x="318" y="5"/>
                    <a:pt x="277" y="20"/>
                  </a:cubicBezTo>
                  <a:cubicBezTo>
                    <a:pt x="96" y="86"/>
                    <a:pt x="0" y="282"/>
                    <a:pt x="66" y="464"/>
                  </a:cubicBezTo>
                  <a:lnTo>
                    <a:pt x="3065" y="11654"/>
                  </a:lnTo>
                  <a:cubicBezTo>
                    <a:pt x="3140" y="11916"/>
                    <a:pt x="3377" y="12102"/>
                    <a:pt x="3655" y="12117"/>
                  </a:cubicBezTo>
                  <a:lnTo>
                    <a:pt x="10580" y="12117"/>
                  </a:lnTo>
                  <a:cubicBezTo>
                    <a:pt x="10625" y="12117"/>
                    <a:pt x="10671" y="12112"/>
                    <a:pt x="10711" y="12097"/>
                  </a:cubicBezTo>
                  <a:cubicBezTo>
                    <a:pt x="10892" y="12032"/>
                    <a:pt x="10988" y="11835"/>
                    <a:pt x="10923" y="11654"/>
                  </a:cubicBezTo>
                  <a:lnTo>
                    <a:pt x="7929" y="464"/>
                  </a:lnTo>
                  <a:cubicBezTo>
                    <a:pt x="7848" y="202"/>
                    <a:pt x="7611" y="15"/>
                    <a:pt x="7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511;p35"/>
            <p:cNvSpPr/>
            <p:nvPr/>
          </p:nvSpPr>
          <p:spPr>
            <a:xfrm>
              <a:off x="4226607" y="-3881272"/>
              <a:ext cx="1323652" cy="1502248"/>
            </a:xfrm>
            <a:custGeom>
              <a:avLst/>
              <a:gdLst/>
              <a:ahLst/>
              <a:cxnLst/>
              <a:rect l="l" t="t" r="r" b="b"/>
              <a:pathLst>
                <a:path w="9709" h="11019" extrusionOk="0">
                  <a:moveTo>
                    <a:pt x="0" y="1"/>
                  </a:moveTo>
                  <a:lnTo>
                    <a:pt x="2954" y="11019"/>
                  </a:lnTo>
                  <a:lnTo>
                    <a:pt x="9708" y="11019"/>
                  </a:lnTo>
                  <a:lnTo>
                    <a:pt x="6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512;p35"/>
            <p:cNvSpPr/>
            <p:nvPr/>
          </p:nvSpPr>
          <p:spPr>
            <a:xfrm>
              <a:off x="4523403" y="-3650733"/>
              <a:ext cx="728561" cy="1041308"/>
            </a:xfrm>
            <a:custGeom>
              <a:avLst/>
              <a:gdLst/>
              <a:ahLst/>
              <a:cxnLst/>
              <a:rect l="l" t="t" r="r" b="b"/>
              <a:pathLst>
                <a:path w="5344" h="7638" extrusionOk="0">
                  <a:moveTo>
                    <a:pt x="2977" y="0"/>
                  </a:moveTo>
                  <a:cubicBezTo>
                    <a:pt x="1723" y="0"/>
                    <a:pt x="541" y="1510"/>
                    <a:pt x="278" y="3506"/>
                  </a:cubicBezTo>
                  <a:cubicBezTo>
                    <a:pt x="1" y="5608"/>
                    <a:pt x="853" y="7453"/>
                    <a:pt x="2173" y="7624"/>
                  </a:cubicBezTo>
                  <a:cubicBezTo>
                    <a:pt x="2241" y="7633"/>
                    <a:pt x="2310" y="7638"/>
                    <a:pt x="2377" y="7638"/>
                  </a:cubicBezTo>
                  <a:cubicBezTo>
                    <a:pt x="3625" y="7638"/>
                    <a:pt x="4803" y="6130"/>
                    <a:pt x="5066" y="4136"/>
                  </a:cubicBezTo>
                  <a:cubicBezTo>
                    <a:pt x="5344" y="2034"/>
                    <a:pt x="4497" y="190"/>
                    <a:pt x="3176" y="13"/>
                  </a:cubicBezTo>
                  <a:cubicBezTo>
                    <a:pt x="3110" y="5"/>
                    <a:pt x="3043" y="0"/>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513;p35"/>
            <p:cNvSpPr/>
            <p:nvPr/>
          </p:nvSpPr>
          <p:spPr>
            <a:xfrm>
              <a:off x="4592115" y="-3196201"/>
              <a:ext cx="401499" cy="386366"/>
            </a:xfrm>
            <a:custGeom>
              <a:avLst/>
              <a:gdLst/>
              <a:ahLst/>
              <a:cxnLst/>
              <a:rect l="l" t="t" r="r" b="b"/>
              <a:pathLst>
                <a:path w="2945" h="2834" extrusionOk="0">
                  <a:moveTo>
                    <a:pt x="1306" y="807"/>
                  </a:moveTo>
                  <a:cubicBezTo>
                    <a:pt x="1669" y="827"/>
                    <a:pt x="1977" y="1074"/>
                    <a:pt x="2077" y="1417"/>
                  </a:cubicBezTo>
                  <a:cubicBezTo>
                    <a:pt x="2168" y="1750"/>
                    <a:pt x="1972" y="2027"/>
                    <a:pt x="1634" y="2027"/>
                  </a:cubicBezTo>
                  <a:cubicBezTo>
                    <a:pt x="1276" y="2007"/>
                    <a:pt x="969" y="1765"/>
                    <a:pt x="863" y="1417"/>
                  </a:cubicBezTo>
                  <a:cubicBezTo>
                    <a:pt x="777" y="1080"/>
                    <a:pt x="974" y="807"/>
                    <a:pt x="1306" y="807"/>
                  </a:cubicBezTo>
                  <a:close/>
                  <a:moveTo>
                    <a:pt x="873" y="1"/>
                  </a:moveTo>
                  <a:lnTo>
                    <a:pt x="913" y="233"/>
                  </a:lnTo>
                  <a:cubicBezTo>
                    <a:pt x="777" y="263"/>
                    <a:pt x="651" y="323"/>
                    <a:pt x="545" y="409"/>
                  </a:cubicBezTo>
                  <a:lnTo>
                    <a:pt x="323" y="258"/>
                  </a:lnTo>
                  <a:lnTo>
                    <a:pt x="92" y="575"/>
                  </a:lnTo>
                  <a:lnTo>
                    <a:pt x="288" y="757"/>
                  </a:lnTo>
                  <a:cubicBezTo>
                    <a:pt x="238" y="888"/>
                    <a:pt x="218" y="1029"/>
                    <a:pt x="228" y="1170"/>
                  </a:cubicBezTo>
                  <a:lnTo>
                    <a:pt x="1" y="1190"/>
                  </a:lnTo>
                  <a:lnTo>
                    <a:pt x="117" y="1639"/>
                  </a:lnTo>
                  <a:lnTo>
                    <a:pt x="349" y="1664"/>
                  </a:lnTo>
                  <a:cubicBezTo>
                    <a:pt x="424" y="1815"/>
                    <a:pt x="520" y="1957"/>
                    <a:pt x="636" y="2078"/>
                  </a:cubicBezTo>
                  <a:lnTo>
                    <a:pt x="535" y="2259"/>
                  </a:lnTo>
                  <a:lnTo>
                    <a:pt x="938" y="2577"/>
                  </a:lnTo>
                  <a:lnTo>
                    <a:pt x="1074" y="2425"/>
                  </a:lnTo>
                  <a:cubicBezTo>
                    <a:pt x="1221" y="2506"/>
                    <a:pt x="1377" y="2566"/>
                    <a:pt x="1543" y="2597"/>
                  </a:cubicBezTo>
                  <a:lnTo>
                    <a:pt x="1624" y="2834"/>
                  </a:lnTo>
                  <a:lnTo>
                    <a:pt x="2072" y="2834"/>
                  </a:lnTo>
                  <a:lnTo>
                    <a:pt x="2037" y="2597"/>
                  </a:lnTo>
                  <a:cubicBezTo>
                    <a:pt x="2168" y="2571"/>
                    <a:pt x="2294" y="2511"/>
                    <a:pt x="2405" y="2425"/>
                  </a:cubicBezTo>
                  <a:lnTo>
                    <a:pt x="2622" y="2577"/>
                  </a:lnTo>
                  <a:lnTo>
                    <a:pt x="2854" y="2259"/>
                  </a:lnTo>
                  <a:lnTo>
                    <a:pt x="2657" y="2078"/>
                  </a:lnTo>
                  <a:cubicBezTo>
                    <a:pt x="2708" y="1946"/>
                    <a:pt x="2733" y="1805"/>
                    <a:pt x="2723" y="1664"/>
                  </a:cubicBezTo>
                  <a:lnTo>
                    <a:pt x="2944" y="1639"/>
                  </a:lnTo>
                  <a:lnTo>
                    <a:pt x="2829" y="1190"/>
                  </a:lnTo>
                  <a:lnTo>
                    <a:pt x="2597" y="1170"/>
                  </a:lnTo>
                  <a:cubicBezTo>
                    <a:pt x="2521" y="1019"/>
                    <a:pt x="2425" y="878"/>
                    <a:pt x="2314" y="757"/>
                  </a:cubicBezTo>
                  <a:lnTo>
                    <a:pt x="2410" y="575"/>
                  </a:lnTo>
                  <a:lnTo>
                    <a:pt x="2012" y="258"/>
                  </a:lnTo>
                  <a:lnTo>
                    <a:pt x="1871" y="409"/>
                  </a:lnTo>
                  <a:cubicBezTo>
                    <a:pt x="1725" y="323"/>
                    <a:pt x="1568" y="268"/>
                    <a:pt x="1407" y="233"/>
                  </a:cubicBezTo>
                  <a:lnTo>
                    <a:pt x="13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514;p35"/>
            <p:cNvSpPr/>
            <p:nvPr/>
          </p:nvSpPr>
          <p:spPr>
            <a:xfrm>
              <a:off x="4748897" y="-3450461"/>
              <a:ext cx="314792" cy="301840"/>
            </a:xfrm>
            <a:custGeom>
              <a:avLst/>
              <a:gdLst/>
              <a:ahLst/>
              <a:cxnLst/>
              <a:rect l="l" t="t" r="r" b="b"/>
              <a:pathLst>
                <a:path w="2309" h="2214" extrusionOk="0">
                  <a:moveTo>
                    <a:pt x="996" y="640"/>
                  </a:moveTo>
                  <a:cubicBezTo>
                    <a:pt x="1005" y="640"/>
                    <a:pt x="1014" y="640"/>
                    <a:pt x="1023" y="641"/>
                  </a:cubicBezTo>
                  <a:cubicBezTo>
                    <a:pt x="1306" y="651"/>
                    <a:pt x="1547" y="843"/>
                    <a:pt x="1628" y="1110"/>
                  </a:cubicBezTo>
                  <a:lnTo>
                    <a:pt x="1628" y="1115"/>
                  </a:lnTo>
                  <a:cubicBezTo>
                    <a:pt x="1699" y="1296"/>
                    <a:pt x="1613" y="1498"/>
                    <a:pt x="1432" y="1568"/>
                  </a:cubicBezTo>
                  <a:cubicBezTo>
                    <a:pt x="1394" y="1585"/>
                    <a:pt x="1349" y="1595"/>
                    <a:pt x="1307" y="1595"/>
                  </a:cubicBezTo>
                  <a:cubicBezTo>
                    <a:pt x="1298" y="1595"/>
                    <a:pt x="1289" y="1595"/>
                    <a:pt x="1280" y="1594"/>
                  </a:cubicBezTo>
                  <a:cubicBezTo>
                    <a:pt x="998" y="1579"/>
                    <a:pt x="756" y="1387"/>
                    <a:pt x="675" y="1115"/>
                  </a:cubicBezTo>
                  <a:cubicBezTo>
                    <a:pt x="605" y="938"/>
                    <a:pt x="696" y="732"/>
                    <a:pt x="872" y="661"/>
                  </a:cubicBezTo>
                  <a:cubicBezTo>
                    <a:pt x="914" y="649"/>
                    <a:pt x="955" y="640"/>
                    <a:pt x="996" y="640"/>
                  </a:cubicBezTo>
                  <a:close/>
                  <a:moveTo>
                    <a:pt x="686" y="1"/>
                  </a:moveTo>
                  <a:lnTo>
                    <a:pt x="711" y="182"/>
                  </a:lnTo>
                  <a:cubicBezTo>
                    <a:pt x="605" y="208"/>
                    <a:pt x="509" y="253"/>
                    <a:pt x="423" y="318"/>
                  </a:cubicBezTo>
                  <a:lnTo>
                    <a:pt x="252" y="203"/>
                  </a:lnTo>
                  <a:lnTo>
                    <a:pt x="71" y="455"/>
                  </a:lnTo>
                  <a:lnTo>
                    <a:pt x="227" y="591"/>
                  </a:lnTo>
                  <a:cubicBezTo>
                    <a:pt x="187" y="696"/>
                    <a:pt x="171" y="807"/>
                    <a:pt x="176" y="918"/>
                  </a:cubicBezTo>
                  <a:lnTo>
                    <a:pt x="0" y="933"/>
                  </a:lnTo>
                  <a:lnTo>
                    <a:pt x="96" y="1281"/>
                  </a:lnTo>
                  <a:lnTo>
                    <a:pt x="282" y="1301"/>
                  </a:lnTo>
                  <a:cubicBezTo>
                    <a:pt x="338" y="1417"/>
                    <a:pt x="413" y="1528"/>
                    <a:pt x="504" y="1624"/>
                  </a:cubicBezTo>
                  <a:lnTo>
                    <a:pt x="423" y="1765"/>
                  </a:lnTo>
                  <a:lnTo>
                    <a:pt x="741" y="2012"/>
                  </a:lnTo>
                  <a:lnTo>
                    <a:pt x="852" y="1896"/>
                  </a:lnTo>
                  <a:cubicBezTo>
                    <a:pt x="963" y="1962"/>
                    <a:pt x="1084" y="2007"/>
                    <a:pt x="1210" y="2032"/>
                  </a:cubicBezTo>
                  <a:lnTo>
                    <a:pt x="1275" y="2214"/>
                  </a:lnTo>
                  <a:lnTo>
                    <a:pt x="1628" y="2214"/>
                  </a:lnTo>
                  <a:lnTo>
                    <a:pt x="1593" y="2032"/>
                  </a:lnTo>
                  <a:cubicBezTo>
                    <a:pt x="1699" y="2012"/>
                    <a:pt x="1799" y="1967"/>
                    <a:pt x="1885" y="1896"/>
                  </a:cubicBezTo>
                  <a:lnTo>
                    <a:pt x="2057" y="2012"/>
                  </a:lnTo>
                  <a:lnTo>
                    <a:pt x="2238" y="1765"/>
                  </a:lnTo>
                  <a:lnTo>
                    <a:pt x="2082" y="1624"/>
                  </a:lnTo>
                  <a:cubicBezTo>
                    <a:pt x="2122" y="1523"/>
                    <a:pt x="2142" y="1412"/>
                    <a:pt x="2132" y="1301"/>
                  </a:cubicBezTo>
                  <a:lnTo>
                    <a:pt x="2309" y="1281"/>
                  </a:lnTo>
                  <a:lnTo>
                    <a:pt x="2213" y="933"/>
                  </a:lnTo>
                  <a:lnTo>
                    <a:pt x="2026" y="918"/>
                  </a:lnTo>
                  <a:cubicBezTo>
                    <a:pt x="1971" y="797"/>
                    <a:pt x="1895" y="691"/>
                    <a:pt x="1805" y="591"/>
                  </a:cubicBezTo>
                  <a:lnTo>
                    <a:pt x="1885" y="455"/>
                  </a:lnTo>
                  <a:lnTo>
                    <a:pt x="1568" y="203"/>
                  </a:lnTo>
                  <a:lnTo>
                    <a:pt x="1462" y="318"/>
                  </a:lnTo>
                  <a:cubicBezTo>
                    <a:pt x="1346" y="258"/>
                    <a:pt x="1225" y="213"/>
                    <a:pt x="1099" y="182"/>
                  </a:cubicBezTo>
                  <a:lnTo>
                    <a:pt x="10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515;p35"/>
            <p:cNvSpPr/>
            <p:nvPr/>
          </p:nvSpPr>
          <p:spPr>
            <a:xfrm>
              <a:off x="4981071" y="-3162527"/>
              <a:ext cx="200818" cy="192638"/>
            </a:xfrm>
            <a:custGeom>
              <a:avLst/>
              <a:gdLst/>
              <a:ahLst/>
              <a:cxnLst/>
              <a:rect l="l" t="t" r="r" b="b"/>
              <a:pathLst>
                <a:path w="1473" h="1413" extrusionOk="0">
                  <a:moveTo>
                    <a:pt x="656" y="404"/>
                  </a:moveTo>
                  <a:cubicBezTo>
                    <a:pt x="832" y="414"/>
                    <a:pt x="989" y="535"/>
                    <a:pt x="1039" y="706"/>
                  </a:cubicBezTo>
                  <a:cubicBezTo>
                    <a:pt x="1079" y="822"/>
                    <a:pt x="1024" y="948"/>
                    <a:pt x="908" y="994"/>
                  </a:cubicBezTo>
                  <a:cubicBezTo>
                    <a:pt x="878" y="1004"/>
                    <a:pt x="847" y="1009"/>
                    <a:pt x="817" y="1009"/>
                  </a:cubicBezTo>
                  <a:cubicBezTo>
                    <a:pt x="641" y="999"/>
                    <a:pt x="485" y="878"/>
                    <a:pt x="434" y="706"/>
                  </a:cubicBezTo>
                  <a:cubicBezTo>
                    <a:pt x="389" y="591"/>
                    <a:pt x="449" y="460"/>
                    <a:pt x="565" y="419"/>
                  </a:cubicBezTo>
                  <a:cubicBezTo>
                    <a:pt x="595" y="404"/>
                    <a:pt x="626" y="404"/>
                    <a:pt x="656" y="404"/>
                  </a:cubicBezTo>
                  <a:close/>
                  <a:moveTo>
                    <a:pt x="434" y="1"/>
                  </a:moveTo>
                  <a:lnTo>
                    <a:pt x="454" y="117"/>
                  </a:lnTo>
                  <a:cubicBezTo>
                    <a:pt x="389" y="132"/>
                    <a:pt x="328" y="162"/>
                    <a:pt x="273" y="202"/>
                  </a:cubicBezTo>
                  <a:lnTo>
                    <a:pt x="162" y="132"/>
                  </a:lnTo>
                  <a:lnTo>
                    <a:pt x="46" y="288"/>
                  </a:lnTo>
                  <a:lnTo>
                    <a:pt x="147" y="374"/>
                  </a:lnTo>
                  <a:cubicBezTo>
                    <a:pt x="122" y="444"/>
                    <a:pt x="112" y="515"/>
                    <a:pt x="117" y="586"/>
                  </a:cubicBezTo>
                  <a:lnTo>
                    <a:pt x="1" y="596"/>
                  </a:lnTo>
                  <a:lnTo>
                    <a:pt x="56" y="817"/>
                  </a:lnTo>
                  <a:lnTo>
                    <a:pt x="177" y="827"/>
                  </a:lnTo>
                  <a:cubicBezTo>
                    <a:pt x="212" y="903"/>
                    <a:pt x="258" y="974"/>
                    <a:pt x="318" y="1034"/>
                  </a:cubicBezTo>
                  <a:lnTo>
                    <a:pt x="268" y="1125"/>
                  </a:lnTo>
                  <a:lnTo>
                    <a:pt x="464" y="1281"/>
                  </a:lnTo>
                  <a:lnTo>
                    <a:pt x="535" y="1205"/>
                  </a:lnTo>
                  <a:cubicBezTo>
                    <a:pt x="611" y="1246"/>
                    <a:pt x="686" y="1276"/>
                    <a:pt x="767" y="1291"/>
                  </a:cubicBezTo>
                  <a:lnTo>
                    <a:pt x="812" y="1412"/>
                  </a:lnTo>
                  <a:lnTo>
                    <a:pt x="1034" y="1412"/>
                  </a:lnTo>
                  <a:lnTo>
                    <a:pt x="1014" y="1291"/>
                  </a:lnTo>
                  <a:cubicBezTo>
                    <a:pt x="1079" y="1281"/>
                    <a:pt x="1145" y="1251"/>
                    <a:pt x="1195" y="1205"/>
                  </a:cubicBezTo>
                  <a:lnTo>
                    <a:pt x="1306" y="1281"/>
                  </a:lnTo>
                  <a:lnTo>
                    <a:pt x="1422" y="1125"/>
                  </a:lnTo>
                  <a:lnTo>
                    <a:pt x="1321" y="1034"/>
                  </a:lnTo>
                  <a:cubicBezTo>
                    <a:pt x="1346" y="969"/>
                    <a:pt x="1357" y="898"/>
                    <a:pt x="1352" y="827"/>
                  </a:cubicBezTo>
                  <a:lnTo>
                    <a:pt x="1472" y="817"/>
                  </a:lnTo>
                  <a:lnTo>
                    <a:pt x="1412" y="596"/>
                  </a:lnTo>
                  <a:lnTo>
                    <a:pt x="1296" y="586"/>
                  </a:lnTo>
                  <a:cubicBezTo>
                    <a:pt x="1256" y="510"/>
                    <a:pt x="1210" y="439"/>
                    <a:pt x="1155" y="374"/>
                  </a:cubicBezTo>
                  <a:lnTo>
                    <a:pt x="1200" y="288"/>
                  </a:lnTo>
                  <a:lnTo>
                    <a:pt x="1004" y="132"/>
                  </a:lnTo>
                  <a:lnTo>
                    <a:pt x="933" y="202"/>
                  </a:lnTo>
                  <a:cubicBezTo>
                    <a:pt x="863" y="162"/>
                    <a:pt x="782" y="132"/>
                    <a:pt x="701" y="117"/>
                  </a:cubicBezTo>
                  <a:lnTo>
                    <a:pt x="6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516;p35"/>
            <p:cNvSpPr/>
            <p:nvPr/>
          </p:nvSpPr>
          <p:spPr>
            <a:xfrm>
              <a:off x="3174529" y="-2305202"/>
              <a:ext cx="1485752" cy="1652077"/>
            </a:xfrm>
            <a:custGeom>
              <a:avLst/>
              <a:gdLst/>
              <a:ahLst/>
              <a:cxnLst/>
              <a:rect l="l" t="t" r="r" b="b"/>
              <a:pathLst>
                <a:path w="10898" h="12118" extrusionOk="0">
                  <a:moveTo>
                    <a:pt x="10545" y="0"/>
                  </a:moveTo>
                  <a:cubicBezTo>
                    <a:pt x="10541" y="0"/>
                    <a:pt x="10538" y="0"/>
                    <a:pt x="10535" y="0"/>
                  </a:cubicBezTo>
                  <a:lnTo>
                    <a:pt x="3609" y="0"/>
                  </a:lnTo>
                  <a:cubicBezTo>
                    <a:pt x="3337" y="16"/>
                    <a:pt x="3100" y="202"/>
                    <a:pt x="3020" y="464"/>
                  </a:cubicBezTo>
                  <a:lnTo>
                    <a:pt x="21" y="11654"/>
                  </a:lnTo>
                  <a:cubicBezTo>
                    <a:pt x="11" y="11694"/>
                    <a:pt x="1" y="11734"/>
                    <a:pt x="6" y="11780"/>
                  </a:cubicBezTo>
                  <a:cubicBezTo>
                    <a:pt x="11" y="11968"/>
                    <a:pt x="167" y="12118"/>
                    <a:pt x="354" y="12118"/>
                  </a:cubicBezTo>
                  <a:cubicBezTo>
                    <a:pt x="357" y="12118"/>
                    <a:pt x="360" y="12118"/>
                    <a:pt x="363" y="12118"/>
                  </a:cubicBezTo>
                  <a:lnTo>
                    <a:pt x="7289" y="12118"/>
                  </a:lnTo>
                  <a:cubicBezTo>
                    <a:pt x="7566" y="12102"/>
                    <a:pt x="7798" y="11916"/>
                    <a:pt x="7879" y="11654"/>
                  </a:cubicBezTo>
                  <a:lnTo>
                    <a:pt x="10878" y="464"/>
                  </a:lnTo>
                  <a:cubicBezTo>
                    <a:pt x="10893" y="424"/>
                    <a:pt x="10898" y="378"/>
                    <a:pt x="10898" y="338"/>
                  </a:cubicBezTo>
                  <a:cubicBezTo>
                    <a:pt x="10888" y="145"/>
                    <a:pt x="10732" y="0"/>
                    <a:pt x="10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517;p35"/>
            <p:cNvSpPr/>
            <p:nvPr/>
          </p:nvSpPr>
          <p:spPr>
            <a:xfrm>
              <a:off x="3255647" y="-2227286"/>
              <a:ext cx="1323652" cy="1501702"/>
            </a:xfrm>
            <a:custGeom>
              <a:avLst/>
              <a:gdLst/>
              <a:ahLst/>
              <a:cxnLst/>
              <a:rect l="l" t="t" r="r" b="b"/>
              <a:pathLst>
                <a:path w="9709" h="11015" extrusionOk="0">
                  <a:moveTo>
                    <a:pt x="2954" y="1"/>
                  </a:moveTo>
                  <a:lnTo>
                    <a:pt x="0" y="11014"/>
                  </a:lnTo>
                  <a:lnTo>
                    <a:pt x="6754" y="11014"/>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518;p35"/>
            <p:cNvSpPr/>
            <p:nvPr/>
          </p:nvSpPr>
          <p:spPr>
            <a:xfrm>
              <a:off x="3391707" y="-1997157"/>
              <a:ext cx="1051533" cy="1041853"/>
            </a:xfrm>
            <a:custGeom>
              <a:avLst/>
              <a:gdLst/>
              <a:ahLst/>
              <a:cxnLst/>
              <a:rect l="l" t="t" r="r" b="b"/>
              <a:pathLst>
                <a:path w="7713" h="7642" extrusionOk="0">
                  <a:moveTo>
                    <a:pt x="6208" y="1"/>
                  </a:moveTo>
                  <a:cubicBezTo>
                    <a:pt x="5205" y="1"/>
                    <a:pt x="3662" y="985"/>
                    <a:pt x="2349" y="2557"/>
                  </a:cubicBezTo>
                  <a:cubicBezTo>
                    <a:pt x="681" y="4543"/>
                    <a:pt x="0" y="6725"/>
                    <a:pt x="837" y="7426"/>
                  </a:cubicBezTo>
                  <a:cubicBezTo>
                    <a:pt x="1013" y="7572"/>
                    <a:pt x="1241" y="7641"/>
                    <a:pt x="1507" y="7641"/>
                  </a:cubicBezTo>
                  <a:cubicBezTo>
                    <a:pt x="2509" y="7641"/>
                    <a:pt x="4050" y="6660"/>
                    <a:pt x="5368" y="5087"/>
                  </a:cubicBezTo>
                  <a:cubicBezTo>
                    <a:pt x="7037" y="3096"/>
                    <a:pt x="7712" y="919"/>
                    <a:pt x="6880" y="218"/>
                  </a:cubicBezTo>
                  <a:cubicBezTo>
                    <a:pt x="6704" y="71"/>
                    <a:pt x="6475" y="1"/>
                    <a:pt x="6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519;p35"/>
            <p:cNvSpPr/>
            <p:nvPr/>
          </p:nvSpPr>
          <p:spPr>
            <a:xfrm>
              <a:off x="3716042" y="-1849917"/>
              <a:ext cx="475664" cy="713292"/>
            </a:xfrm>
            <a:custGeom>
              <a:avLst/>
              <a:gdLst/>
              <a:ahLst/>
              <a:cxnLst/>
              <a:rect l="l" t="t" r="r" b="b"/>
              <a:pathLst>
                <a:path w="3489" h="5232" extrusionOk="0">
                  <a:moveTo>
                    <a:pt x="2213" y="0"/>
                  </a:moveTo>
                  <a:lnTo>
                    <a:pt x="0" y="1739"/>
                  </a:lnTo>
                  <a:lnTo>
                    <a:pt x="983" y="1739"/>
                  </a:lnTo>
                  <a:lnTo>
                    <a:pt x="777" y="2515"/>
                  </a:lnTo>
                  <a:lnTo>
                    <a:pt x="2299" y="2515"/>
                  </a:lnTo>
                  <a:lnTo>
                    <a:pt x="2505" y="1739"/>
                  </a:lnTo>
                  <a:lnTo>
                    <a:pt x="3488" y="1739"/>
                  </a:lnTo>
                  <a:lnTo>
                    <a:pt x="2213" y="0"/>
                  </a:lnTo>
                  <a:close/>
                  <a:moveTo>
                    <a:pt x="716" y="2737"/>
                  </a:moveTo>
                  <a:lnTo>
                    <a:pt x="550" y="3372"/>
                  </a:lnTo>
                  <a:lnTo>
                    <a:pt x="2067" y="3372"/>
                  </a:lnTo>
                  <a:lnTo>
                    <a:pt x="2238" y="2737"/>
                  </a:lnTo>
                  <a:close/>
                  <a:moveTo>
                    <a:pt x="469" y="3664"/>
                  </a:moveTo>
                  <a:lnTo>
                    <a:pt x="388" y="3972"/>
                  </a:lnTo>
                  <a:lnTo>
                    <a:pt x="1906" y="3972"/>
                  </a:lnTo>
                  <a:lnTo>
                    <a:pt x="1991" y="3664"/>
                  </a:lnTo>
                  <a:close/>
                  <a:moveTo>
                    <a:pt x="278" y="4370"/>
                  </a:moveTo>
                  <a:lnTo>
                    <a:pt x="242" y="4511"/>
                  </a:lnTo>
                  <a:lnTo>
                    <a:pt x="1765" y="4511"/>
                  </a:lnTo>
                  <a:lnTo>
                    <a:pt x="1800" y="4370"/>
                  </a:lnTo>
                  <a:close/>
                  <a:moveTo>
                    <a:pt x="66" y="5161"/>
                  </a:moveTo>
                  <a:lnTo>
                    <a:pt x="46" y="5232"/>
                  </a:lnTo>
                  <a:lnTo>
                    <a:pt x="1573" y="5232"/>
                  </a:lnTo>
                  <a:lnTo>
                    <a:pt x="1588" y="516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520;p35"/>
            <p:cNvSpPr/>
            <p:nvPr/>
          </p:nvSpPr>
          <p:spPr>
            <a:xfrm>
              <a:off x="3654829" y="-3956118"/>
              <a:ext cx="1486570" cy="1652077"/>
            </a:xfrm>
            <a:custGeom>
              <a:avLst/>
              <a:gdLst/>
              <a:ahLst/>
              <a:cxnLst/>
              <a:rect l="l" t="t" r="r" b="b"/>
              <a:pathLst>
                <a:path w="10904" h="12118" extrusionOk="0">
                  <a:moveTo>
                    <a:pt x="10550" y="0"/>
                  </a:moveTo>
                  <a:cubicBezTo>
                    <a:pt x="10547" y="0"/>
                    <a:pt x="10543" y="0"/>
                    <a:pt x="10540" y="0"/>
                  </a:cubicBezTo>
                  <a:lnTo>
                    <a:pt x="3610" y="0"/>
                  </a:lnTo>
                  <a:cubicBezTo>
                    <a:pt x="3338" y="15"/>
                    <a:pt x="3101" y="202"/>
                    <a:pt x="3020" y="464"/>
                  </a:cubicBezTo>
                  <a:lnTo>
                    <a:pt x="26" y="11654"/>
                  </a:lnTo>
                  <a:cubicBezTo>
                    <a:pt x="11" y="11694"/>
                    <a:pt x="1" y="11734"/>
                    <a:pt x="6" y="11780"/>
                  </a:cubicBezTo>
                  <a:cubicBezTo>
                    <a:pt x="11" y="11968"/>
                    <a:pt x="167" y="12117"/>
                    <a:pt x="354" y="12117"/>
                  </a:cubicBezTo>
                  <a:cubicBezTo>
                    <a:pt x="357" y="12117"/>
                    <a:pt x="361" y="12117"/>
                    <a:pt x="364" y="12117"/>
                  </a:cubicBezTo>
                  <a:lnTo>
                    <a:pt x="7289" y="12117"/>
                  </a:lnTo>
                  <a:cubicBezTo>
                    <a:pt x="7566" y="12107"/>
                    <a:pt x="7808" y="11921"/>
                    <a:pt x="7884" y="11654"/>
                  </a:cubicBezTo>
                  <a:lnTo>
                    <a:pt x="10883" y="464"/>
                  </a:lnTo>
                  <a:cubicBezTo>
                    <a:pt x="10898" y="424"/>
                    <a:pt x="10903" y="378"/>
                    <a:pt x="10903" y="338"/>
                  </a:cubicBezTo>
                  <a:cubicBezTo>
                    <a:pt x="10898" y="145"/>
                    <a:pt x="10742"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521;p35"/>
            <p:cNvSpPr/>
            <p:nvPr/>
          </p:nvSpPr>
          <p:spPr>
            <a:xfrm>
              <a:off x="3735947" y="-3881272"/>
              <a:ext cx="1323652" cy="1502248"/>
            </a:xfrm>
            <a:custGeom>
              <a:avLst/>
              <a:gdLst/>
              <a:ahLst/>
              <a:cxnLst/>
              <a:rect l="l" t="t" r="r" b="b"/>
              <a:pathLst>
                <a:path w="9709" h="11019" extrusionOk="0">
                  <a:moveTo>
                    <a:pt x="2954" y="1"/>
                  </a:moveTo>
                  <a:lnTo>
                    <a:pt x="1" y="11019"/>
                  </a:lnTo>
                  <a:lnTo>
                    <a:pt x="6760" y="11019"/>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522;p35"/>
            <p:cNvSpPr/>
            <p:nvPr/>
          </p:nvSpPr>
          <p:spPr>
            <a:xfrm>
              <a:off x="3876096" y="-3680999"/>
              <a:ext cx="1049488" cy="1045398"/>
            </a:xfrm>
            <a:custGeom>
              <a:avLst/>
              <a:gdLst/>
              <a:ahLst/>
              <a:cxnLst/>
              <a:rect l="l" t="t" r="r" b="b"/>
              <a:pathLst>
                <a:path w="7698" h="7668" extrusionOk="0">
                  <a:moveTo>
                    <a:pt x="6193" y="1"/>
                  </a:moveTo>
                  <a:cubicBezTo>
                    <a:pt x="5189" y="1"/>
                    <a:pt x="3646" y="991"/>
                    <a:pt x="2334" y="2574"/>
                  </a:cubicBezTo>
                  <a:cubicBezTo>
                    <a:pt x="671" y="4570"/>
                    <a:pt x="1" y="6758"/>
                    <a:pt x="843" y="7453"/>
                  </a:cubicBezTo>
                  <a:cubicBezTo>
                    <a:pt x="1017" y="7598"/>
                    <a:pt x="1244" y="7667"/>
                    <a:pt x="1508" y="7667"/>
                  </a:cubicBezTo>
                  <a:cubicBezTo>
                    <a:pt x="2510" y="7667"/>
                    <a:pt x="4053" y="6677"/>
                    <a:pt x="5369" y="5094"/>
                  </a:cubicBezTo>
                  <a:cubicBezTo>
                    <a:pt x="7032" y="3098"/>
                    <a:pt x="7697" y="911"/>
                    <a:pt x="6861" y="215"/>
                  </a:cubicBezTo>
                  <a:cubicBezTo>
                    <a:pt x="6685" y="70"/>
                    <a:pt x="6457" y="1"/>
                    <a:pt x="6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523;p35"/>
            <p:cNvSpPr/>
            <p:nvPr/>
          </p:nvSpPr>
          <p:spPr>
            <a:xfrm>
              <a:off x="4197023" y="-3504040"/>
              <a:ext cx="474982" cy="343694"/>
            </a:xfrm>
            <a:custGeom>
              <a:avLst/>
              <a:gdLst/>
              <a:ahLst/>
              <a:cxnLst/>
              <a:rect l="l" t="t" r="r" b="b"/>
              <a:pathLst>
                <a:path w="3484" h="2521" extrusionOk="0">
                  <a:moveTo>
                    <a:pt x="2208" y="1"/>
                  </a:moveTo>
                  <a:lnTo>
                    <a:pt x="1" y="1740"/>
                  </a:lnTo>
                  <a:lnTo>
                    <a:pt x="978" y="1740"/>
                  </a:lnTo>
                  <a:lnTo>
                    <a:pt x="772" y="2521"/>
                  </a:lnTo>
                  <a:lnTo>
                    <a:pt x="2294" y="2521"/>
                  </a:lnTo>
                  <a:lnTo>
                    <a:pt x="2501" y="1740"/>
                  </a:lnTo>
                  <a:lnTo>
                    <a:pt x="3484" y="1740"/>
                  </a:lnTo>
                  <a:lnTo>
                    <a:pt x="2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524;p35"/>
            <p:cNvSpPr/>
            <p:nvPr/>
          </p:nvSpPr>
          <p:spPr>
            <a:xfrm>
              <a:off x="4271188" y="-3130898"/>
              <a:ext cx="231084" cy="86707"/>
            </a:xfrm>
            <a:custGeom>
              <a:avLst/>
              <a:gdLst/>
              <a:ahLst/>
              <a:cxnLst/>
              <a:rect l="l" t="t" r="r" b="b"/>
              <a:pathLst>
                <a:path w="1695" h="636" extrusionOk="0">
                  <a:moveTo>
                    <a:pt x="167" y="1"/>
                  </a:moveTo>
                  <a:lnTo>
                    <a:pt x="1" y="636"/>
                  </a:lnTo>
                  <a:lnTo>
                    <a:pt x="1523" y="636"/>
                  </a:lnTo>
                  <a:lnTo>
                    <a:pt x="16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525;p35"/>
            <p:cNvSpPr/>
            <p:nvPr/>
          </p:nvSpPr>
          <p:spPr>
            <a:xfrm>
              <a:off x="4249238" y="-3004381"/>
              <a:ext cx="218677" cy="41990"/>
            </a:xfrm>
            <a:custGeom>
              <a:avLst/>
              <a:gdLst/>
              <a:ahLst/>
              <a:cxnLst/>
              <a:rect l="l" t="t" r="r" b="b"/>
              <a:pathLst>
                <a:path w="1604" h="308" extrusionOk="0">
                  <a:moveTo>
                    <a:pt x="81" y="0"/>
                  </a:moveTo>
                  <a:lnTo>
                    <a:pt x="1" y="308"/>
                  </a:lnTo>
                  <a:lnTo>
                    <a:pt x="1523" y="308"/>
                  </a:lnTo>
                  <a:lnTo>
                    <a:pt x="16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526;p35"/>
            <p:cNvSpPr/>
            <p:nvPr/>
          </p:nvSpPr>
          <p:spPr>
            <a:xfrm>
              <a:off x="4229334" y="-2907585"/>
              <a:ext cx="212542" cy="18678"/>
            </a:xfrm>
            <a:custGeom>
              <a:avLst/>
              <a:gdLst/>
              <a:ahLst/>
              <a:cxnLst/>
              <a:rect l="l" t="t" r="r" b="b"/>
              <a:pathLst>
                <a:path w="1559" h="137" extrusionOk="0">
                  <a:moveTo>
                    <a:pt x="36" y="1"/>
                  </a:moveTo>
                  <a:lnTo>
                    <a:pt x="1" y="137"/>
                  </a:lnTo>
                  <a:lnTo>
                    <a:pt x="1523" y="137"/>
                  </a:lnTo>
                  <a:lnTo>
                    <a:pt x="1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527;p35"/>
            <p:cNvSpPr/>
            <p:nvPr/>
          </p:nvSpPr>
          <p:spPr>
            <a:xfrm>
              <a:off x="4203294" y="-2799610"/>
              <a:ext cx="209679" cy="9680"/>
            </a:xfrm>
            <a:custGeom>
              <a:avLst/>
              <a:gdLst/>
              <a:ahLst/>
              <a:cxnLst/>
              <a:rect l="l" t="t" r="r" b="b"/>
              <a:pathLst>
                <a:path w="1538" h="71" extrusionOk="0">
                  <a:moveTo>
                    <a:pt x="15" y="0"/>
                  </a:moveTo>
                  <a:lnTo>
                    <a:pt x="0" y="71"/>
                  </a:lnTo>
                  <a:lnTo>
                    <a:pt x="1522" y="71"/>
                  </a:lnTo>
                  <a:lnTo>
                    <a:pt x="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528;p35"/>
            <p:cNvSpPr/>
            <p:nvPr/>
          </p:nvSpPr>
          <p:spPr>
            <a:xfrm>
              <a:off x="4403158" y="-4378613"/>
              <a:ext cx="526516" cy="498841"/>
            </a:xfrm>
            <a:custGeom>
              <a:avLst/>
              <a:gdLst/>
              <a:ahLst/>
              <a:cxnLst/>
              <a:rect l="l" t="t" r="r" b="b"/>
              <a:pathLst>
                <a:path w="3862" h="3659" extrusionOk="0">
                  <a:moveTo>
                    <a:pt x="1539" y="1"/>
                  </a:moveTo>
                  <a:cubicBezTo>
                    <a:pt x="1135" y="1"/>
                    <a:pt x="786" y="190"/>
                    <a:pt x="525" y="629"/>
                  </a:cubicBezTo>
                  <a:cubicBezTo>
                    <a:pt x="1" y="1516"/>
                    <a:pt x="177" y="3326"/>
                    <a:pt x="177" y="3326"/>
                  </a:cubicBezTo>
                  <a:lnTo>
                    <a:pt x="611" y="3538"/>
                  </a:lnTo>
                  <a:lnTo>
                    <a:pt x="651" y="3195"/>
                  </a:lnTo>
                  <a:lnTo>
                    <a:pt x="797" y="3613"/>
                  </a:lnTo>
                  <a:lnTo>
                    <a:pt x="2224" y="3659"/>
                  </a:lnTo>
                  <a:lnTo>
                    <a:pt x="2375" y="3225"/>
                  </a:lnTo>
                  <a:lnTo>
                    <a:pt x="2375" y="3659"/>
                  </a:lnTo>
                  <a:lnTo>
                    <a:pt x="3000" y="3528"/>
                  </a:lnTo>
                  <a:lnTo>
                    <a:pt x="3106" y="3079"/>
                  </a:lnTo>
                  <a:lnTo>
                    <a:pt x="3151" y="3502"/>
                  </a:lnTo>
                  <a:lnTo>
                    <a:pt x="3504" y="3407"/>
                  </a:lnTo>
                  <a:cubicBezTo>
                    <a:pt x="3806" y="2267"/>
                    <a:pt x="3862" y="1154"/>
                    <a:pt x="2894" y="513"/>
                  </a:cubicBezTo>
                  <a:cubicBezTo>
                    <a:pt x="2408" y="192"/>
                    <a:pt x="1946"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529;p35"/>
            <p:cNvSpPr/>
            <p:nvPr/>
          </p:nvSpPr>
          <p:spPr>
            <a:xfrm>
              <a:off x="3878823" y="-3695314"/>
              <a:ext cx="629583" cy="572051"/>
            </a:xfrm>
            <a:custGeom>
              <a:avLst/>
              <a:gdLst/>
              <a:ahLst/>
              <a:cxnLst/>
              <a:rect l="l" t="t" r="r" b="b"/>
              <a:pathLst>
                <a:path w="4618" h="4196" extrusionOk="0">
                  <a:moveTo>
                    <a:pt x="4015" y="0"/>
                  </a:moveTo>
                  <a:cubicBezTo>
                    <a:pt x="3834" y="0"/>
                    <a:pt x="3657" y="92"/>
                    <a:pt x="3559" y="260"/>
                  </a:cubicBezTo>
                  <a:cubicBezTo>
                    <a:pt x="3091" y="1036"/>
                    <a:pt x="2637" y="1827"/>
                    <a:pt x="2194" y="2624"/>
                  </a:cubicBezTo>
                  <a:lnTo>
                    <a:pt x="2027" y="2921"/>
                  </a:lnTo>
                  <a:cubicBezTo>
                    <a:pt x="2022" y="2931"/>
                    <a:pt x="2012" y="2946"/>
                    <a:pt x="2007" y="2961"/>
                  </a:cubicBezTo>
                  <a:cubicBezTo>
                    <a:pt x="2002" y="2971"/>
                    <a:pt x="1987" y="2981"/>
                    <a:pt x="1987" y="2991"/>
                  </a:cubicBezTo>
                  <a:cubicBezTo>
                    <a:pt x="1972" y="3017"/>
                    <a:pt x="1952" y="3037"/>
                    <a:pt x="1931" y="3057"/>
                  </a:cubicBezTo>
                  <a:cubicBezTo>
                    <a:pt x="1795" y="3168"/>
                    <a:pt x="1644" y="3259"/>
                    <a:pt x="1478" y="3319"/>
                  </a:cubicBezTo>
                  <a:cubicBezTo>
                    <a:pt x="1080" y="3465"/>
                    <a:pt x="666" y="3571"/>
                    <a:pt x="248" y="3637"/>
                  </a:cubicBezTo>
                  <a:lnTo>
                    <a:pt x="233" y="3637"/>
                  </a:lnTo>
                  <a:cubicBezTo>
                    <a:pt x="117" y="3657"/>
                    <a:pt x="31" y="3753"/>
                    <a:pt x="16" y="3869"/>
                  </a:cubicBezTo>
                  <a:cubicBezTo>
                    <a:pt x="1" y="4010"/>
                    <a:pt x="102" y="4141"/>
                    <a:pt x="248" y="4156"/>
                  </a:cubicBezTo>
                  <a:cubicBezTo>
                    <a:pt x="444" y="4182"/>
                    <a:pt x="641" y="4195"/>
                    <a:pt x="838" y="4195"/>
                  </a:cubicBezTo>
                  <a:cubicBezTo>
                    <a:pt x="1132" y="4195"/>
                    <a:pt x="1425" y="4166"/>
                    <a:pt x="1715" y="4105"/>
                  </a:cubicBezTo>
                  <a:cubicBezTo>
                    <a:pt x="1992" y="4050"/>
                    <a:pt x="2259" y="3939"/>
                    <a:pt x="2496" y="3783"/>
                  </a:cubicBezTo>
                  <a:cubicBezTo>
                    <a:pt x="2561" y="3732"/>
                    <a:pt x="2627" y="3677"/>
                    <a:pt x="2687" y="3616"/>
                  </a:cubicBezTo>
                  <a:cubicBezTo>
                    <a:pt x="2718" y="3586"/>
                    <a:pt x="2748" y="3551"/>
                    <a:pt x="2773" y="3516"/>
                  </a:cubicBezTo>
                  <a:cubicBezTo>
                    <a:pt x="2803" y="3475"/>
                    <a:pt x="2834" y="3430"/>
                    <a:pt x="2849" y="3415"/>
                  </a:cubicBezTo>
                  <a:lnTo>
                    <a:pt x="3030" y="3133"/>
                  </a:lnTo>
                  <a:cubicBezTo>
                    <a:pt x="3534" y="2366"/>
                    <a:pt x="4013" y="1595"/>
                    <a:pt x="4467" y="799"/>
                  </a:cubicBezTo>
                  <a:lnTo>
                    <a:pt x="4472" y="799"/>
                  </a:lnTo>
                  <a:cubicBezTo>
                    <a:pt x="4618" y="547"/>
                    <a:pt x="4537" y="219"/>
                    <a:pt x="4285" y="73"/>
                  </a:cubicBezTo>
                  <a:cubicBezTo>
                    <a:pt x="4201" y="24"/>
                    <a:pt x="4107" y="0"/>
                    <a:pt x="4015" y="0"/>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530;p35"/>
            <p:cNvSpPr/>
            <p:nvPr/>
          </p:nvSpPr>
          <p:spPr>
            <a:xfrm>
              <a:off x="3772347" y="-3229193"/>
              <a:ext cx="200136" cy="140559"/>
            </a:xfrm>
            <a:custGeom>
              <a:avLst/>
              <a:gdLst/>
              <a:ahLst/>
              <a:cxnLst/>
              <a:rect l="l" t="t" r="r" b="b"/>
              <a:pathLst>
                <a:path w="1468" h="1031" extrusionOk="0">
                  <a:moveTo>
                    <a:pt x="520" y="1"/>
                  </a:moveTo>
                  <a:cubicBezTo>
                    <a:pt x="451" y="1"/>
                    <a:pt x="383" y="24"/>
                    <a:pt x="328" y="71"/>
                  </a:cubicBezTo>
                  <a:lnTo>
                    <a:pt x="127" y="238"/>
                  </a:lnTo>
                  <a:cubicBezTo>
                    <a:pt x="36" y="308"/>
                    <a:pt x="1" y="429"/>
                    <a:pt x="31" y="545"/>
                  </a:cubicBezTo>
                  <a:lnTo>
                    <a:pt x="122" y="853"/>
                  </a:lnTo>
                  <a:cubicBezTo>
                    <a:pt x="158" y="963"/>
                    <a:pt x="258" y="1030"/>
                    <a:pt x="364" y="1030"/>
                  </a:cubicBezTo>
                  <a:cubicBezTo>
                    <a:pt x="389" y="1030"/>
                    <a:pt x="414" y="1027"/>
                    <a:pt x="439" y="1019"/>
                  </a:cubicBezTo>
                  <a:lnTo>
                    <a:pt x="595" y="974"/>
                  </a:lnTo>
                  <a:cubicBezTo>
                    <a:pt x="595" y="974"/>
                    <a:pt x="1160" y="883"/>
                    <a:pt x="1467" y="581"/>
                  </a:cubicBezTo>
                  <a:lnTo>
                    <a:pt x="1432" y="475"/>
                  </a:lnTo>
                  <a:cubicBezTo>
                    <a:pt x="1367" y="303"/>
                    <a:pt x="1220" y="172"/>
                    <a:pt x="1044" y="127"/>
                  </a:cubicBezTo>
                  <a:lnTo>
                    <a:pt x="600" y="11"/>
                  </a:lnTo>
                  <a:cubicBezTo>
                    <a:pt x="574" y="4"/>
                    <a:pt x="547" y="1"/>
                    <a:pt x="52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531;p35"/>
            <p:cNvSpPr/>
            <p:nvPr/>
          </p:nvSpPr>
          <p:spPr>
            <a:xfrm>
              <a:off x="4228652" y="-3758300"/>
              <a:ext cx="366462" cy="385685"/>
            </a:xfrm>
            <a:custGeom>
              <a:avLst/>
              <a:gdLst/>
              <a:ahLst/>
              <a:cxnLst/>
              <a:rect l="l" t="t" r="r" b="b"/>
              <a:pathLst>
                <a:path w="2688" h="2829" extrusionOk="0">
                  <a:moveTo>
                    <a:pt x="1623" y="1"/>
                  </a:moveTo>
                  <a:lnTo>
                    <a:pt x="1623" y="1"/>
                  </a:lnTo>
                  <a:cubicBezTo>
                    <a:pt x="772" y="157"/>
                    <a:pt x="636" y="727"/>
                    <a:pt x="0" y="1871"/>
                  </a:cubicBezTo>
                  <a:cubicBezTo>
                    <a:pt x="242" y="2355"/>
                    <a:pt x="691" y="2713"/>
                    <a:pt x="1220" y="2828"/>
                  </a:cubicBezTo>
                  <a:cubicBezTo>
                    <a:pt x="1220" y="2828"/>
                    <a:pt x="2687" y="832"/>
                    <a:pt x="162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532;p35"/>
            <p:cNvSpPr/>
            <p:nvPr/>
          </p:nvSpPr>
          <p:spPr>
            <a:xfrm>
              <a:off x="4285639" y="-3539759"/>
              <a:ext cx="188412" cy="167825"/>
            </a:xfrm>
            <a:custGeom>
              <a:avLst/>
              <a:gdLst/>
              <a:ahLst/>
              <a:cxnLst/>
              <a:rect l="l" t="t" r="r" b="b"/>
              <a:pathLst>
                <a:path w="1382" h="1231" extrusionOk="0">
                  <a:moveTo>
                    <a:pt x="283" y="1"/>
                  </a:moveTo>
                  <a:cubicBezTo>
                    <a:pt x="218" y="283"/>
                    <a:pt x="127" y="555"/>
                    <a:pt x="1" y="812"/>
                  </a:cubicBezTo>
                  <a:cubicBezTo>
                    <a:pt x="228" y="1024"/>
                    <a:pt x="500" y="1165"/>
                    <a:pt x="802" y="1231"/>
                  </a:cubicBezTo>
                  <a:cubicBezTo>
                    <a:pt x="1034" y="903"/>
                    <a:pt x="1231" y="550"/>
                    <a:pt x="1382" y="182"/>
                  </a:cubicBezTo>
                  <a:lnTo>
                    <a:pt x="28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533;p35"/>
            <p:cNvSpPr/>
            <p:nvPr/>
          </p:nvSpPr>
          <p:spPr>
            <a:xfrm>
              <a:off x="4301454" y="-3772206"/>
              <a:ext cx="628220" cy="750783"/>
            </a:xfrm>
            <a:custGeom>
              <a:avLst/>
              <a:gdLst/>
              <a:ahLst/>
              <a:cxnLst/>
              <a:rect l="l" t="t" r="r" b="b"/>
              <a:pathLst>
                <a:path w="4608" h="5507" extrusionOk="0">
                  <a:moveTo>
                    <a:pt x="2503" y="1"/>
                  </a:moveTo>
                  <a:cubicBezTo>
                    <a:pt x="2239" y="1"/>
                    <a:pt x="1974" y="10"/>
                    <a:pt x="1709" y="27"/>
                  </a:cubicBezTo>
                  <a:cubicBezTo>
                    <a:pt x="1538" y="42"/>
                    <a:pt x="1362" y="62"/>
                    <a:pt x="1190" y="88"/>
                  </a:cubicBezTo>
                  <a:cubicBezTo>
                    <a:pt x="570" y="158"/>
                    <a:pt x="86" y="662"/>
                    <a:pt x="66" y="1247"/>
                  </a:cubicBezTo>
                  <a:cubicBezTo>
                    <a:pt x="46" y="1746"/>
                    <a:pt x="56" y="2250"/>
                    <a:pt x="92" y="2749"/>
                  </a:cubicBezTo>
                  <a:cubicBezTo>
                    <a:pt x="117" y="3404"/>
                    <a:pt x="1" y="5259"/>
                    <a:pt x="464" y="5380"/>
                  </a:cubicBezTo>
                  <a:cubicBezTo>
                    <a:pt x="621" y="5471"/>
                    <a:pt x="1057" y="5507"/>
                    <a:pt x="1595" y="5507"/>
                  </a:cubicBezTo>
                  <a:cubicBezTo>
                    <a:pt x="2285" y="5507"/>
                    <a:pt x="3142" y="5447"/>
                    <a:pt x="3791" y="5365"/>
                  </a:cubicBezTo>
                  <a:cubicBezTo>
                    <a:pt x="4341" y="5199"/>
                    <a:pt x="3408" y="3757"/>
                    <a:pt x="4431" y="1055"/>
                  </a:cubicBezTo>
                  <a:cubicBezTo>
                    <a:pt x="4608" y="592"/>
                    <a:pt x="4250" y="108"/>
                    <a:pt x="3731" y="57"/>
                  </a:cubicBezTo>
                  <a:cubicBezTo>
                    <a:pt x="3595" y="47"/>
                    <a:pt x="3448" y="37"/>
                    <a:pt x="3297" y="27"/>
                  </a:cubicBezTo>
                  <a:cubicBezTo>
                    <a:pt x="3033" y="10"/>
                    <a:pt x="2768" y="1"/>
                    <a:pt x="250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534;p35"/>
            <p:cNvSpPr/>
            <p:nvPr/>
          </p:nvSpPr>
          <p:spPr>
            <a:xfrm>
              <a:off x="4228652" y="-3772206"/>
              <a:ext cx="701022" cy="750783"/>
            </a:xfrm>
            <a:custGeom>
              <a:avLst/>
              <a:gdLst/>
              <a:ahLst/>
              <a:cxnLst/>
              <a:rect l="l" t="t" r="r" b="b"/>
              <a:pathLst>
                <a:path w="5142" h="5507" extrusionOk="0">
                  <a:moveTo>
                    <a:pt x="3037" y="1"/>
                  </a:moveTo>
                  <a:cubicBezTo>
                    <a:pt x="2773" y="1"/>
                    <a:pt x="2508" y="10"/>
                    <a:pt x="2243" y="27"/>
                  </a:cubicBezTo>
                  <a:cubicBezTo>
                    <a:pt x="2072" y="42"/>
                    <a:pt x="1896" y="62"/>
                    <a:pt x="1724" y="88"/>
                  </a:cubicBezTo>
                  <a:cubicBezTo>
                    <a:pt x="1689" y="93"/>
                    <a:pt x="1659" y="98"/>
                    <a:pt x="1623" y="103"/>
                  </a:cubicBezTo>
                  <a:cubicBezTo>
                    <a:pt x="772" y="254"/>
                    <a:pt x="636" y="829"/>
                    <a:pt x="0" y="1973"/>
                  </a:cubicBezTo>
                  <a:cubicBezTo>
                    <a:pt x="142" y="2260"/>
                    <a:pt x="358" y="2502"/>
                    <a:pt x="620" y="2673"/>
                  </a:cubicBezTo>
                  <a:cubicBezTo>
                    <a:pt x="620" y="2699"/>
                    <a:pt x="620" y="2724"/>
                    <a:pt x="626" y="2749"/>
                  </a:cubicBezTo>
                  <a:cubicBezTo>
                    <a:pt x="651" y="3404"/>
                    <a:pt x="535" y="5259"/>
                    <a:pt x="998" y="5380"/>
                  </a:cubicBezTo>
                  <a:cubicBezTo>
                    <a:pt x="1155" y="5471"/>
                    <a:pt x="1591" y="5507"/>
                    <a:pt x="2129" y="5507"/>
                  </a:cubicBezTo>
                  <a:cubicBezTo>
                    <a:pt x="2819" y="5507"/>
                    <a:pt x="3676" y="5447"/>
                    <a:pt x="4325" y="5365"/>
                  </a:cubicBezTo>
                  <a:cubicBezTo>
                    <a:pt x="4875" y="5199"/>
                    <a:pt x="3942" y="3757"/>
                    <a:pt x="4965" y="1055"/>
                  </a:cubicBezTo>
                  <a:cubicBezTo>
                    <a:pt x="5142" y="592"/>
                    <a:pt x="4784" y="108"/>
                    <a:pt x="4265" y="57"/>
                  </a:cubicBezTo>
                  <a:cubicBezTo>
                    <a:pt x="4129" y="47"/>
                    <a:pt x="3982" y="37"/>
                    <a:pt x="3831" y="27"/>
                  </a:cubicBezTo>
                  <a:cubicBezTo>
                    <a:pt x="3567" y="10"/>
                    <a:pt x="3302" y="1"/>
                    <a:pt x="3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535;p35"/>
            <p:cNvSpPr/>
            <p:nvPr/>
          </p:nvSpPr>
          <p:spPr>
            <a:xfrm>
              <a:off x="4186798" y="-3031239"/>
              <a:ext cx="946966" cy="2275526"/>
            </a:xfrm>
            <a:custGeom>
              <a:avLst/>
              <a:gdLst/>
              <a:ahLst/>
              <a:cxnLst/>
              <a:rect l="l" t="t" r="r" b="b"/>
              <a:pathLst>
                <a:path w="6946" h="16691" extrusionOk="0">
                  <a:moveTo>
                    <a:pt x="1220" y="1"/>
                  </a:moveTo>
                  <a:cubicBezTo>
                    <a:pt x="1220" y="1"/>
                    <a:pt x="635" y="4582"/>
                    <a:pt x="686" y="7486"/>
                  </a:cubicBezTo>
                  <a:cubicBezTo>
                    <a:pt x="479" y="10212"/>
                    <a:pt x="307" y="15938"/>
                    <a:pt x="0" y="16558"/>
                  </a:cubicBezTo>
                  <a:cubicBezTo>
                    <a:pt x="6" y="16644"/>
                    <a:pt x="203" y="16688"/>
                    <a:pt x="379" y="16688"/>
                  </a:cubicBezTo>
                  <a:cubicBezTo>
                    <a:pt x="481" y="16688"/>
                    <a:pt x="577" y="16674"/>
                    <a:pt x="625" y="16644"/>
                  </a:cubicBezTo>
                  <a:cubicBezTo>
                    <a:pt x="625" y="16644"/>
                    <a:pt x="2666" y="11916"/>
                    <a:pt x="2389" y="7486"/>
                  </a:cubicBezTo>
                  <a:cubicBezTo>
                    <a:pt x="2752" y="6593"/>
                    <a:pt x="3039" y="5762"/>
                    <a:pt x="3271" y="5006"/>
                  </a:cubicBezTo>
                  <a:cubicBezTo>
                    <a:pt x="3508" y="6004"/>
                    <a:pt x="3735" y="6966"/>
                    <a:pt x="3886" y="7707"/>
                  </a:cubicBezTo>
                  <a:cubicBezTo>
                    <a:pt x="4446" y="10374"/>
                    <a:pt x="5182" y="14850"/>
                    <a:pt x="5025" y="16619"/>
                  </a:cubicBezTo>
                  <a:cubicBezTo>
                    <a:pt x="5100" y="16665"/>
                    <a:pt x="5210" y="16691"/>
                    <a:pt x="5340" y="16691"/>
                  </a:cubicBezTo>
                  <a:cubicBezTo>
                    <a:pt x="5463" y="16691"/>
                    <a:pt x="5604" y="16668"/>
                    <a:pt x="5751" y="16619"/>
                  </a:cubicBezTo>
                  <a:cubicBezTo>
                    <a:pt x="5751" y="16619"/>
                    <a:pt x="6946" y="10671"/>
                    <a:pt x="5741" y="7818"/>
                  </a:cubicBezTo>
                  <a:cubicBezTo>
                    <a:pt x="6270" y="1513"/>
                    <a:pt x="4602" y="1"/>
                    <a:pt x="4602"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536;p35"/>
            <p:cNvSpPr/>
            <p:nvPr/>
          </p:nvSpPr>
          <p:spPr>
            <a:xfrm>
              <a:off x="4787343" y="-3532124"/>
              <a:ext cx="71575" cy="195228"/>
            </a:xfrm>
            <a:custGeom>
              <a:avLst/>
              <a:gdLst/>
              <a:ahLst/>
              <a:cxnLst/>
              <a:rect l="l" t="t" r="r" b="b"/>
              <a:pathLst>
                <a:path w="525" h="1432" extrusionOk="0">
                  <a:moveTo>
                    <a:pt x="61" y="0"/>
                  </a:moveTo>
                  <a:lnTo>
                    <a:pt x="61" y="0"/>
                  </a:lnTo>
                  <a:cubicBezTo>
                    <a:pt x="0" y="600"/>
                    <a:pt x="262" y="1200"/>
                    <a:pt x="378" y="1432"/>
                  </a:cubicBezTo>
                  <a:cubicBezTo>
                    <a:pt x="404" y="1094"/>
                    <a:pt x="454" y="756"/>
                    <a:pt x="525" y="429"/>
                  </a:cubicBezTo>
                  <a:lnTo>
                    <a:pt x="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537;p35"/>
            <p:cNvSpPr/>
            <p:nvPr/>
          </p:nvSpPr>
          <p:spPr>
            <a:xfrm>
              <a:off x="4433424" y="-4330487"/>
              <a:ext cx="367825" cy="732515"/>
            </a:xfrm>
            <a:custGeom>
              <a:avLst/>
              <a:gdLst/>
              <a:ahLst/>
              <a:cxnLst/>
              <a:rect l="l" t="t" r="r" b="b"/>
              <a:pathLst>
                <a:path w="2698" h="5373" extrusionOk="0">
                  <a:moveTo>
                    <a:pt x="1604" y="1"/>
                  </a:moveTo>
                  <a:cubicBezTo>
                    <a:pt x="1483" y="1"/>
                    <a:pt x="1361" y="21"/>
                    <a:pt x="1240" y="65"/>
                  </a:cubicBezTo>
                  <a:cubicBezTo>
                    <a:pt x="394" y="337"/>
                    <a:pt x="127" y="1557"/>
                    <a:pt x="207" y="2313"/>
                  </a:cubicBezTo>
                  <a:cubicBezTo>
                    <a:pt x="267" y="2858"/>
                    <a:pt x="694" y="3180"/>
                    <a:pt x="1174" y="3180"/>
                  </a:cubicBezTo>
                  <a:cubicBezTo>
                    <a:pt x="1178" y="3180"/>
                    <a:pt x="1181" y="3180"/>
                    <a:pt x="1185" y="3180"/>
                  </a:cubicBezTo>
                  <a:lnTo>
                    <a:pt x="1185" y="3180"/>
                  </a:lnTo>
                  <a:cubicBezTo>
                    <a:pt x="1251" y="3573"/>
                    <a:pt x="1225" y="3981"/>
                    <a:pt x="656" y="4117"/>
                  </a:cubicBezTo>
                  <a:cubicBezTo>
                    <a:pt x="656" y="4117"/>
                    <a:pt x="1" y="4435"/>
                    <a:pt x="867" y="4510"/>
                  </a:cubicBezTo>
                  <a:cubicBezTo>
                    <a:pt x="772" y="4712"/>
                    <a:pt x="878" y="5372"/>
                    <a:pt x="878" y="5372"/>
                  </a:cubicBezTo>
                  <a:cubicBezTo>
                    <a:pt x="948" y="5085"/>
                    <a:pt x="1034" y="4803"/>
                    <a:pt x="1135" y="4525"/>
                  </a:cubicBezTo>
                  <a:cubicBezTo>
                    <a:pt x="1192" y="4527"/>
                    <a:pt x="1247" y="4528"/>
                    <a:pt x="1299" y="4528"/>
                  </a:cubicBezTo>
                  <a:cubicBezTo>
                    <a:pt x="2456" y="4528"/>
                    <a:pt x="2243" y="4117"/>
                    <a:pt x="2243" y="4117"/>
                  </a:cubicBezTo>
                  <a:cubicBezTo>
                    <a:pt x="1986" y="3855"/>
                    <a:pt x="2027" y="3245"/>
                    <a:pt x="2123" y="2741"/>
                  </a:cubicBezTo>
                  <a:cubicBezTo>
                    <a:pt x="2465" y="2393"/>
                    <a:pt x="2516" y="2035"/>
                    <a:pt x="2657" y="1305"/>
                  </a:cubicBezTo>
                  <a:cubicBezTo>
                    <a:pt x="2697" y="1108"/>
                    <a:pt x="2687" y="901"/>
                    <a:pt x="2616" y="715"/>
                  </a:cubicBezTo>
                  <a:cubicBezTo>
                    <a:pt x="2458" y="275"/>
                    <a:pt x="2045" y="1"/>
                    <a:pt x="1604"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538;p35"/>
            <p:cNvSpPr/>
            <p:nvPr/>
          </p:nvSpPr>
          <p:spPr>
            <a:xfrm>
              <a:off x="4498045" y="-4343848"/>
              <a:ext cx="390456" cy="276755"/>
            </a:xfrm>
            <a:custGeom>
              <a:avLst/>
              <a:gdLst/>
              <a:ahLst/>
              <a:cxnLst/>
              <a:rect l="l" t="t" r="r" b="b"/>
              <a:pathLst>
                <a:path w="2864" h="2030" extrusionOk="0">
                  <a:moveTo>
                    <a:pt x="1001" y="0"/>
                  </a:moveTo>
                  <a:cubicBezTo>
                    <a:pt x="438" y="0"/>
                    <a:pt x="0" y="412"/>
                    <a:pt x="0" y="803"/>
                  </a:cubicBezTo>
                  <a:cubicBezTo>
                    <a:pt x="141" y="752"/>
                    <a:pt x="293" y="727"/>
                    <a:pt x="449" y="727"/>
                  </a:cubicBezTo>
                  <a:cubicBezTo>
                    <a:pt x="535" y="667"/>
                    <a:pt x="600" y="586"/>
                    <a:pt x="640" y="490"/>
                  </a:cubicBezTo>
                  <a:lnTo>
                    <a:pt x="640" y="490"/>
                  </a:lnTo>
                  <a:cubicBezTo>
                    <a:pt x="651" y="576"/>
                    <a:pt x="640" y="657"/>
                    <a:pt x="615" y="737"/>
                  </a:cubicBezTo>
                  <a:cubicBezTo>
                    <a:pt x="756" y="762"/>
                    <a:pt x="898" y="808"/>
                    <a:pt x="1029" y="863"/>
                  </a:cubicBezTo>
                  <a:cubicBezTo>
                    <a:pt x="1160" y="803"/>
                    <a:pt x="1260" y="687"/>
                    <a:pt x="1311" y="556"/>
                  </a:cubicBezTo>
                  <a:lnTo>
                    <a:pt x="1311" y="556"/>
                  </a:lnTo>
                  <a:cubicBezTo>
                    <a:pt x="1326" y="687"/>
                    <a:pt x="1291" y="823"/>
                    <a:pt x="1215" y="939"/>
                  </a:cubicBezTo>
                  <a:cubicBezTo>
                    <a:pt x="1337" y="975"/>
                    <a:pt x="1435" y="992"/>
                    <a:pt x="1517" y="992"/>
                  </a:cubicBezTo>
                  <a:cubicBezTo>
                    <a:pt x="1536" y="992"/>
                    <a:pt x="1555" y="991"/>
                    <a:pt x="1573" y="989"/>
                  </a:cubicBezTo>
                  <a:lnTo>
                    <a:pt x="1573" y="989"/>
                  </a:lnTo>
                  <a:cubicBezTo>
                    <a:pt x="1749" y="1507"/>
                    <a:pt x="1130" y="2029"/>
                    <a:pt x="1852" y="2029"/>
                  </a:cubicBezTo>
                  <a:cubicBezTo>
                    <a:pt x="1875" y="2029"/>
                    <a:pt x="1900" y="2029"/>
                    <a:pt x="1926" y="2028"/>
                  </a:cubicBezTo>
                  <a:cubicBezTo>
                    <a:pt x="2863" y="1992"/>
                    <a:pt x="2480" y="672"/>
                    <a:pt x="1926" y="369"/>
                  </a:cubicBezTo>
                  <a:cubicBezTo>
                    <a:pt x="1916" y="364"/>
                    <a:pt x="1901" y="359"/>
                    <a:pt x="1890" y="354"/>
                  </a:cubicBezTo>
                  <a:cubicBezTo>
                    <a:pt x="1589" y="101"/>
                    <a:pt x="1280"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539;p35"/>
            <p:cNvSpPr/>
            <p:nvPr/>
          </p:nvSpPr>
          <p:spPr>
            <a:xfrm>
              <a:off x="4490411" y="-4122444"/>
              <a:ext cx="42127" cy="67348"/>
            </a:xfrm>
            <a:custGeom>
              <a:avLst/>
              <a:gdLst/>
              <a:ahLst/>
              <a:cxnLst/>
              <a:rect l="l" t="t" r="r" b="b"/>
              <a:pathLst>
                <a:path w="309" h="494" extrusionOk="0">
                  <a:moveTo>
                    <a:pt x="308" y="0"/>
                  </a:moveTo>
                  <a:lnTo>
                    <a:pt x="308" y="0"/>
                  </a:lnTo>
                  <a:cubicBezTo>
                    <a:pt x="223" y="152"/>
                    <a:pt x="117" y="298"/>
                    <a:pt x="1" y="424"/>
                  </a:cubicBezTo>
                  <a:cubicBezTo>
                    <a:pt x="50" y="469"/>
                    <a:pt x="115" y="494"/>
                    <a:pt x="184" y="494"/>
                  </a:cubicBezTo>
                  <a:cubicBezTo>
                    <a:pt x="200" y="494"/>
                    <a:pt x="216" y="492"/>
                    <a:pt x="233" y="489"/>
                  </a:cubicBezTo>
                  <a:lnTo>
                    <a:pt x="308"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540;p35"/>
            <p:cNvSpPr/>
            <p:nvPr/>
          </p:nvSpPr>
          <p:spPr>
            <a:xfrm>
              <a:off x="4722176" y="-4113037"/>
              <a:ext cx="97614" cy="111929"/>
            </a:xfrm>
            <a:custGeom>
              <a:avLst/>
              <a:gdLst/>
              <a:ahLst/>
              <a:cxnLst/>
              <a:rect l="l" t="t" r="r" b="b"/>
              <a:pathLst>
                <a:path w="716" h="821" extrusionOk="0">
                  <a:moveTo>
                    <a:pt x="426" y="1"/>
                  </a:moveTo>
                  <a:cubicBezTo>
                    <a:pt x="255" y="1"/>
                    <a:pt x="111" y="240"/>
                    <a:pt x="60" y="420"/>
                  </a:cubicBezTo>
                  <a:cubicBezTo>
                    <a:pt x="1" y="620"/>
                    <a:pt x="61" y="821"/>
                    <a:pt x="214" y="821"/>
                  </a:cubicBezTo>
                  <a:cubicBezTo>
                    <a:pt x="230" y="821"/>
                    <a:pt x="248" y="818"/>
                    <a:pt x="267" y="813"/>
                  </a:cubicBezTo>
                  <a:cubicBezTo>
                    <a:pt x="423" y="763"/>
                    <a:pt x="549" y="652"/>
                    <a:pt x="619" y="506"/>
                  </a:cubicBezTo>
                  <a:cubicBezTo>
                    <a:pt x="715" y="309"/>
                    <a:pt x="660" y="57"/>
                    <a:pt x="473" y="7"/>
                  </a:cubicBezTo>
                  <a:cubicBezTo>
                    <a:pt x="457" y="3"/>
                    <a:pt x="441" y="1"/>
                    <a:pt x="426"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541;p35"/>
            <p:cNvSpPr/>
            <p:nvPr/>
          </p:nvSpPr>
          <p:spPr>
            <a:xfrm>
              <a:off x="4470506" y="-4225511"/>
              <a:ext cx="185685" cy="209543"/>
            </a:xfrm>
            <a:custGeom>
              <a:avLst/>
              <a:gdLst/>
              <a:ahLst/>
              <a:cxnLst/>
              <a:rect l="l" t="t" r="r" b="b"/>
              <a:pathLst>
                <a:path w="1362" h="1537" extrusionOk="0">
                  <a:moveTo>
                    <a:pt x="352" y="0"/>
                  </a:moveTo>
                  <a:cubicBezTo>
                    <a:pt x="222" y="0"/>
                    <a:pt x="98" y="55"/>
                    <a:pt x="16" y="157"/>
                  </a:cubicBezTo>
                  <a:cubicBezTo>
                    <a:pt x="1" y="172"/>
                    <a:pt x="1" y="197"/>
                    <a:pt x="16" y="212"/>
                  </a:cubicBezTo>
                  <a:cubicBezTo>
                    <a:pt x="26" y="217"/>
                    <a:pt x="36" y="222"/>
                    <a:pt x="46" y="222"/>
                  </a:cubicBezTo>
                  <a:cubicBezTo>
                    <a:pt x="56" y="222"/>
                    <a:pt x="66" y="217"/>
                    <a:pt x="76" y="207"/>
                  </a:cubicBezTo>
                  <a:cubicBezTo>
                    <a:pt x="144" y="130"/>
                    <a:pt x="238" y="81"/>
                    <a:pt x="339" y="81"/>
                  </a:cubicBezTo>
                  <a:cubicBezTo>
                    <a:pt x="344" y="81"/>
                    <a:pt x="349" y="81"/>
                    <a:pt x="354" y="81"/>
                  </a:cubicBezTo>
                  <a:cubicBezTo>
                    <a:pt x="374" y="81"/>
                    <a:pt x="394" y="66"/>
                    <a:pt x="399" y="46"/>
                  </a:cubicBezTo>
                  <a:cubicBezTo>
                    <a:pt x="399" y="46"/>
                    <a:pt x="399" y="41"/>
                    <a:pt x="399" y="41"/>
                  </a:cubicBezTo>
                  <a:cubicBezTo>
                    <a:pt x="404" y="20"/>
                    <a:pt x="389" y="0"/>
                    <a:pt x="369" y="0"/>
                  </a:cubicBezTo>
                  <a:cubicBezTo>
                    <a:pt x="363" y="0"/>
                    <a:pt x="357" y="0"/>
                    <a:pt x="352" y="0"/>
                  </a:cubicBezTo>
                  <a:close/>
                  <a:moveTo>
                    <a:pt x="1064" y="97"/>
                  </a:moveTo>
                  <a:cubicBezTo>
                    <a:pt x="1046" y="97"/>
                    <a:pt x="1027" y="98"/>
                    <a:pt x="1009" y="101"/>
                  </a:cubicBezTo>
                  <a:cubicBezTo>
                    <a:pt x="984" y="106"/>
                    <a:pt x="968" y="126"/>
                    <a:pt x="973" y="152"/>
                  </a:cubicBezTo>
                  <a:cubicBezTo>
                    <a:pt x="978" y="169"/>
                    <a:pt x="994" y="183"/>
                    <a:pt x="1011" y="183"/>
                  </a:cubicBezTo>
                  <a:cubicBezTo>
                    <a:pt x="1014" y="183"/>
                    <a:pt x="1016" y="182"/>
                    <a:pt x="1019" y="182"/>
                  </a:cubicBezTo>
                  <a:cubicBezTo>
                    <a:pt x="1033" y="180"/>
                    <a:pt x="1047" y="179"/>
                    <a:pt x="1061" y="179"/>
                  </a:cubicBezTo>
                  <a:cubicBezTo>
                    <a:pt x="1146" y="179"/>
                    <a:pt x="1225" y="218"/>
                    <a:pt x="1286" y="283"/>
                  </a:cubicBezTo>
                  <a:cubicBezTo>
                    <a:pt x="1291" y="293"/>
                    <a:pt x="1301" y="298"/>
                    <a:pt x="1311" y="298"/>
                  </a:cubicBezTo>
                  <a:cubicBezTo>
                    <a:pt x="1326" y="298"/>
                    <a:pt x="1336" y="293"/>
                    <a:pt x="1346" y="283"/>
                  </a:cubicBezTo>
                  <a:cubicBezTo>
                    <a:pt x="1362" y="267"/>
                    <a:pt x="1362" y="242"/>
                    <a:pt x="1346" y="227"/>
                  </a:cubicBezTo>
                  <a:cubicBezTo>
                    <a:pt x="1273" y="145"/>
                    <a:pt x="1171" y="97"/>
                    <a:pt x="1064" y="97"/>
                  </a:cubicBezTo>
                  <a:close/>
                  <a:moveTo>
                    <a:pt x="36" y="439"/>
                  </a:moveTo>
                  <a:lnTo>
                    <a:pt x="36" y="439"/>
                  </a:lnTo>
                  <a:cubicBezTo>
                    <a:pt x="36" y="439"/>
                    <a:pt x="66" y="499"/>
                    <a:pt x="112" y="514"/>
                  </a:cubicBezTo>
                  <a:cubicBezTo>
                    <a:pt x="91" y="535"/>
                    <a:pt x="76" y="570"/>
                    <a:pt x="71" y="605"/>
                  </a:cubicBezTo>
                  <a:cubicBezTo>
                    <a:pt x="61" y="676"/>
                    <a:pt x="91" y="731"/>
                    <a:pt x="137" y="736"/>
                  </a:cubicBezTo>
                  <a:cubicBezTo>
                    <a:pt x="140" y="737"/>
                    <a:pt x="144" y="737"/>
                    <a:pt x="147" y="737"/>
                  </a:cubicBezTo>
                  <a:cubicBezTo>
                    <a:pt x="188" y="737"/>
                    <a:pt x="223" y="685"/>
                    <a:pt x="233" y="620"/>
                  </a:cubicBezTo>
                  <a:cubicBezTo>
                    <a:pt x="248" y="550"/>
                    <a:pt x="217" y="494"/>
                    <a:pt x="172" y="489"/>
                  </a:cubicBezTo>
                  <a:lnTo>
                    <a:pt x="36" y="439"/>
                  </a:lnTo>
                  <a:close/>
                  <a:moveTo>
                    <a:pt x="878" y="484"/>
                  </a:moveTo>
                  <a:cubicBezTo>
                    <a:pt x="878" y="484"/>
                    <a:pt x="908" y="550"/>
                    <a:pt x="958" y="565"/>
                  </a:cubicBezTo>
                  <a:cubicBezTo>
                    <a:pt x="933" y="585"/>
                    <a:pt x="918" y="620"/>
                    <a:pt x="913" y="656"/>
                  </a:cubicBezTo>
                  <a:cubicBezTo>
                    <a:pt x="903" y="726"/>
                    <a:pt x="933" y="782"/>
                    <a:pt x="979" y="787"/>
                  </a:cubicBezTo>
                  <a:cubicBezTo>
                    <a:pt x="982" y="787"/>
                    <a:pt x="986" y="788"/>
                    <a:pt x="989" y="788"/>
                  </a:cubicBezTo>
                  <a:cubicBezTo>
                    <a:pt x="1031" y="788"/>
                    <a:pt x="1070" y="736"/>
                    <a:pt x="1074" y="671"/>
                  </a:cubicBezTo>
                  <a:cubicBezTo>
                    <a:pt x="1084" y="610"/>
                    <a:pt x="1064" y="565"/>
                    <a:pt x="1034" y="545"/>
                  </a:cubicBezTo>
                  <a:lnTo>
                    <a:pt x="878" y="484"/>
                  </a:lnTo>
                  <a:close/>
                  <a:moveTo>
                    <a:pt x="1107" y="1303"/>
                  </a:moveTo>
                  <a:cubicBezTo>
                    <a:pt x="1102" y="1303"/>
                    <a:pt x="1097" y="1306"/>
                    <a:pt x="1094" y="1311"/>
                  </a:cubicBezTo>
                  <a:cubicBezTo>
                    <a:pt x="982" y="1428"/>
                    <a:pt x="825" y="1493"/>
                    <a:pt x="661" y="1493"/>
                  </a:cubicBezTo>
                  <a:cubicBezTo>
                    <a:pt x="649" y="1493"/>
                    <a:pt x="638" y="1493"/>
                    <a:pt x="626" y="1492"/>
                  </a:cubicBezTo>
                  <a:cubicBezTo>
                    <a:pt x="616" y="1492"/>
                    <a:pt x="606" y="1497"/>
                    <a:pt x="606" y="1512"/>
                  </a:cubicBezTo>
                  <a:cubicBezTo>
                    <a:pt x="606" y="1523"/>
                    <a:pt x="611" y="1533"/>
                    <a:pt x="621" y="1533"/>
                  </a:cubicBezTo>
                  <a:cubicBezTo>
                    <a:pt x="641" y="1535"/>
                    <a:pt x="661" y="1536"/>
                    <a:pt x="681" y="1536"/>
                  </a:cubicBezTo>
                  <a:cubicBezTo>
                    <a:pt x="700" y="1536"/>
                    <a:pt x="719" y="1535"/>
                    <a:pt x="737" y="1533"/>
                  </a:cubicBezTo>
                  <a:cubicBezTo>
                    <a:pt x="883" y="1517"/>
                    <a:pt x="1024" y="1447"/>
                    <a:pt x="1120" y="1336"/>
                  </a:cubicBezTo>
                  <a:cubicBezTo>
                    <a:pt x="1130" y="1331"/>
                    <a:pt x="1130" y="1316"/>
                    <a:pt x="1120" y="1311"/>
                  </a:cubicBezTo>
                  <a:cubicBezTo>
                    <a:pt x="1117" y="1306"/>
                    <a:pt x="1112" y="1303"/>
                    <a:pt x="1107"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542;p35"/>
            <p:cNvSpPr/>
            <p:nvPr/>
          </p:nvSpPr>
          <p:spPr>
            <a:xfrm>
              <a:off x="4239695" y="-3050461"/>
              <a:ext cx="815814" cy="1016904"/>
            </a:xfrm>
            <a:custGeom>
              <a:avLst/>
              <a:gdLst/>
              <a:ahLst/>
              <a:cxnLst/>
              <a:rect l="l" t="t" r="r" b="b"/>
              <a:pathLst>
                <a:path w="5984" h="7459" extrusionOk="0">
                  <a:moveTo>
                    <a:pt x="802" y="0"/>
                  </a:moveTo>
                  <a:lnTo>
                    <a:pt x="781" y="373"/>
                  </a:lnTo>
                  <a:cubicBezTo>
                    <a:pt x="565" y="1003"/>
                    <a:pt x="0" y="5358"/>
                    <a:pt x="0" y="7238"/>
                  </a:cubicBezTo>
                  <a:cubicBezTo>
                    <a:pt x="802" y="7396"/>
                    <a:pt x="1518" y="7458"/>
                    <a:pt x="2149" y="7458"/>
                  </a:cubicBezTo>
                  <a:cubicBezTo>
                    <a:pt x="3211" y="7458"/>
                    <a:pt x="4027" y="7282"/>
                    <a:pt x="4587" y="7092"/>
                  </a:cubicBezTo>
                  <a:cubicBezTo>
                    <a:pt x="4738" y="6659"/>
                    <a:pt x="5086" y="5127"/>
                    <a:pt x="5086" y="5127"/>
                  </a:cubicBezTo>
                  <a:cubicBezTo>
                    <a:pt x="5086" y="5127"/>
                    <a:pt x="5333" y="6639"/>
                    <a:pt x="5348" y="7107"/>
                  </a:cubicBezTo>
                  <a:cubicBezTo>
                    <a:pt x="5489" y="7042"/>
                    <a:pt x="5711" y="6971"/>
                    <a:pt x="5776" y="6906"/>
                  </a:cubicBezTo>
                  <a:cubicBezTo>
                    <a:pt x="5983" y="6160"/>
                    <a:pt x="5509" y="1568"/>
                    <a:pt x="4426" y="363"/>
                  </a:cubicBezTo>
                  <a:lnTo>
                    <a:pt x="4325" y="26"/>
                  </a:lnTo>
                  <a:cubicBezTo>
                    <a:pt x="3782" y="79"/>
                    <a:pt x="3236" y="106"/>
                    <a:pt x="2689" y="106"/>
                  </a:cubicBezTo>
                  <a:cubicBezTo>
                    <a:pt x="2059" y="106"/>
                    <a:pt x="1428" y="71"/>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543;p35"/>
            <p:cNvSpPr/>
            <p:nvPr/>
          </p:nvSpPr>
          <p:spPr>
            <a:xfrm>
              <a:off x="3984072" y="-809564"/>
              <a:ext cx="1047988" cy="158827"/>
            </a:xfrm>
            <a:custGeom>
              <a:avLst/>
              <a:gdLst/>
              <a:ahLst/>
              <a:cxnLst/>
              <a:rect l="l" t="t" r="r" b="b"/>
              <a:pathLst>
                <a:path w="7687" h="1165" extrusionOk="0">
                  <a:moveTo>
                    <a:pt x="1623" y="0"/>
                  </a:moveTo>
                  <a:cubicBezTo>
                    <a:pt x="1623" y="0"/>
                    <a:pt x="1114" y="560"/>
                    <a:pt x="761" y="726"/>
                  </a:cubicBezTo>
                  <a:cubicBezTo>
                    <a:pt x="731" y="741"/>
                    <a:pt x="701" y="756"/>
                    <a:pt x="665" y="761"/>
                  </a:cubicBezTo>
                  <a:cubicBezTo>
                    <a:pt x="0" y="943"/>
                    <a:pt x="222" y="1165"/>
                    <a:pt x="222" y="1165"/>
                  </a:cubicBezTo>
                  <a:lnTo>
                    <a:pt x="1618" y="1165"/>
                  </a:lnTo>
                  <a:lnTo>
                    <a:pt x="2173" y="918"/>
                  </a:lnTo>
                  <a:lnTo>
                    <a:pt x="2218" y="1124"/>
                  </a:lnTo>
                  <a:lnTo>
                    <a:pt x="2384" y="1124"/>
                  </a:lnTo>
                  <a:cubicBezTo>
                    <a:pt x="2682" y="635"/>
                    <a:pt x="2540" y="282"/>
                    <a:pt x="2450" y="111"/>
                  </a:cubicBezTo>
                  <a:cubicBezTo>
                    <a:pt x="2435" y="71"/>
                    <a:pt x="2414" y="35"/>
                    <a:pt x="2389" y="0"/>
                  </a:cubicBezTo>
                  <a:close/>
                  <a:moveTo>
                    <a:pt x="6628" y="0"/>
                  </a:moveTo>
                  <a:cubicBezTo>
                    <a:pt x="6628" y="0"/>
                    <a:pt x="6124" y="560"/>
                    <a:pt x="5771" y="726"/>
                  </a:cubicBezTo>
                  <a:cubicBezTo>
                    <a:pt x="5741" y="741"/>
                    <a:pt x="5706" y="756"/>
                    <a:pt x="5676" y="761"/>
                  </a:cubicBezTo>
                  <a:cubicBezTo>
                    <a:pt x="5010" y="943"/>
                    <a:pt x="5232" y="1165"/>
                    <a:pt x="5232" y="1165"/>
                  </a:cubicBezTo>
                  <a:lnTo>
                    <a:pt x="6628" y="1165"/>
                  </a:lnTo>
                  <a:lnTo>
                    <a:pt x="7183" y="918"/>
                  </a:lnTo>
                  <a:lnTo>
                    <a:pt x="7228" y="1124"/>
                  </a:lnTo>
                  <a:lnTo>
                    <a:pt x="7394" y="1124"/>
                  </a:lnTo>
                  <a:cubicBezTo>
                    <a:pt x="7687" y="635"/>
                    <a:pt x="7546" y="282"/>
                    <a:pt x="7460" y="111"/>
                  </a:cubicBezTo>
                  <a:cubicBezTo>
                    <a:pt x="7440" y="71"/>
                    <a:pt x="7420" y="35"/>
                    <a:pt x="7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544;p35"/>
            <p:cNvSpPr/>
            <p:nvPr/>
          </p:nvSpPr>
          <p:spPr>
            <a:xfrm>
              <a:off x="4087821" y="-831650"/>
              <a:ext cx="913291" cy="133879"/>
            </a:xfrm>
            <a:custGeom>
              <a:avLst/>
              <a:gdLst/>
              <a:ahLst/>
              <a:cxnLst/>
              <a:rect l="l" t="t" r="r" b="b"/>
              <a:pathLst>
                <a:path w="6699" h="982" extrusionOk="0">
                  <a:moveTo>
                    <a:pt x="913" y="1"/>
                  </a:moveTo>
                  <a:cubicBezTo>
                    <a:pt x="913" y="1"/>
                    <a:pt x="353" y="727"/>
                    <a:pt x="0" y="893"/>
                  </a:cubicBezTo>
                  <a:cubicBezTo>
                    <a:pt x="60" y="955"/>
                    <a:pt x="150" y="981"/>
                    <a:pt x="255" y="981"/>
                  </a:cubicBezTo>
                  <a:cubicBezTo>
                    <a:pt x="414" y="981"/>
                    <a:pt x="609" y="921"/>
                    <a:pt x="792" y="833"/>
                  </a:cubicBezTo>
                  <a:cubicBezTo>
                    <a:pt x="1095" y="679"/>
                    <a:pt x="1495" y="261"/>
                    <a:pt x="1647" y="261"/>
                  </a:cubicBezTo>
                  <a:cubicBezTo>
                    <a:pt x="1664" y="261"/>
                    <a:pt x="1678" y="266"/>
                    <a:pt x="1689" y="278"/>
                  </a:cubicBezTo>
                  <a:cubicBezTo>
                    <a:pt x="1653" y="203"/>
                    <a:pt x="1527" y="1"/>
                    <a:pt x="1527" y="1"/>
                  </a:cubicBezTo>
                  <a:close/>
                  <a:moveTo>
                    <a:pt x="5923" y="1"/>
                  </a:moveTo>
                  <a:cubicBezTo>
                    <a:pt x="5923" y="1"/>
                    <a:pt x="5363" y="727"/>
                    <a:pt x="5005" y="893"/>
                  </a:cubicBezTo>
                  <a:cubicBezTo>
                    <a:pt x="5065" y="955"/>
                    <a:pt x="5155" y="981"/>
                    <a:pt x="5260" y="981"/>
                  </a:cubicBezTo>
                  <a:cubicBezTo>
                    <a:pt x="5419" y="981"/>
                    <a:pt x="5614" y="921"/>
                    <a:pt x="5797" y="833"/>
                  </a:cubicBezTo>
                  <a:cubicBezTo>
                    <a:pt x="6100" y="679"/>
                    <a:pt x="6505" y="261"/>
                    <a:pt x="6657" y="261"/>
                  </a:cubicBezTo>
                  <a:cubicBezTo>
                    <a:pt x="6674" y="261"/>
                    <a:pt x="6689" y="266"/>
                    <a:pt x="6699" y="278"/>
                  </a:cubicBezTo>
                  <a:cubicBezTo>
                    <a:pt x="6669" y="203"/>
                    <a:pt x="6538" y="1"/>
                    <a:pt x="6538"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545;p35"/>
            <p:cNvSpPr/>
            <p:nvPr/>
          </p:nvSpPr>
          <p:spPr>
            <a:xfrm>
              <a:off x="4342762" y="-3045690"/>
              <a:ext cx="59850" cy="45535"/>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546;p35"/>
            <p:cNvSpPr/>
            <p:nvPr/>
          </p:nvSpPr>
          <p:spPr>
            <a:xfrm>
              <a:off x="4412156" y="-3035329"/>
              <a:ext cx="250988" cy="46898"/>
            </a:xfrm>
            <a:custGeom>
              <a:avLst/>
              <a:gdLst/>
              <a:ahLst/>
              <a:cxnLst/>
              <a:rect l="l" t="t" r="r" b="b"/>
              <a:pathLst>
                <a:path w="1841" h="344" extrusionOk="0">
                  <a:moveTo>
                    <a:pt x="0" y="0"/>
                  </a:moveTo>
                  <a:lnTo>
                    <a:pt x="5" y="267"/>
                  </a:lnTo>
                  <a:cubicBezTo>
                    <a:pt x="409" y="318"/>
                    <a:pt x="815" y="343"/>
                    <a:pt x="1220" y="343"/>
                  </a:cubicBezTo>
                  <a:cubicBezTo>
                    <a:pt x="1427" y="343"/>
                    <a:pt x="1634" y="337"/>
                    <a:pt x="1840" y="323"/>
                  </a:cubicBezTo>
                  <a:lnTo>
                    <a:pt x="1815" y="71"/>
                  </a:lnTo>
                  <a:cubicBezTo>
                    <a:pt x="1679" y="75"/>
                    <a:pt x="1543" y="78"/>
                    <a:pt x="1406" y="78"/>
                  </a:cubicBezTo>
                  <a:cubicBezTo>
                    <a:pt x="938" y="78"/>
                    <a:pt x="469" y="51"/>
                    <a:pt x="0"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547;p35"/>
            <p:cNvSpPr/>
            <p:nvPr/>
          </p:nvSpPr>
          <p:spPr>
            <a:xfrm>
              <a:off x="4669824" y="-3039419"/>
              <a:ext cx="175324" cy="47444"/>
            </a:xfrm>
            <a:custGeom>
              <a:avLst/>
              <a:gdLst/>
              <a:ahLst/>
              <a:cxnLst/>
              <a:rect l="l" t="t" r="r" b="b"/>
              <a:pathLst>
                <a:path w="1286" h="348" extrusionOk="0">
                  <a:moveTo>
                    <a:pt x="1225" y="0"/>
                  </a:moveTo>
                  <a:cubicBezTo>
                    <a:pt x="787" y="56"/>
                    <a:pt x="378" y="86"/>
                    <a:pt x="0" y="101"/>
                  </a:cubicBezTo>
                  <a:lnTo>
                    <a:pt x="26" y="348"/>
                  </a:lnTo>
                  <a:cubicBezTo>
                    <a:pt x="449" y="323"/>
                    <a:pt x="872" y="277"/>
                    <a:pt x="1286" y="207"/>
                  </a:cubicBezTo>
                  <a:lnTo>
                    <a:pt x="1225" y="0"/>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548;p35"/>
            <p:cNvSpPr/>
            <p:nvPr/>
          </p:nvSpPr>
          <p:spPr>
            <a:xfrm>
              <a:off x="4342762" y="-3045690"/>
              <a:ext cx="59850" cy="45535"/>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549;p35"/>
            <p:cNvSpPr/>
            <p:nvPr/>
          </p:nvSpPr>
          <p:spPr>
            <a:xfrm>
              <a:off x="4412156" y="-3039419"/>
              <a:ext cx="432992" cy="50988"/>
            </a:xfrm>
            <a:custGeom>
              <a:avLst/>
              <a:gdLst/>
              <a:ahLst/>
              <a:cxnLst/>
              <a:rect l="l" t="t" r="r" b="b"/>
              <a:pathLst>
                <a:path w="3176" h="374" extrusionOk="0">
                  <a:moveTo>
                    <a:pt x="3115" y="0"/>
                  </a:moveTo>
                  <a:cubicBezTo>
                    <a:pt x="2677" y="56"/>
                    <a:pt x="2268" y="86"/>
                    <a:pt x="1890" y="101"/>
                  </a:cubicBezTo>
                  <a:lnTo>
                    <a:pt x="1916" y="348"/>
                  </a:lnTo>
                  <a:cubicBezTo>
                    <a:pt x="2339" y="323"/>
                    <a:pt x="2762" y="277"/>
                    <a:pt x="3176" y="207"/>
                  </a:cubicBezTo>
                  <a:lnTo>
                    <a:pt x="3115" y="0"/>
                  </a:lnTo>
                  <a:close/>
                  <a:moveTo>
                    <a:pt x="0" y="30"/>
                  </a:moveTo>
                  <a:lnTo>
                    <a:pt x="5" y="297"/>
                  </a:lnTo>
                  <a:cubicBezTo>
                    <a:pt x="409" y="348"/>
                    <a:pt x="815" y="373"/>
                    <a:pt x="1220" y="373"/>
                  </a:cubicBezTo>
                  <a:cubicBezTo>
                    <a:pt x="1427" y="373"/>
                    <a:pt x="1634" y="367"/>
                    <a:pt x="1840" y="353"/>
                  </a:cubicBezTo>
                  <a:lnTo>
                    <a:pt x="1815" y="101"/>
                  </a:lnTo>
                  <a:cubicBezTo>
                    <a:pt x="1679" y="105"/>
                    <a:pt x="1543" y="108"/>
                    <a:pt x="1406" y="108"/>
                  </a:cubicBezTo>
                  <a:cubicBezTo>
                    <a:pt x="938" y="108"/>
                    <a:pt x="469" y="81"/>
                    <a:pt x="0"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550;p35"/>
            <p:cNvSpPr/>
            <p:nvPr/>
          </p:nvSpPr>
          <p:spPr>
            <a:xfrm>
              <a:off x="4489729" y="-3034647"/>
              <a:ext cx="68848" cy="50988"/>
            </a:xfrm>
            <a:custGeom>
              <a:avLst/>
              <a:gdLst/>
              <a:ahLst/>
              <a:cxnLst/>
              <a:rect l="l" t="t" r="r" b="b"/>
              <a:pathLst>
                <a:path w="505" h="374" extrusionOk="0">
                  <a:moveTo>
                    <a:pt x="66" y="0"/>
                  </a:moveTo>
                  <a:cubicBezTo>
                    <a:pt x="36" y="0"/>
                    <a:pt x="6" y="26"/>
                    <a:pt x="1" y="61"/>
                  </a:cubicBezTo>
                  <a:cubicBezTo>
                    <a:pt x="1" y="61"/>
                    <a:pt x="1" y="61"/>
                    <a:pt x="1" y="66"/>
                  </a:cubicBezTo>
                  <a:lnTo>
                    <a:pt x="1" y="298"/>
                  </a:lnTo>
                  <a:cubicBezTo>
                    <a:pt x="6" y="328"/>
                    <a:pt x="31" y="358"/>
                    <a:pt x="61" y="358"/>
                  </a:cubicBezTo>
                  <a:lnTo>
                    <a:pt x="439" y="373"/>
                  </a:lnTo>
                  <a:cubicBezTo>
                    <a:pt x="442" y="374"/>
                    <a:pt x="445" y="374"/>
                    <a:pt x="447" y="374"/>
                  </a:cubicBezTo>
                  <a:cubicBezTo>
                    <a:pt x="475" y="374"/>
                    <a:pt x="500" y="350"/>
                    <a:pt x="505" y="318"/>
                  </a:cubicBezTo>
                  <a:cubicBezTo>
                    <a:pt x="505" y="318"/>
                    <a:pt x="505" y="313"/>
                    <a:pt x="505" y="313"/>
                  </a:cubicBezTo>
                  <a:lnTo>
                    <a:pt x="490" y="81"/>
                  </a:lnTo>
                  <a:cubicBezTo>
                    <a:pt x="490" y="46"/>
                    <a:pt x="465" y="21"/>
                    <a:pt x="429" y="21"/>
                  </a:cubicBez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551;p35"/>
            <p:cNvSpPr/>
            <p:nvPr/>
          </p:nvSpPr>
          <p:spPr>
            <a:xfrm>
              <a:off x="4588025" y="-3794701"/>
              <a:ext cx="199454" cy="139195"/>
            </a:xfrm>
            <a:custGeom>
              <a:avLst/>
              <a:gdLst/>
              <a:ahLst/>
              <a:cxnLst/>
              <a:rect l="l" t="t" r="r" b="b"/>
              <a:pathLst>
                <a:path w="1463" h="1021" extrusionOk="0">
                  <a:moveTo>
                    <a:pt x="1049" y="1"/>
                  </a:moveTo>
                  <a:cubicBezTo>
                    <a:pt x="676" y="424"/>
                    <a:pt x="1" y="595"/>
                    <a:pt x="1" y="595"/>
                  </a:cubicBezTo>
                  <a:cubicBezTo>
                    <a:pt x="243" y="866"/>
                    <a:pt x="588" y="1021"/>
                    <a:pt x="948" y="1021"/>
                  </a:cubicBezTo>
                  <a:cubicBezTo>
                    <a:pt x="970" y="1021"/>
                    <a:pt x="992" y="1020"/>
                    <a:pt x="1014" y="1019"/>
                  </a:cubicBezTo>
                  <a:cubicBezTo>
                    <a:pt x="1331" y="999"/>
                    <a:pt x="1462" y="308"/>
                    <a:pt x="1407" y="197"/>
                  </a:cubicBezTo>
                  <a:cubicBezTo>
                    <a:pt x="1356" y="91"/>
                    <a:pt x="1049" y="1"/>
                    <a:pt x="1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552;p35"/>
            <p:cNvSpPr/>
            <p:nvPr/>
          </p:nvSpPr>
          <p:spPr>
            <a:xfrm>
              <a:off x="4415564" y="-3794701"/>
              <a:ext cx="163054" cy="119700"/>
            </a:xfrm>
            <a:custGeom>
              <a:avLst/>
              <a:gdLst/>
              <a:ahLst/>
              <a:cxnLst/>
              <a:rect l="l" t="t" r="r" b="b"/>
              <a:pathLst>
                <a:path w="1196" h="878" extrusionOk="0">
                  <a:moveTo>
                    <a:pt x="1195" y="1"/>
                  </a:moveTo>
                  <a:lnTo>
                    <a:pt x="1195" y="1"/>
                  </a:lnTo>
                  <a:cubicBezTo>
                    <a:pt x="444" y="112"/>
                    <a:pt x="0" y="787"/>
                    <a:pt x="227" y="868"/>
                  </a:cubicBezTo>
                  <a:cubicBezTo>
                    <a:pt x="249" y="875"/>
                    <a:pt x="274" y="878"/>
                    <a:pt x="300" y="878"/>
                  </a:cubicBezTo>
                  <a:cubicBezTo>
                    <a:pt x="556" y="878"/>
                    <a:pt x="998" y="580"/>
                    <a:pt x="998" y="580"/>
                  </a:cubicBezTo>
                  <a:cubicBezTo>
                    <a:pt x="832" y="238"/>
                    <a:pt x="1195"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553;p35"/>
            <p:cNvSpPr/>
            <p:nvPr/>
          </p:nvSpPr>
          <p:spPr>
            <a:xfrm>
              <a:off x="3004795" y="-4270092"/>
              <a:ext cx="1710564" cy="1707974"/>
            </a:xfrm>
            <a:custGeom>
              <a:avLst/>
              <a:gdLst/>
              <a:ahLst/>
              <a:cxnLst/>
              <a:rect l="l" t="t" r="r" b="b"/>
              <a:pathLst>
                <a:path w="12547" h="12528" extrusionOk="0">
                  <a:moveTo>
                    <a:pt x="7284" y="1"/>
                  </a:moveTo>
                  <a:cubicBezTo>
                    <a:pt x="7260" y="1"/>
                    <a:pt x="7237" y="2"/>
                    <a:pt x="7213" y="5"/>
                  </a:cubicBezTo>
                  <a:lnTo>
                    <a:pt x="363" y="1008"/>
                  </a:lnTo>
                  <a:cubicBezTo>
                    <a:pt x="318" y="1013"/>
                    <a:pt x="278" y="1028"/>
                    <a:pt x="237" y="1048"/>
                  </a:cubicBezTo>
                  <a:cubicBezTo>
                    <a:pt x="66" y="1139"/>
                    <a:pt x="1" y="1351"/>
                    <a:pt x="96" y="1522"/>
                  </a:cubicBezTo>
                  <a:lnTo>
                    <a:pt x="4688" y="12152"/>
                  </a:lnTo>
                  <a:cubicBezTo>
                    <a:pt x="4795" y="12385"/>
                    <a:pt x="5028" y="12528"/>
                    <a:pt x="5278" y="12528"/>
                  </a:cubicBezTo>
                  <a:cubicBezTo>
                    <a:pt x="5298" y="12528"/>
                    <a:pt x="5318" y="12527"/>
                    <a:pt x="5338" y="12525"/>
                  </a:cubicBezTo>
                  <a:lnTo>
                    <a:pt x="12188" y="11522"/>
                  </a:lnTo>
                  <a:cubicBezTo>
                    <a:pt x="12234" y="11517"/>
                    <a:pt x="12274" y="11502"/>
                    <a:pt x="12314" y="11482"/>
                  </a:cubicBezTo>
                  <a:cubicBezTo>
                    <a:pt x="12481" y="11391"/>
                    <a:pt x="12546" y="11179"/>
                    <a:pt x="12460" y="11008"/>
                  </a:cubicBezTo>
                  <a:lnTo>
                    <a:pt x="7869" y="378"/>
                  </a:lnTo>
                  <a:cubicBezTo>
                    <a:pt x="7763" y="147"/>
                    <a:pt x="7534" y="1"/>
                    <a:pt x="7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554;p35"/>
            <p:cNvSpPr/>
            <p:nvPr/>
          </p:nvSpPr>
          <p:spPr>
            <a:xfrm>
              <a:off x="3096820" y="-4196609"/>
              <a:ext cx="1527742" cy="1561280"/>
            </a:xfrm>
            <a:custGeom>
              <a:avLst/>
              <a:gdLst/>
              <a:ahLst/>
              <a:cxnLst/>
              <a:rect l="l" t="t" r="r" b="b"/>
              <a:pathLst>
                <a:path w="11206" h="11452" extrusionOk="0">
                  <a:moveTo>
                    <a:pt x="6679" y="0"/>
                  </a:moveTo>
                  <a:lnTo>
                    <a:pt x="1" y="983"/>
                  </a:lnTo>
                  <a:lnTo>
                    <a:pt x="4522" y="11452"/>
                  </a:lnTo>
                  <a:lnTo>
                    <a:pt x="11206" y="10469"/>
                  </a:lnTo>
                  <a:lnTo>
                    <a:pt x="6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555;p35"/>
            <p:cNvSpPr/>
            <p:nvPr/>
          </p:nvSpPr>
          <p:spPr>
            <a:xfrm>
              <a:off x="3527085" y="-3939077"/>
              <a:ext cx="667348" cy="1046761"/>
            </a:xfrm>
            <a:custGeom>
              <a:avLst/>
              <a:gdLst/>
              <a:ahLst/>
              <a:cxnLst/>
              <a:rect l="l" t="t" r="r" b="b"/>
              <a:pathLst>
                <a:path w="4895" h="7678" extrusionOk="0">
                  <a:moveTo>
                    <a:pt x="2413" y="1"/>
                  </a:moveTo>
                  <a:cubicBezTo>
                    <a:pt x="2405" y="1"/>
                    <a:pt x="2397" y="1"/>
                    <a:pt x="2389" y="1"/>
                  </a:cubicBezTo>
                  <a:cubicBezTo>
                    <a:pt x="1054" y="21"/>
                    <a:pt x="0" y="1755"/>
                    <a:pt x="31" y="3872"/>
                  </a:cubicBezTo>
                  <a:cubicBezTo>
                    <a:pt x="61" y="5982"/>
                    <a:pt x="1157" y="7678"/>
                    <a:pt x="2482" y="7678"/>
                  </a:cubicBezTo>
                  <a:cubicBezTo>
                    <a:pt x="2490" y="7678"/>
                    <a:pt x="2498" y="7678"/>
                    <a:pt x="2505" y="7678"/>
                  </a:cubicBezTo>
                  <a:cubicBezTo>
                    <a:pt x="3836" y="7658"/>
                    <a:pt x="4894" y="5919"/>
                    <a:pt x="4859" y="3802"/>
                  </a:cubicBezTo>
                  <a:cubicBezTo>
                    <a:pt x="4829" y="1692"/>
                    <a:pt x="3733" y="1"/>
                    <a:pt x="2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556;p35"/>
            <p:cNvSpPr/>
            <p:nvPr/>
          </p:nvSpPr>
          <p:spPr>
            <a:xfrm>
              <a:off x="3618428" y="-3754073"/>
              <a:ext cx="533333" cy="693387"/>
            </a:xfrm>
            <a:custGeom>
              <a:avLst/>
              <a:gdLst/>
              <a:ahLst/>
              <a:cxnLst/>
              <a:rect l="l" t="t" r="r" b="b"/>
              <a:pathLst>
                <a:path w="3912" h="5086" extrusionOk="0">
                  <a:moveTo>
                    <a:pt x="1508" y="0"/>
                  </a:moveTo>
                  <a:lnTo>
                    <a:pt x="1" y="222"/>
                  </a:lnTo>
                  <a:lnTo>
                    <a:pt x="31" y="287"/>
                  </a:lnTo>
                  <a:lnTo>
                    <a:pt x="1533" y="66"/>
                  </a:lnTo>
                  <a:lnTo>
                    <a:pt x="1508" y="0"/>
                  </a:lnTo>
                  <a:close/>
                  <a:moveTo>
                    <a:pt x="1800" y="686"/>
                  </a:moveTo>
                  <a:lnTo>
                    <a:pt x="293" y="907"/>
                  </a:lnTo>
                  <a:lnTo>
                    <a:pt x="353" y="1038"/>
                  </a:lnTo>
                  <a:lnTo>
                    <a:pt x="1861" y="817"/>
                  </a:lnTo>
                  <a:lnTo>
                    <a:pt x="1800" y="686"/>
                  </a:lnTo>
                  <a:close/>
                  <a:moveTo>
                    <a:pt x="2022" y="1200"/>
                  </a:moveTo>
                  <a:lnTo>
                    <a:pt x="520" y="1421"/>
                  </a:lnTo>
                  <a:lnTo>
                    <a:pt x="646" y="1714"/>
                  </a:lnTo>
                  <a:lnTo>
                    <a:pt x="2148" y="1492"/>
                  </a:lnTo>
                  <a:lnTo>
                    <a:pt x="2022" y="1200"/>
                  </a:lnTo>
                  <a:close/>
                  <a:moveTo>
                    <a:pt x="2269" y="1769"/>
                  </a:moveTo>
                  <a:lnTo>
                    <a:pt x="762" y="1991"/>
                  </a:lnTo>
                  <a:lnTo>
                    <a:pt x="1024" y="2596"/>
                  </a:lnTo>
                  <a:lnTo>
                    <a:pt x="2531" y="2374"/>
                  </a:lnTo>
                  <a:lnTo>
                    <a:pt x="2269" y="1769"/>
                  </a:lnTo>
                  <a:close/>
                  <a:moveTo>
                    <a:pt x="2622" y="2581"/>
                  </a:moveTo>
                  <a:lnTo>
                    <a:pt x="1115" y="2803"/>
                  </a:lnTo>
                  <a:lnTo>
                    <a:pt x="1432" y="3538"/>
                  </a:lnTo>
                  <a:lnTo>
                    <a:pt x="464" y="3685"/>
                  </a:lnTo>
                  <a:lnTo>
                    <a:pt x="2899" y="5086"/>
                  </a:lnTo>
                  <a:lnTo>
                    <a:pt x="3912" y="3176"/>
                  </a:lnTo>
                  <a:lnTo>
                    <a:pt x="2939" y="3322"/>
                  </a:lnTo>
                  <a:lnTo>
                    <a:pt x="2622" y="258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557;p35"/>
            <p:cNvSpPr/>
            <p:nvPr/>
          </p:nvSpPr>
          <p:spPr>
            <a:xfrm>
              <a:off x="4460281" y="-3677727"/>
              <a:ext cx="571097" cy="621267"/>
            </a:xfrm>
            <a:custGeom>
              <a:avLst/>
              <a:gdLst/>
              <a:ahLst/>
              <a:cxnLst/>
              <a:rect l="l" t="t" r="r" b="b"/>
              <a:pathLst>
                <a:path w="4189" h="4557" extrusionOk="0">
                  <a:moveTo>
                    <a:pt x="3266" y="3205"/>
                  </a:moveTo>
                  <a:cubicBezTo>
                    <a:pt x="3271" y="3205"/>
                    <a:pt x="3266" y="3215"/>
                    <a:pt x="3256" y="3225"/>
                  </a:cubicBezTo>
                  <a:cubicBezTo>
                    <a:pt x="3256" y="3220"/>
                    <a:pt x="3261" y="3210"/>
                    <a:pt x="3266" y="3205"/>
                  </a:cubicBezTo>
                  <a:close/>
                  <a:moveTo>
                    <a:pt x="3040" y="1"/>
                  </a:moveTo>
                  <a:cubicBezTo>
                    <a:pt x="2993" y="1"/>
                    <a:pt x="2945" y="7"/>
                    <a:pt x="2898" y="20"/>
                  </a:cubicBezTo>
                  <a:cubicBezTo>
                    <a:pt x="2621" y="100"/>
                    <a:pt x="2455" y="393"/>
                    <a:pt x="2535" y="670"/>
                  </a:cubicBezTo>
                  <a:cubicBezTo>
                    <a:pt x="2661" y="1129"/>
                    <a:pt x="2792" y="1587"/>
                    <a:pt x="2918" y="2041"/>
                  </a:cubicBezTo>
                  <a:cubicBezTo>
                    <a:pt x="2984" y="2268"/>
                    <a:pt x="3050" y="2495"/>
                    <a:pt x="3110" y="2721"/>
                  </a:cubicBezTo>
                  <a:lnTo>
                    <a:pt x="3191" y="3054"/>
                  </a:lnTo>
                  <a:cubicBezTo>
                    <a:pt x="3206" y="3104"/>
                    <a:pt x="3216" y="3155"/>
                    <a:pt x="3226" y="3205"/>
                  </a:cubicBezTo>
                  <a:lnTo>
                    <a:pt x="3231" y="3246"/>
                  </a:lnTo>
                  <a:cubicBezTo>
                    <a:pt x="3170" y="3301"/>
                    <a:pt x="3105" y="3341"/>
                    <a:pt x="3029" y="3377"/>
                  </a:cubicBezTo>
                  <a:cubicBezTo>
                    <a:pt x="2838" y="3467"/>
                    <a:pt x="2636" y="3548"/>
                    <a:pt x="2430" y="3608"/>
                  </a:cubicBezTo>
                  <a:cubicBezTo>
                    <a:pt x="2026" y="3729"/>
                    <a:pt x="1603" y="3835"/>
                    <a:pt x="1185" y="3931"/>
                  </a:cubicBezTo>
                  <a:cubicBezTo>
                    <a:pt x="1154" y="3906"/>
                    <a:pt x="1129" y="3886"/>
                    <a:pt x="1094" y="3866"/>
                  </a:cubicBezTo>
                  <a:lnTo>
                    <a:pt x="706" y="3619"/>
                  </a:lnTo>
                  <a:cubicBezTo>
                    <a:pt x="659" y="3589"/>
                    <a:pt x="603" y="3574"/>
                    <a:pt x="547" y="3574"/>
                  </a:cubicBezTo>
                  <a:cubicBezTo>
                    <a:pt x="507" y="3574"/>
                    <a:pt x="466" y="3582"/>
                    <a:pt x="429" y="3598"/>
                  </a:cubicBezTo>
                  <a:lnTo>
                    <a:pt x="187" y="3694"/>
                  </a:lnTo>
                  <a:cubicBezTo>
                    <a:pt x="76" y="3740"/>
                    <a:pt x="0" y="3845"/>
                    <a:pt x="0" y="3966"/>
                  </a:cubicBezTo>
                  <a:lnTo>
                    <a:pt x="0" y="4289"/>
                  </a:lnTo>
                  <a:lnTo>
                    <a:pt x="0" y="4294"/>
                  </a:lnTo>
                  <a:cubicBezTo>
                    <a:pt x="0" y="4427"/>
                    <a:pt x="111" y="4541"/>
                    <a:pt x="244" y="4541"/>
                  </a:cubicBezTo>
                  <a:cubicBezTo>
                    <a:pt x="246" y="4541"/>
                    <a:pt x="249" y="4541"/>
                    <a:pt x="252" y="4541"/>
                  </a:cubicBezTo>
                  <a:lnTo>
                    <a:pt x="413" y="4541"/>
                  </a:lnTo>
                  <a:cubicBezTo>
                    <a:pt x="413" y="4541"/>
                    <a:pt x="527" y="4556"/>
                    <a:pt x="686" y="4556"/>
                  </a:cubicBezTo>
                  <a:cubicBezTo>
                    <a:pt x="846" y="4556"/>
                    <a:pt x="1051" y="4541"/>
                    <a:pt x="1235" y="4480"/>
                  </a:cubicBezTo>
                  <a:cubicBezTo>
                    <a:pt x="1699" y="4480"/>
                    <a:pt x="2157" y="4450"/>
                    <a:pt x="2611" y="4375"/>
                  </a:cubicBezTo>
                  <a:cubicBezTo>
                    <a:pt x="2873" y="4334"/>
                    <a:pt x="3130" y="4269"/>
                    <a:pt x="3377" y="4183"/>
                  </a:cubicBezTo>
                  <a:cubicBezTo>
                    <a:pt x="3528" y="4128"/>
                    <a:pt x="3669" y="4057"/>
                    <a:pt x="3796" y="3971"/>
                  </a:cubicBezTo>
                  <a:cubicBezTo>
                    <a:pt x="3886" y="3911"/>
                    <a:pt x="3962" y="3835"/>
                    <a:pt x="4032" y="3755"/>
                  </a:cubicBezTo>
                  <a:cubicBezTo>
                    <a:pt x="4118" y="3634"/>
                    <a:pt x="4174" y="3493"/>
                    <a:pt x="4189" y="3346"/>
                  </a:cubicBezTo>
                  <a:cubicBezTo>
                    <a:pt x="4189" y="3326"/>
                    <a:pt x="4189" y="3306"/>
                    <a:pt x="4189" y="3286"/>
                  </a:cubicBezTo>
                  <a:lnTo>
                    <a:pt x="4189" y="3251"/>
                  </a:lnTo>
                  <a:lnTo>
                    <a:pt x="4189" y="3180"/>
                  </a:lnTo>
                  <a:cubicBezTo>
                    <a:pt x="4189" y="3135"/>
                    <a:pt x="4179" y="3099"/>
                    <a:pt x="4179" y="3064"/>
                  </a:cubicBezTo>
                  <a:cubicBezTo>
                    <a:pt x="4174" y="2994"/>
                    <a:pt x="4163" y="2928"/>
                    <a:pt x="4153" y="2862"/>
                  </a:cubicBezTo>
                  <a:cubicBezTo>
                    <a:pt x="4138" y="2731"/>
                    <a:pt x="4113" y="2610"/>
                    <a:pt x="4088" y="2489"/>
                  </a:cubicBezTo>
                  <a:cubicBezTo>
                    <a:pt x="4042" y="2248"/>
                    <a:pt x="3987" y="2006"/>
                    <a:pt x="3932" y="1769"/>
                  </a:cubicBezTo>
                  <a:cubicBezTo>
                    <a:pt x="3816" y="1300"/>
                    <a:pt x="3690" y="831"/>
                    <a:pt x="3549" y="367"/>
                  </a:cubicBezTo>
                  <a:lnTo>
                    <a:pt x="3549" y="378"/>
                  </a:lnTo>
                  <a:cubicBezTo>
                    <a:pt x="3482" y="147"/>
                    <a:pt x="3269" y="1"/>
                    <a:pt x="304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558;p35"/>
            <p:cNvSpPr/>
            <p:nvPr/>
          </p:nvSpPr>
          <p:spPr>
            <a:xfrm>
              <a:off x="4708270" y="-3764435"/>
              <a:ext cx="334833" cy="391138"/>
            </a:xfrm>
            <a:custGeom>
              <a:avLst/>
              <a:gdLst/>
              <a:ahLst/>
              <a:cxnLst/>
              <a:rect l="l" t="t" r="r" b="b"/>
              <a:pathLst>
                <a:path w="2456" h="2869" extrusionOk="0">
                  <a:moveTo>
                    <a:pt x="782" y="0"/>
                  </a:moveTo>
                  <a:cubicBezTo>
                    <a:pt x="1" y="1326"/>
                    <a:pt x="1115" y="2868"/>
                    <a:pt x="1115" y="2868"/>
                  </a:cubicBezTo>
                  <a:cubicBezTo>
                    <a:pt x="1115" y="2868"/>
                    <a:pt x="1916" y="2753"/>
                    <a:pt x="2455" y="1825"/>
                  </a:cubicBezTo>
                  <a:cubicBezTo>
                    <a:pt x="1992" y="681"/>
                    <a:pt x="1351" y="91"/>
                    <a:pt x="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7545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7846"/>
          <a:stretch/>
        </p:blipFill>
        <p:spPr>
          <a:xfrm>
            <a:off x="5689454" y="1216026"/>
            <a:ext cx="3198958" cy="1965324"/>
          </a:xfrm>
          <a:prstGeom prst="rect">
            <a:avLst/>
          </a:prstGeom>
        </p:spPr>
      </p:pic>
      <p:sp>
        <p:nvSpPr>
          <p:cNvPr id="2" name="Title 1"/>
          <p:cNvSpPr>
            <a:spLocks noGrp="1"/>
          </p:cNvSpPr>
          <p:nvPr>
            <p:ph type="title"/>
          </p:nvPr>
        </p:nvSpPr>
        <p:spPr/>
        <p:txBody>
          <a:bodyPr/>
          <a:lstStyle/>
          <a:p>
            <a:r>
              <a:rPr lang="en-US" dirty="0"/>
              <a:t>What are </a:t>
            </a:r>
            <a:r>
              <a:rPr lang="en-US" dirty="0" smtClean="0"/>
              <a:t>Interpersonal </a:t>
            </a:r>
            <a:r>
              <a:rPr lang="en-US" dirty="0"/>
              <a:t>S</a:t>
            </a:r>
            <a:r>
              <a:rPr lang="en-US" dirty="0" smtClean="0"/>
              <a:t>kills</a:t>
            </a:r>
            <a:r>
              <a:rPr lang="en-US" dirty="0"/>
              <a:t>?</a:t>
            </a:r>
          </a:p>
        </p:txBody>
      </p:sp>
      <p:sp>
        <p:nvSpPr>
          <p:cNvPr id="3" name="Google Shape;683;p43"/>
          <p:cNvSpPr txBox="1">
            <a:spLocks/>
          </p:cNvSpPr>
          <p:nvPr/>
        </p:nvSpPr>
        <p:spPr>
          <a:xfrm>
            <a:off x="1195000" y="1323976"/>
            <a:ext cx="3989100" cy="159533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Asap"/>
              </a:rPr>
              <a:t>Interpersonal skills are the behaviors and tactics a person uses to interact with others effectively. People use interpersonal skills all the time when dealing with others, whether in the workplace, in social situations, or within a family.</a:t>
            </a:r>
          </a:p>
          <a:p>
            <a:pPr algn="just"/>
            <a:endParaRPr lang="en-US" dirty="0">
              <a:latin typeface="Asap"/>
            </a:endParaRPr>
          </a:p>
          <a:p>
            <a:pPr algn="just"/>
            <a:r>
              <a:rPr lang="en-US" dirty="0">
                <a:latin typeface="Asap"/>
              </a:rPr>
              <a:t>In the business world, the term generally refers to an employee's ability to work well with others. Interpersonal skills range from ways of communicating and listening to attitude and deportment.</a:t>
            </a:r>
          </a:p>
        </p:txBody>
      </p:sp>
    </p:spTree>
    <p:extLst>
      <p:ext uri="{BB962C8B-B14F-4D97-AF65-F5344CB8AC3E}">
        <p14:creationId xmlns:p14="http://schemas.microsoft.com/office/powerpoint/2010/main" val="5247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52" name="Google Shape;652;p41"/>
          <p:cNvSpPr txBox="1">
            <a:spLocks noGrp="1"/>
          </p:cNvSpPr>
          <p:nvPr>
            <p:ph type="title"/>
          </p:nvPr>
        </p:nvSpPr>
        <p:spPr>
          <a:xfrm>
            <a:off x="783500" y="386230"/>
            <a:ext cx="7704000" cy="572700"/>
          </a:xfrm>
          <a:prstGeom prst="rect">
            <a:avLst/>
          </a:prstGeom>
        </p:spPr>
        <p:txBody>
          <a:bodyPr spcFirstLastPara="1" wrap="square" lIns="91425" tIns="91425" rIns="91425" bIns="91425" anchor="t" anchorCtr="0">
            <a:noAutofit/>
          </a:bodyPr>
          <a:lstStyle/>
          <a:p>
            <a:pPr lvl="0"/>
            <a:r>
              <a:rPr lang="en-US" dirty="0"/>
              <a:t>SOFT SKILL</a:t>
            </a:r>
            <a:endParaRPr dirty="0"/>
          </a:p>
        </p:txBody>
      </p:sp>
      <p:sp>
        <p:nvSpPr>
          <p:cNvPr id="655" name="Google Shape;655;p41"/>
          <p:cNvSpPr/>
          <p:nvPr/>
        </p:nvSpPr>
        <p:spPr>
          <a:xfrm flipH="1">
            <a:off x="1404433" y="4009450"/>
            <a:ext cx="621417" cy="783809"/>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41"/>
          <p:cNvSpPr/>
          <p:nvPr/>
        </p:nvSpPr>
        <p:spPr>
          <a:xfrm flipH="1">
            <a:off x="370603" y="3325888"/>
            <a:ext cx="1163371" cy="1467372"/>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2025850" y="1028780"/>
            <a:ext cx="5412925" cy="3323987"/>
          </a:xfrm>
          <a:prstGeom prst="rect">
            <a:avLst/>
          </a:prstGeom>
          <a:noFill/>
        </p:spPr>
        <p:txBody>
          <a:bodyPr wrap="square" rtlCol="0">
            <a:spAutoFit/>
          </a:bodyPr>
          <a:lstStyle/>
          <a:p>
            <a:pPr algn="just"/>
            <a:r>
              <a:rPr lang="en-US" dirty="0">
                <a:latin typeface="Asap"/>
              </a:rPr>
              <a:t>Too many different soft skills exist to focus on just a </a:t>
            </a:r>
            <a:r>
              <a:rPr lang="en-US" dirty="0" smtClean="0">
                <a:latin typeface="Asap"/>
              </a:rPr>
              <a:t>few</a:t>
            </a:r>
            <a:r>
              <a:rPr lang="en-US" dirty="0">
                <a:latin typeface="Asap"/>
              </a:rPr>
              <a:t>. It is the capacity needed and expected of people in order to get, hold, and advance in an appropriate profession. Examples of this capacity include: </a:t>
            </a:r>
            <a:endParaRPr lang="en-US" dirty="0" smtClean="0">
              <a:latin typeface="Asap"/>
            </a:endParaRPr>
          </a:p>
          <a:p>
            <a:pPr algn="just"/>
            <a:endParaRPr lang="en-US" dirty="0">
              <a:latin typeface="Asap"/>
            </a:endParaRPr>
          </a:p>
          <a:p>
            <a:pPr marL="285750" indent="-285750" algn="just">
              <a:buClrTx/>
              <a:buFont typeface="Wingdings" pitchFamily="2" charset="2"/>
              <a:buChar char="v"/>
            </a:pPr>
            <a:r>
              <a:rPr lang="en-US" dirty="0" smtClean="0">
                <a:latin typeface="Asap"/>
              </a:rPr>
              <a:t>Personal effectiveness</a:t>
            </a:r>
          </a:p>
          <a:p>
            <a:pPr marL="285750" indent="-285750" algn="just">
              <a:buClrTx/>
              <a:buFont typeface="Wingdings" pitchFamily="2" charset="2"/>
              <a:buChar char="v"/>
            </a:pPr>
            <a:r>
              <a:rPr lang="en-US" dirty="0" smtClean="0">
                <a:latin typeface="Asap"/>
              </a:rPr>
              <a:t>Working </a:t>
            </a:r>
            <a:r>
              <a:rPr lang="en-US" dirty="0">
                <a:latin typeface="Asap"/>
              </a:rPr>
              <a:t>with </a:t>
            </a:r>
            <a:r>
              <a:rPr lang="en-US" dirty="0" smtClean="0">
                <a:latin typeface="Asap"/>
              </a:rPr>
              <a:t>others</a:t>
            </a:r>
          </a:p>
          <a:p>
            <a:pPr marL="285750" indent="-285750" algn="just">
              <a:buClrTx/>
              <a:buFont typeface="Wingdings" pitchFamily="2" charset="2"/>
              <a:buChar char="v"/>
            </a:pPr>
            <a:r>
              <a:rPr lang="en-US" dirty="0" smtClean="0">
                <a:latin typeface="Asap"/>
              </a:rPr>
              <a:t>Use </a:t>
            </a:r>
            <a:r>
              <a:rPr lang="en-US" dirty="0">
                <a:latin typeface="Asap"/>
              </a:rPr>
              <a:t>of </a:t>
            </a:r>
            <a:r>
              <a:rPr lang="en-US" dirty="0" smtClean="0">
                <a:latin typeface="Asap"/>
              </a:rPr>
              <a:t>initiative</a:t>
            </a:r>
          </a:p>
          <a:p>
            <a:pPr marL="285750" indent="-285750" algn="just">
              <a:buClrTx/>
              <a:buFont typeface="Wingdings" pitchFamily="2" charset="2"/>
              <a:buChar char="v"/>
            </a:pPr>
            <a:r>
              <a:rPr lang="en-US" dirty="0" smtClean="0">
                <a:latin typeface="Asap"/>
              </a:rPr>
              <a:t>Negotiating skills</a:t>
            </a:r>
          </a:p>
          <a:p>
            <a:pPr marL="285750" indent="-285750" algn="just">
              <a:buClrTx/>
              <a:buFont typeface="Wingdings" pitchFamily="2" charset="2"/>
              <a:buChar char="v"/>
            </a:pPr>
            <a:r>
              <a:rPr lang="en-US" dirty="0" smtClean="0">
                <a:latin typeface="Asap"/>
              </a:rPr>
              <a:t>Assertiveness </a:t>
            </a:r>
            <a:r>
              <a:rPr lang="en-US" dirty="0">
                <a:latin typeface="Asap"/>
              </a:rPr>
              <a:t>skills </a:t>
            </a:r>
            <a:endParaRPr lang="en-US" dirty="0" smtClean="0">
              <a:latin typeface="Asap"/>
            </a:endParaRPr>
          </a:p>
          <a:p>
            <a:pPr marL="285750" indent="-285750" algn="just">
              <a:buClrTx/>
              <a:buFont typeface="Wingdings" pitchFamily="2" charset="2"/>
              <a:buChar char="v"/>
            </a:pPr>
            <a:r>
              <a:rPr lang="en-US" dirty="0" smtClean="0">
                <a:latin typeface="Asap"/>
              </a:rPr>
              <a:t>social Skills</a:t>
            </a:r>
          </a:p>
          <a:p>
            <a:pPr algn="just"/>
            <a:endParaRPr lang="en-US" dirty="0" smtClean="0">
              <a:latin typeface="Asap"/>
            </a:endParaRPr>
          </a:p>
          <a:p>
            <a:pPr algn="just"/>
            <a:endParaRPr lang="en-US" dirty="0">
              <a:latin typeface="Asap"/>
            </a:endParaRPr>
          </a:p>
          <a:p>
            <a:pPr algn="just"/>
            <a:r>
              <a:rPr lang="en-US" dirty="0" smtClean="0">
                <a:latin typeface="Asap"/>
              </a:rPr>
              <a:t>Ensure </a:t>
            </a:r>
            <a:r>
              <a:rPr lang="en-US" dirty="0">
                <a:latin typeface="Asap"/>
              </a:rPr>
              <a:t>that people can cooperate well at work with the least amount of conflict.</a:t>
            </a:r>
          </a:p>
        </p:txBody>
      </p:sp>
      <p:pic>
        <p:nvPicPr>
          <p:cNvPr id="3" name="Picture 2"/>
          <p:cNvPicPr>
            <a:picLocks noChangeAspect="1"/>
          </p:cNvPicPr>
          <p:nvPr/>
        </p:nvPicPr>
        <p:blipFill rotWithShape="1">
          <a:blip r:embed="rId3">
            <a:clrChange>
              <a:clrFrom>
                <a:srgbClr val="CFE3E6"/>
              </a:clrFrom>
              <a:clrTo>
                <a:srgbClr val="CFE3E6">
                  <a:alpha val="0"/>
                </a:srgbClr>
              </a:clrTo>
            </a:clrChange>
            <a:extLst>
              <a:ext uri="{BEBA8EAE-BF5A-486C-A8C5-ECC9F3942E4B}">
                <a14:imgProps xmlns:a14="http://schemas.microsoft.com/office/drawing/2010/main">
                  <a14:imgLayer r:embed="rId4">
                    <a14:imgEffect>
                      <a14:colorTemperature colorTemp="4700"/>
                    </a14:imgEffect>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l="1" r="1844" b="2873"/>
          <a:stretch/>
        </p:blipFill>
        <p:spPr>
          <a:xfrm>
            <a:off x="5511592" y="1876570"/>
            <a:ext cx="2508458" cy="1717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500"/>
                                        <p:tgtEl>
                                          <p:spTgt spid="65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left)">
                                      <p:cBhvr>
                                        <p:cTn id="14" dur="1250"/>
                                        <p:tgtEl>
                                          <p:spTgt spid="2">
                                            <p:txEl>
                                              <p:pRg st="0" end="0"/>
                                            </p:txEl>
                                          </p:spTgt>
                                        </p:tgtEl>
                                      </p:cBhvr>
                                    </p:animEffect>
                                  </p:childTnLst>
                                </p:cTn>
                              </p:par>
                            </p:childTnLst>
                          </p:cTn>
                        </p:par>
                        <p:par>
                          <p:cTn id="15" fill="hold">
                            <p:stCondLst>
                              <p:cond delay="2250"/>
                            </p:stCondLst>
                            <p:childTnLst>
                              <p:par>
                                <p:cTn id="16" presetID="22" presetClass="entr" presetSubtype="8" fill="hold" grpId="0" nodeType="after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wipe(left)">
                                      <p:cBhvr>
                                        <p:cTn id="18" dur="1250"/>
                                        <p:tgtEl>
                                          <p:spTgt spid="2">
                                            <p:txEl>
                                              <p:pRg st="2" end="2"/>
                                            </p:txEl>
                                          </p:spTgt>
                                        </p:tgtEl>
                                      </p:cBhvr>
                                    </p:animEffect>
                                  </p:childTnLst>
                                </p:cTn>
                              </p:par>
                            </p:childTnLst>
                          </p:cTn>
                        </p:par>
                        <p:par>
                          <p:cTn id="19" fill="hold">
                            <p:stCondLst>
                              <p:cond delay="3500"/>
                            </p:stCondLst>
                            <p:childTnLst>
                              <p:par>
                                <p:cTn id="20" presetID="22" presetClass="entr" presetSubtype="8" fill="hold" grpId="0"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1250"/>
                                        <p:tgtEl>
                                          <p:spTgt spid="2">
                                            <p:txEl>
                                              <p:pRg st="3" end="3"/>
                                            </p:txEl>
                                          </p:spTgt>
                                        </p:tgtEl>
                                      </p:cBhvr>
                                    </p:animEffect>
                                  </p:childTnLst>
                                </p:cTn>
                              </p:par>
                            </p:childTnLst>
                          </p:cTn>
                        </p:par>
                        <p:par>
                          <p:cTn id="23" fill="hold">
                            <p:stCondLst>
                              <p:cond delay="4750"/>
                            </p:stCondLst>
                            <p:childTnLst>
                              <p:par>
                                <p:cTn id="24" presetID="22" presetClass="entr" presetSubtype="8" fill="hold" grpId="0" nodeType="after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wipe(left)">
                                      <p:cBhvr>
                                        <p:cTn id="26" dur="1250"/>
                                        <p:tgtEl>
                                          <p:spTgt spid="2">
                                            <p:txEl>
                                              <p:pRg st="4" end="4"/>
                                            </p:txEl>
                                          </p:spTgt>
                                        </p:tgtEl>
                                      </p:cBhvr>
                                    </p:animEffect>
                                  </p:childTnLst>
                                </p:cTn>
                              </p:par>
                            </p:childTnLst>
                          </p:cTn>
                        </p:par>
                        <p:par>
                          <p:cTn id="27" fill="hold">
                            <p:stCondLst>
                              <p:cond delay="6000"/>
                            </p:stCondLst>
                            <p:childTnLst>
                              <p:par>
                                <p:cTn id="28" presetID="22" presetClass="entr" presetSubtype="8" fill="hold" grpId="0" nodeType="after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wipe(left)">
                                      <p:cBhvr>
                                        <p:cTn id="30" dur="1250"/>
                                        <p:tgtEl>
                                          <p:spTgt spid="2">
                                            <p:txEl>
                                              <p:pRg st="5" end="5"/>
                                            </p:txEl>
                                          </p:spTgt>
                                        </p:tgtEl>
                                      </p:cBhvr>
                                    </p:animEffect>
                                  </p:childTnLst>
                                </p:cTn>
                              </p:par>
                            </p:childTnLst>
                          </p:cTn>
                        </p:par>
                        <p:par>
                          <p:cTn id="31" fill="hold">
                            <p:stCondLst>
                              <p:cond delay="7250"/>
                            </p:stCondLst>
                            <p:childTnLst>
                              <p:par>
                                <p:cTn id="32" presetID="22" presetClass="entr" presetSubtype="8" fill="hold" grpId="0" nodeType="after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animEffect transition="in" filter="wipe(left)">
                                      <p:cBhvr>
                                        <p:cTn id="34" dur="1250"/>
                                        <p:tgtEl>
                                          <p:spTgt spid="2">
                                            <p:txEl>
                                              <p:pRg st="6" end="6"/>
                                            </p:txEl>
                                          </p:spTgt>
                                        </p:tgtEl>
                                      </p:cBhvr>
                                    </p:animEffect>
                                  </p:childTnLst>
                                </p:cTn>
                              </p:par>
                            </p:childTnLst>
                          </p:cTn>
                        </p:par>
                        <p:par>
                          <p:cTn id="35" fill="hold">
                            <p:stCondLst>
                              <p:cond delay="8500"/>
                            </p:stCondLst>
                            <p:childTnLst>
                              <p:par>
                                <p:cTn id="36" presetID="22" presetClass="entr" presetSubtype="8" fill="hold" grpId="0" nodeType="after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wipe(left)">
                                      <p:cBhvr>
                                        <p:cTn id="38" dur="1250"/>
                                        <p:tgtEl>
                                          <p:spTgt spid="2">
                                            <p:txEl>
                                              <p:pRg st="7" end="7"/>
                                            </p:txEl>
                                          </p:spTgt>
                                        </p:tgtEl>
                                      </p:cBhvr>
                                    </p:animEffect>
                                  </p:childTnLst>
                                </p:cTn>
                              </p:par>
                            </p:childTnLst>
                          </p:cTn>
                        </p:par>
                        <p:par>
                          <p:cTn id="39" fill="hold">
                            <p:stCondLst>
                              <p:cond delay="9750"/>
                            </p:stCondLst>
                            <p:childTnLst>
                              <p:par>
                                <p:cTn id="40" presetID="22" presetClass="entr" presetSubtype="8" fill="hold" grpId="0" nodeType="afterEffect">
                                  <p:stCondLst>
                                    <p:cond delay="0"/>
                                  </p:stCondLst>
                                  <p:childTnLst>
                                    <p:set>
                                      <p:cBhvr>
                                        <p:cTn id="41" dur="1" fill="hold">
                                          <p:stCondLst>
                                            <p:cond delay="0"/>
                                          </p:stCondLst>
                                        </p:cTn>
                                        <p:tgtEl>
                                          <p:spTgt spid="2">
                                            <p:txEl>
                                              <p:pRg st="10" end="10"/>
                                            </p:txEl>
                                          </p:spTgt>
                                        </p:tgtEl>
                                        <p:attrNameLst>
                                          <p:attrName>style.visibility</p:attrName>
                                        </p:attrNameLst>
                                      </p:cBhvr>
                                      <p:to>
                                        <p:strVal val="visible"/>
                                      </p:to>
                                    </p:set>
                                    <p:animEffect transition="in" filter="wipe(left)">
                                      <p:cBhvr>
                                        <p:cTn id="42" dur="125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E5EDFD"/>
              </a:clrFrom>
              <a:clrTo>
                <a:srgbClr val="E5EDFD">
                  <a:alpha val="0"/>
                </a:srgbClr>
              </a:clrTo>
            </a:clrChange>
            <a:extLst>
              <a:ext uri="{28A0092B-C50C-407E-A947-70E740481C1C}">
                <a14:useLocalDpi xmlns:a14="http://schemas.microsoft.com/office/drawing/2010/main" val="0"/>
              </a:ext>
            </a:extLst>
          </a:blip>
          <a:stretch>
            <a:fillRect/>
          </a:stretch>
        </p:blipFill>
        <p:spPr>
          <a:xfrm>
            <a:off x="4915784" y="1921559"/>
            <a:ext cx="3517016" cy="1837641"/>
          </a:xfrm>
          <a:prstGeom prst="rect">
            <a:avLst/>
          </a:prstGeom>
        </p:spPr>
      </p:pic>
      <p:sp>
        <p:nvSpPr>
          <p:cNvPr id="2" name="Title 1"/>
          <p:cNvSpPr>
            <a:spLocks noGrp="1"/>
          </p:cNvSpPr>
          <p:nvPr>
            <p:ph type="title"/>
          </p:nvPr>
        </p:nvSpPr>
        <p:spPr/>
        <p:txBody>
          <a:bodyPr/>
          <a:lstStyle/>
          <a:p>
            <a:r>
              <a:rPr lang="en-US" dirty="0"/>
              <a:t> Personal </a:t>
            </a:r>
            <a:r>
              <a:rPr lang="en-US" dirty="0" smtClean="0"/>
              <a:t>Effectiveness</a:t>
            </a:r>
            <a:endParaRPr lang="en-US" dirty="0"/>
          </a:p>
        </p:txBody>
      </p:sp>
      <p:sp>
        <p:nvSpPr>
          <p:cNvPr id="3" name="TextBox 2"/>
          <p:cNvSpPr txBox="1"/>
          <p:nvPr/>
        </p:nvSpPr>
        <p:spPr>
          <a:xfrm>
            <a:off x="959907" y="1620568"/>
            <a:ext cx="4081993" cy="2677656"/>
          </a:xfrm>
          <a:prstGeom prst="rect">
            <a:avLst/>
          </a:prstGeom>
          <a:noFill/>
        </p:spPr>
        <p:txBody>
          <a:bodyPr wrap="square" rtlCol="0">
            <a:spAutoFit/>
          </a:bodyPr>
          <a:lstStyle/>
          <a:p>
            <a:pPr algn="just"/>
            <a:r>
              <a:rPr lang="en-US" dirty="0">
                <a:latin typeface="Asap"/>
              </a:rPr>
              <a:t>Personal </a:t>
            </a:r>
            <a:r>
              <a:rPr lang="en-US" dirty="0" smtClean="0">
                <a:latin typeface="Asap"/>
              </a:rPr>
              <a:t>effectiveness</a:t>
            </a:r>
          </a:p>
          <a:p>
            <a:pPr algn="just"/>
            <a:endParaRPr lang="en-US" dirty="0">
              <a:latin typeface="Asap"/>
            </a:endParaRPr>
          </a:p>
          <a:p>
            <a:pPr marL="285750" indent="-285750" algn="just">
              <a:buFont typeface="Wingdings" pitchFamily="2" charset="2"/>
              <a:buChar char="Ø"/>
            </a:pPr>
            <a:r>
              <a:rPr lang="en-US" dirty="0" smtClean="0">
                <a:latin typeface="Asap"/>
              </a:rPr>
              <a:t>Using </a:t>
            </a:r>
            <a:r>
              <a:rPr lang="en-US" dirty="0">
                <a:latin typeface="Asap"/>
              </a:rPr>
              <a:t>all of your own resources—talents, abilities, energy, and time—to help you reach your goals in life and at work is what it means to be personally effective</a:t>
            </a:r>
            <a:r>
              <a:rPr lang="en-US" dirty="0" smtClean="0">
                <a:latin typeface="Asap"/>
              </a:rPr>
              <a:t>.</a:t>
            </a:r>
          </a:p>
          <a:p>
            <a:pPr marL="285750" indent="-285750" algn="just">
              <a:buFont typeface="Wingdings" pitchFamily="2" charset="2"/>
              <a:buChar char="Ø"/>
            </a:pPr>
            <a:r>
              <a:rPr lang="en-US" dirty="0" smtClean="0">
                <a:latin typeface="Asap"/>
              </a:rPr>
              <a:t>Your </a:t>
            </a:r>
            <a:r>
              <a:rPr lang="en-US" dirty="0">
                <a:latin typeface="Asap"/>
              </a:rPr>
              <a:t>personal effectiveness is </a:t>
            </a:r>
            <a:r>
              <a:rPr lang="en-US" dirty="0" smtClean="0">
                <a:latin typeface="Asap"/>
              </a:rPr>
              <a:t>significantly impacted </a:t>
            </a:r>
            <a:r>
              <a:rPr lang="en-US" dirty="0">
                <a:latin typeface="Asap"/>
              </a:rPr>
              <a:t>by how you handle yourself.</a:t>
            </a:r>
          </a:p>
          <a:p>
            <a:pPr marL="285750" indent="-285750" algn="just">
              <a:buFont typeface="Wingdings" pitchFamily="2" charset="2"/>
              <a:buChar char="Ø"/>
            </a:pPr>
            <a:r>
              <a:rPr lang="en-US" dirty="0" smtClean="0">
                <a:latin typeface="Asap"/>
              </a:rPr>
              <a:t>The </a:t>
            </a:r>
            <a:r>
              <a:rPr lang="en-US" dirty="0">
                <a:latin typeface="Asap"/>
              </a:rPr>
              <a:t>keys to enhancing your own performance are self-awareness, maximizing your talents, picking up new abilities and methods, and gaining behavioral flexibility.</a:t>
            </a:r>
          </a:p>
        </p:txBody>
      </p:sp>
    </p:spTree>
    <p:extLst>
      <p:ext uri="{BB962C8B-B14F-4D97-AF65-F5344CB8AC3E}">
        <p14:creationId xmlns:p14="http://schemas.microsoft.com/office/powerpoint/2010/main" val="264521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1000"/>
                                        <p:tgtEl>
                                          <p:spTgt spid="3">
                                            <p:txEl>
                                              <p:pRg st="3" end="3"/>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O</a:t>
            </a:r>
            <a:r>
              <a:rPr lang="en-US" dirty="0" smtClean="0"/>
              <a:t>thers</a:t>
            </a:r>
            <a:endParaRPr lang="en-US" dirty="0"/>
          </a:p>
        </p:txBody>
      </p:sp>
      <p:sp>
        <p:nvSpPr>
          <p:cNvPr id="3" name="TextBox 2"/>
          <p:cNvSpPr txBox="1"/>
          <p:nvPr/>
        </p:nvSpPr>
        <p:spPr>
          <a:xfrm>
            <a:off x="1003300" y="1320800"/>
            <a:ext cx="4349750" cy="2893100"/>
          </a:xfrm>
          <a:prstGeom prst="rect">
            <a:avLst/>
          </a:prstGeom>
          <a:noFill/>
        </p:spPr>
        <p:txBody>
          <a:bodyPr wrap="square" rtlCol="0">
            <a:spAutoFit/>
          </a:bodyPr>
          <a:lstStyle/>
          <a:p>
            <a:pPr algn="just"/>
            <a:r>
              <a:rPr lang="en-US" dirty="0"/>
              <a:t>Working with others</a:t>
            </a:r>
          </a:p>
          <a:p>
            <a:pPr algn="just"/>
            <a:endParaRPr lang="en-US" dirty="0"/>
          </a:p>
          <a:p>
            <a:pPr marL="285750" indent="-285750" algn="just">
              <a:buFont typeface="Wingdings" pitchFamily="2" charset="2"/>
              <a:buChar char="Ø"/>
            </a:pPr>
            <a:r>
              <a:rPr lang="en-US" dirty="0"/>
              <a:t>Teams are a part of everyone's life. </a:t>
            </a:r>
            <a:endParaRPr lang="en-US" dirty="0" smtClean="0"/>
          </a:p>
          <a:p>
            <a:pPr marL="285750" indent="-285750" algn="just">
              <a:buFont typeface="Wingdings" pitchFamily="2" charset="2"/>
              <a:buChar char="Ø"/>
            </a:pPr>
            <a:r>
              <a:rPr lang="en-US" dirty="0" smtClean="0"/>
              <a:t>Teamwork </a:t>
            </a:r>
            <a:r>
              <a:rPr lang="en-US" dirty="0"/>
              <a:t>is the idea of individuals working together as a group for a single goal under the same values. Since you're a part of the family team, it makes sense that you know how to contribute to the team </a:t>
            </a:r>
            <a:r>
              <a:rPr lang="en-US" dirty="0" smtClean="0"/>
              <a:t>successfully. Allowing </a:t>
            </a:r>
            <a:r>
              <a:rPr lang="en-US" dirty="0"/>
              <a:t>team members to speak candidly with one another fosters an environment of trust and open, honest communication. It also encourages the sharing of feedback and helps team members resolve misunderstandings and problems.</a:t>
            </a:r>
          </a:p>
        </p:txBody>
      </p:sp>
      <p:pic>
        <p:nvPicPr>
          <p:cNvPr id="4" name="Picture 3"/>
          <p:cNvPicPr>
            <a:picLocks noChangeAspect="1"/>
          </p:cNvPicPr>
          <p:nvPr/>
        </p:nvPicPr>
        <p:blipFill>
          <a:blip r:embed="rId2">
            <a:clrChange>
              <a:clrFrom>
                <a:srgbClr val="BFD7FD"/>
              </a:clrFrom>
              <a:clrTo>
                <a:srgbClr val="BFD7FD">
                  <a:alpha val="0"/>
                </a:srgbClr>
              </a:clrTo>
            </a:clrChang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416551" y="1416051"/>
            <a:ext cx="2692840" cy="2038350"/>
          </a:xfrm>
          <a:prstGeom prst="rect">
            <a:avLst/>
          </a:prstGeom>
        </p:spPr>
      </p:pic>
    </p:spTree>
    <p:extLst>
      <p:ext uri="{BB962C8B-B14F-4D97-AF65-F5344CB8AC3E}">
        <p14:creationId xmlns:p14="http://schemas.microsoft.com/office/powerpoint/2010/main" val="29037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040404"/>
              </a:clrFrom>
              <a:clrTo>
                <a:srgbClr val="040404">
                  <a:alpha val="0"/>
                </a:srgbClr>
              </a:clrTo>
            </a:clrChange>
            <a:extLst>
              <a:ext uri="{28A0092B-C50C-407E-A947-70E740481C1C}">
                <a14:useLocalDpi xmlns:a14="http://schemas.microsoft.com/office/drawing/2010/main" val="0"/>
              </a:ext>
            </a:extLst>
          </a:blip>
          <a:stretch>
            <a:fillRect/>
          </a:stretch>
        </p:blipFill>
        <p:spPr>
          <a:xfrm>
            <a:off x="6337124" y="1619249"/>
            <a:ext cx="3350714" cy="2038351"/>
          </a:xfrm>
          <a:prstGeom prst="rect">
            <a:avLst/>
          </a:prstGeom>
        </p:spPr>
      </p:pic>
      <p:sp>
        <p:nvSpPr>
          <p:cNvPr id="2" name="Title 1"/>
          <p:cNvSpPr>
            <a:spLocks noGrp="1"/>
          </p:cNvSpPr>
          <p:nvPr>
            <p:ph type="title"/>
          </p:nvPr>
        </p:nvSpPr>
        <p:spPr/>
        <p:txBody>
          <a:bodyPr/>
          <a:lstStyle/>
          <a:p>
            <a:r>
              <a:rPr lang="en-US" dirty="0"/>
              <a:t>Use of </a:t>
            </a:r>
            <a:r>
              <a:rPr lang="en-US" dirty="0" smtClean="0"/>
              <a:t>Initiative</a:t>
            </a:r>
            <a:endParaRPr lang="en-US" dirty="0"/>
          </a:p>
        </p:txBody>
      </p:sp>
      <p:sp>
        <p:nvSpPr>
          <p:cNvPr id="3" name="TextBox 2"/>
          <p:cNvSpPr txBox="1"/>
          <p:nvPr/>
        </p:nvSpPr>
        <p:spPr>
          <a:xfrm>
            <a:off x="1320448" y="1841500"/>
            <a:ext cx="4946826" cy="2462213"/>
          </a:xfrm>
          <a:prstGeom prst="rect">
            <a:avLst/>
          </a:prstGeom>
          <a:noFill/>
        </p:spPr>
        <p:txBody>
          <a:bodyPr wrap="square" rtlCol="0">
            <a:spAutoFit/>
          </a:bodyPr>
          <a:lstStyle/>
          <a:p>
            <a:pPr algn="just"/>
            <a:r>
              <a:rPr lang="en-US" dirty="0"/>
              <a:t>Use of initiative</a:t>
            </a:r>
          </a:p>
          <a:p>
            <a:pPr algn="just"/>
            <a:endParaRPr lang="en-US" dirty="0"/>
          </a:p>
          <a:p>
            <a:pPr marL="285750" indent="-285750" algn="just">
              <a:buFont typeface="Wingdings" pitchFamily="2" charset="2"/>
              <a:buChar char="Ø"/>
            </a:pPr>
            <a:r>
              <a:rPr lang="en-US" dirty="0"/>
              <a:t>The ability to think and act independently, without being prodded or instructed, is known as initiative. It is the act of taking the initiative and completing tasks without waiting for </a:t>
            </a:r>
            <a:r>
              <a:rPr lang="en-US" dirty="0" smtClean="0"/>
              <a:t>instructions.</a:t>
            </a:r>
          </a:p>
          <a:p>
            <a:pPr marL="285750" indent="-285750" algn="just">
              <a:buFont typeface="Wingdings" pitchFamily="2" charset="2"/>
              <a:buChar char="Ø"/>
            </a:pPr>
            <a:r>
              <a:rPr lang="en-US" dirty="0" smtClean="0"/>
              <a:t>It </a:t>
            </a:r>
            <a:r>
              <a:rPr lang="en-US" dirty="0"/>
              <a:t>is said by some that "needs are the mother of all inventions." Actually, the source of all inventions is initiative. Only Thomas Edison took the effort to address the need for light bulbs, despite the fact that millions of people needed </a:t>
            </a:r>
            <a:r>
              <a:rPr lang="en-US" dirty="0" smtClean="0"/>
              <a:t>them.</a:t>
            </a:r>
            <a:endParaRPr lang="en-US" dirty="0"/>
          </a:p>
        </p:txBody>
      </p:sp>
    </p:spTree>
    <p:extLst>
      <p:ext uri="{BB962C8B-B14F-4D97-AF65-F5344CB8AC3E}">
        <p14:creationId xmlns:p14="http://schemas.microsoft.com/office/powerpoint/2010/main" val="136817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5"/>
          <p:cNvSpPr/>
          <p:nvPr/>
        </p:nvSpPr>
        <p:spPr>
          <a:xfrm>
            <a:off x="259200" y="239975"/>
            <a:ext cx="8625600" cy="12114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35"/>
          <p:cNvSpPr txBox="1">
            <a:spLocks noGrp="1"/>
          </p:cNvSpPr>
          <p:nvPr>
            <p:ph type="title" idx="2"/>
          </p:nvPr>
        </p:nvSpPr>
        <p:spPr>
          <a:xfrm>
            <a:off x="2451075" y="1704088"/>
            <a:ext cx="1322700" cy="681000"/>
          </a:xfrm>
          <a:prstGeom prst="rect">
            <a:avLst/>
          </a:prstGeom>
          <a:solidFill>
            <a:schemeClr val="bg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grpSp>
        <p:nvGrpSpPr>
          <p:cNvPr id="498" name="Google Shape;498;p35"/>
          <p:cNvGrpSpPr/>
          <p:nvPr/>
        </p:nvGrpSpPr>
        <p:grpSpPr>
          <a:xfrm>
            <a:off x="5147316" y="752325"/>
            <a:ext cx="3551491" cy="4282211"/>
            <a:chOff x="3004795" y="-4378613"/>
            <a:chExt cx="3091748" cy="3727876"/>
          </a:xfrm>
        </p:grpSpPr>
        <p:sp>
          <p:nvSpPr>
            <p:cNvPr id="499" name="Google Shape;499;p35"/>
            <p:cNvSpPr/>
            <p:nvPr/>
          </p:nvSpPr>
          <p:spPr>
            <a:xfrm>
              <a:off x="4599068" y="-2302814"/>
              <a:ext cx="1497476" cy="1652077"/>
            </a:xfrm>
            <a:custGeom>
              <a:avLst/>
              <a:gdLst/>
              <a:ahLst/>
              <a:cxnLst/>
              <a:rect l="l" t="t" r="r" b="b"/>
              <a:pathLst>
                <a:path w="10984" h="12118" extrusionOk="0">
                  <a:moveTo>
                    <a:pt x="409" y="0"/>
                  </a:moveTo>
                  <a:cubicBezTo>
                    <a:pt x="363" y="0"/>
                    <a:pt x="318" y="5"/>
                    <a:pt x="277" y="21"/>
                  </a:cubicBezTo>
                  <a:cubicBezTo>
                    <a:pt x="96" y="86"/>
                    <a:pt x="0" y="283"/>
                    <a:pt x="66" y="464"/>
                  </a:cubicBezTo>
                  <a:lnTo>
                    <a:pt x="3060" y="11654"/>
                  </a:lnTo>
                  <a:cubicBezTo>
                    <a:pt x="3140" y="11916"/>
                    <a:pt x="3377" y="12102"/>
                    <a:pt x="3655" y="12118"/>
                  </a:cubicBezTo>
                  <a:lnTo>
                    <a:pt x="10575" y="12118"/>
                  </a:lnTo>
                  <a:cubicBezTo>
                    <a:pt x="10620" y="12118"/>
                    <a:pt x="10666" y="12112"/>
                    <a:pt x="10706" y="12097"/>
                  </a:cubicBezTo>
                  <a:cubicBezTo>
                    <a:pt x="10887" y="12032"/>
                    <a:pt x="10983" y="11835"/>
                    <a:pt x="10918" y="11654"/>
                  </a:cubicBezTo>
                  <a:lnTo>
                    <a:pt x="7919" y="464"/>
                  </a:lnTo>
                  <a:cubicBezTo>
                    <a:pt x="7843" y="202"/>
                    <a:pt x="7606" y="16"/>
                    <a:pt x="7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5"/>
            <p:cNvSpPr/>
            <p:nvPr/>
          </p:nvSpPr>
          <p:spPr>
            <a:xfrm>
              <a:off x="4685639" y="-2227286"/>
              <a:ext cx="1323652" cy="1501702"/>
            </a:xfrm>
            <a:custGeom>
              <a:avLst/>
              <a:gdLst/>
              <a:ahLst/>
              <a:cxnLst/>
              <a:rect l="l" t="t" r="r" b="b"/>
              <a:pathLst>
                <a:path w="9709" h="11015" extrusionOk="0">
                  <a:moveTo>
                    <a:pt x="0" y="1"/>
                  </a:moveTo>
                  <a:lnTo>
                    <a:pt x="2954" y="11014"/>
                  </a:lnTo>
                  <a:lnTo>
                    <a:pt x="9708" y="11014"/>
                  </a:lnTo>
                  <a:lnTo>
                    <a:pt x="67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5"/>
            <p:cNvSpPr/>
            <p:nvPr/>
          </p:nvSpPr>
          <p:spPr>
            <a:xfrm>
              <a:off x="4983116" y="-1996748"/>
              <a:ext cx="728561" cy="1041444"/>
            </a:xfrm>
            <a:custGeom>
              <a:avLst/>
              <a:gdLst/>
              <a:ahLst/>
              <a:cxnLst/>
              <a:rect l="l" t="t" r="r" b="b"/>
              <a:pathLst>
                <a:path w="5344" h="7639" extrusionOk="0">
                  <a:moveTo>
                    <a:pt x="2977" y="1"/>
                  </a:moveTo>
                  <a:cubicBezTo>
                    <a:pt x="1723" y="1"/>
                    <a:pt x="541" y="1510"/>
                    <a:pt x="278" y="3507"/>
                  </a:cubicBezTo>
                  <a:cubicBezTo>
                    <a:pt x="1" y="5608"/>
                    <a:pt x="848" y="7453"/>
                    <a:pt x="2173" y="7625"/>
                  </a:cubicBezTo>
                  <a:cubicBezTo>
                    <a:pt x="2241" y="7634"/>
                    <a:pt x="2310" y="7638"/>
                    <a:pt x="2377" y="7638"/>
                  </a:cubicBezTo>
                  <a:cubicBezTo>
                    <a:pt x="3625" y="7638"/>
                    <a:pt x="4804" y="6130"/>
                    <a:pt x="5066" y="4137"/>
                  </a:cubicBezTo>
                  <a:cubicBezTo>
                    <a:pt x="5344" y="2035"/>
                    <a:pt x="4497" y="190"/>
                    <a:pt x="3176" y="13"/>
                  </a:cubicBezTo>
                  <a:cubicBezTo>
                    <a:pt x="3110" y="5"/>
                    <a:pt x="3043" y="1"/>
                    <a:pt x="2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5"/>
            <p:cNvSpPr/>
            <p:nvPr/>
          </p:nvSpPr>
          <p:spPr>
            <a:xfrm>
              <a:off x="5073914" y="-1849917"/>
              <a:ext cx="474982" cy="713292"/>
            </a:xfrm>
            <a:custGeom>
              <a:avLst/>
              <a:gdLst/>
              <a:ahLst/>
              <a:cxnLst/>
              <a:rect l="l" t="t" r="r" b="b"/>
              <a:pathLst>
                <a:path w="3484" h="5232" extrusionOk="0">
                  <a:moveTo>
                    <a:pt x="1275" y="0"/>
                  </a:moveTo>
                  <a:lnTo>
                    <a:pt x="0" y="1739"/>
                  </a:lnTo>
                  <a:lnTo>
                    <a:pt x="978" y="1739"/>
                  </a:lnTo>
                  <a:lnTo>
                    <a:pt x="1190" y="2515"/>
                  </a:lnTo>
                  <a:lnTo>
                    <a:pt x="2712" y="2515"/>
                  </a:lnTo>
                  <a:lnTo>
                    <a:pt x="2500" y="1739"/>
                  </a:lnTo>
                  <a:lnTo>
                    <a:pt x="3483" y="1739"/>
                  </a:lnTo>
                  <a:lnTo>
                    <a:pt x="1275" y="0"/>
                  </a:lnTo>
                  <a:close/>
                  <a:moveTo>
                    <a:pt x="1245" y="2737"/>
                  </a:moveTo>
                  <a:lnTo>
                    <a:pt x="1417" y="3372"/>
                  </a:lnTo>
                  <a:lnTo>
                    <a:pt x="2939" y="3372"/>
                  </a:lnTo>
                  <a:lnTo>
                    <a:pt x="2767" y="2737"/>
                  </a:lnTo>
                  <a:close/>
                  <a:moveTo>
                    <a:pt x="1497" y="3664"/>
                  </a:moveTo>
                  <a:lnTo>
                    <a:pt x="1578" y="3972"/>
                  </a:lnTo>
                  <a:lnTo>
                    <a:pt x="3100" y="3972"/>
                  </a:lnTo>
                  <a:lnTo>
                    <a:pt x="3014" y="3664"/>
                  </a:lnTo>
                  <a:close/>
                  <a:moveTo>
                    <a:pt x="1684" y="4370"/>
                  </a:moveTo>
                  <a:lnTo>
                    <a:pt x="1724" y="4511"/>
                  </a:lnTo>
                  <a:lnTo>
                    <a:pt x="3246" y="4511"/>
                  </a:lnTo>
                  <a:lnTo>
                    <a:pt x="3206" y="4370"/>
                  </a:lnTo>
                  <a:close/>
                  <a:moveTo>
                    <a:pt x="1895" y="5161"/>
                  </a:moveTo>
                  <a:lnTo>
                    <a:pt x="1916" y="5232"/>
                  </a:lnTo>
                  <a:lnTo>
                    <a:pt x="3438" y="5232"/>
                  </a:lnTo>
                  <a:lnTo>
                    <a:pt x="3418" y="516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35"/>
            <p:cNvSpPr/>
            <p:nvPr/>
          </p:nvSpPr>
          <p:spPr>
            <a:xfrm>
              <a:off x="4098727" y="-2302814"/>
              <a:ext cx="1485888" cy="1652077"/>
            </a:xfrm>
            <a:custGeom>
              <a:avLst/>
              <a:gdLst/>
              <a:ahLst/>
              <a:cxnLst/>
              <a:rect l="l" t="t" r="r" b="b"/>
              <a:pathLst>
                <a:path w="10899" h="12118" extrusionOk="0">
                  <a:moveTo>
                    <a:pt x="10545" y="0"/>
                  </a:moveTo>
                  <a:cubicBezTo>
                    <a:pt x="10542" y="0"/>
                    <a:pt x="10539" y="0"/>
                    <a:pt x="10535" y="0"/>
                  </a:cubicBezTo>
                  <a:lnTo>
                    <a:pt x="3615" y="0"/>
                  </a:lnTo>
                  <a:cubicBezTo>
                    <a:pt x="3338" y="16"/>
                    <a:pt x="3101" y="202"/>
                    <a:pt x="3020" y="464"/>
                  </a:cubicBezTo>
                  <a:lnTo>
                    <a:pt x="26" y="11654"/>
                  </a:lnTo>
                  <a:cubicBezTo>
                    <a:pt x="11" y="11694"/>
                    <a:pt x="1" y="11734"/>
                    <a:pt x="6" y="11780"/>
                  </a:cubicBezTo>
                  <a:cubicBezTo>
                    <a:pt x="11" y="11968"/>
                    <a:pt x="167" y="12118"/>
                    <a:pt x="354" y="12118"/>
                  </a:cubicBezTo>
                  <a:cubicBezTo>
                    <a:pt x="358" y="12118"/>
                    <a:pt x="361" y="12118"/>
                    <a:pt x="364" y="12118"/>
                  </a:cubicBezTo>
                  <a:lnTo>
                    <a:pt x="7284" y="12118"/>
                  </a:lnTo>
                  <a:cubicBezTo>
                    <a:pt x="7561" y="12102"/>
                    <a:pt x="7803" y="11916"/>
                    <a:pt x="7879" y="11654"/>
                  </a:cubicBezTo>
                  <a:lnTo>
                    <a:pt x="10878" y="464"/>
                  </a:lnTo>
                  <a:cubicBezTo>
                    <a:pt x="10893" y="424"/>
                    <a:pt x="10898" y="378"/>
                    <a:pt x="10898" y="338"/>
                  </a:cubicBezTo>
                  <a:cubicBezTo>
                    <a:pt x="10893" y="145"/>
                    <a:pt x="10737" y="0"/>
                    <a:pt x="10545" y="0"/>
                  </a:cubicBezTo>
                  <a:close/>
                </a:path>
              </a:pathLst>
            </a:custGeom>
            <a:solidFill>
              <a:srgbClr val="CF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35"/>
            <p:cNvSpPr/>
            <p:nvPr/>
          </p:nvSpPr>
          <p:spPr>
            <a:xfrm>
              <a:off x="4179845" y="-2227286"/>
              <a:ext cx="1323652" cy="1501702"/>
            </a:xfrm>
            <a:custGeom>
              <a:avLst/>
              <a:gdLst/>
              <a:ahLst/>
              <a:cxnLst/>
              <a:rect l="l" t="t" r="r" b="b"/>
              <a:pathLst>
                <a:path w="9709" h="11015" extrusionOk="0">
                  <a:moveTo>
                    <a:pt x="2954" y="1"/>
                  </a:moveTo>
                  <a:lnTo>
                    <a:pt x="1" y="11014"/>
                  </a:lnTo>
                  <a:lnTo>
                    <a:pt x="6760" y="11014"/>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35"/>
            <p:cNvSpPr/>
            <p:nvPr/>
          </p:nvSpPr>
          <p:spPr>
            <a:xfrm>
              <a:off x="4316587" y="-1997157"/>
              <a:ext cx="1050851" cy="1041853"/>
            </a:xfrm>
            <a:custGeom>
              <a:avLst/>
              <a:gdLst/>
              <a:ahLst/>
              <a:cxnLst/>
              <a:rect l="l" t="t" r="r" b="b"/>
              <a:pathLst>
                <a:path w="7708" h="7642" extrusionOk="0">
                  <a:moveTo>
                    <a:pt x="6204" y="1"/>
                  </a:moveTo>
                  <a:cubicBezTo>
                    <a:pt x="5202" y="1"/>
                    <a:pt x="3662" y="985"/>
                    <a:pt x="2344" y="2557"/>
                  </a:cubicBezTo>
                  <a:cubicBezTo>
                    <a:pt x="676" y="4543"/>
                    <a:pt x="1" y="6725"/>
                    <a:pt x="832" y="7426"/>
                  </a:cubicBezTo>
                  <a:cubicBezTo>
                    <a:pt x="1008" y="7572"/>
                    <a:pt x="1236" y="7641"/>
                    <a:pt x="1503" y="7641"/>
                  </a:cubicBezTo>
                  <a:cubicBezTo>
                    <a:pt x="2504" y="7641"/>
                    <a:pt x="4046" y="6660"/>
                    <a:pt x="5364" y="5087"/>
                  </a:cubicBezTo>
                  <a:cubicBezTo>
                    <a:pt x="7032" y="3101"/>
                    <a:pt x="7707" y="919"/>
                    <a:pt x="6876" y="218"/>
                  </a:cubicBezTo>
                  <a:cubicBezTo>
                    <a:pt x="6700" y="71"/>
                    <a:pt x="6471" y="1"/>
                    <a:pt x="6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5"/>
            <p:cNvSpPr/>
            <p:nvPr/>
          </p:nvSpPr>
          <p:spPr>
            <a:xfrm>
              <a:off x="4608611" y="-1813517"/>
              <a:ext cx="547102" cy="674846"/>
            </a:xfrm>
            <a:custGeom>
              <a:avLst/>
              <a:gdLst/>
              <a:ahLst/>
              <a:cxnLst/>
              <a:rect l="l" t="t" r="r" b="b"/>
              <a:pathLst>
                <a:path w="4013" h="4950" extrusionOk="0">
                  <a:moveTo>
                    <a:pt x="2062" y="2062"/>
                  </a:moveTo>
                  <a:lnTo>
                    <a:pt x="1740" y="2530"/>
                  </a:lnTo>
                  <a:cubicBezTo>
                    <a:pt x="1725" y="2551"/>
                    <a:pt x="1704" y="2566"/>
                    <a:pt x="1679" y="2566"/>
                  </a:cubicBezTo>
                  <a:cubicBezTo>
                    <a:pt x="1659" y="2566"/>
                    <a:pt x="1639" y="2551"/>
                    <a:pt x="1639" y="2530"/>
                  </a:cubicBezTo>
                  <a:lnTo>
                    <a:pt x="1578" y="2067"/>
                  </a:lnTo>
                  <a:lnTo>
                    <a:pt x="1437" y="2289"/>
                  </a:lnTo>
                  <a:cubicBezTo>
                    <a:pt x="1427" y="2309"/>
                    <a:pt x="1402" y="2324"/>
                    <a:pt x="1377" y="2324"/>
                  </a:cubicBezTo>
                  <a:lnTo>
                    <a:pt x="1059" y="2324"/>
                  </a:lnTo>
                  <a:cubicBezTo>
                    <a:pt x="1236" y="2692"/>
                    <a:pt x="1165" y="3292"/>
                    <a:pt x="1135" y="3498"/>
                  </a:cubicBezTo>
                  <a:lnTo>
                    <a:pt x="1790" y="3498"/>
                  </a:lnTo>
                  <a:cubicBezTo>
                    <a:pt x="1941" y="3070"/>
                    <a:pt x="2168" y="2667"/>
                    <a:pt x="2461" y="2314"/>
                  </a:cubicBezTo>
                  <a:lnTo>
                    <a:pt x="2133" y="2314"/>
                  </a:lnTo>
                  <a:cubicBezTo>
                    <a:pt x="2130" y="2314"/>
                    <a:pt x="2128" y="2315"/>
                    <a:pt x="2125" y="2315"/>
                  </a:cubicBezTo>
                  <a:cubicBezTo>
                    <a:pt x="2108" y="2315"/>
                    <a:pt x="2092" y="2301"/>
                    <a:pt x="2088" y="2283"/>
                  </a:cubicBezTo>
                  <a:lnTo>
                    <a:pt x="2062" y="2062"/>
                  </a:lnTo>
                  <a:close/>
                  <a:moveTo>
                    <a:pt x="2375" y="0"/>
                  </a:moveTo>
                  <a:cubicBezTo>
                    <a:pt x="1291" y="0"/>
                    <a:pt x="263" y="887"/>
                    <a:pt x="97" y="1880"/>
                  </a:cubicBezTo>
                  <a:cubicBezTo>
                    <a:pt x="1" y="2324"/>
                    <a:pt x="142" y="2777"/>
                    <a:pt x="470" y="3085"/>
                  </a:cubicBezTo>
                  <a:lnTo>
                    <a:pt x="470" y="3503"/>
                  </a:lnTo>
                  <a:lnTo>
                    <a:pt x="1029" y="3503"/>
                  </a:lnTo>
                  <a:cubicBezTo>
                    <a:pt x="1059" y="3281"/>
                    <a:pt x="1130" y="2626"/>
                    <a:pt x="913" y="2309"/>
                  </a:cubicBezTo>
                  <a:cubicBezTo>
                    <a:pt x="898" y="2289"/>
                    <a:pt x="898" y="2268"/>
                    <a:pt x="913" y="2253"/>
                  </a:cubicBezTo>
                  <a:cubicBezTo>
                    <a:pt x="923" y="2233"/>
                    <a:pt x="943" y="2223"/>
                    <a:pt x="969" y="2223"/>
                  </a:cubicBezTo>
                  <a:lnTo>
                    <a:pt x="1362" y="2223"/>
                  </a:lnTo>
                  <a:lnTo>
                    <a:pt x="1568" y="1895"/>
                  </a:lnTo>
                  <a:cubicBezTo>
                    <a:pt x="1578" y="1875"/>
                    <a:pt x="1604" y="1860"/>
                    <a:pt x="1629" y="1860"/>
                  </a:cubicBezTo>
                  <a:cubicBezTo>
                    <a:pt x="1649" y="1860"/>
                    <a:pt x="1669" y="1875"/>
                    <a:pt x="1669" y="1895"/>
                  </a:cubicBezTo>
                  <a:lnTo>
                    <a:pt x="1730" y="2369"/>
                  </a:lnTo>
                  <a:lnTo>
                    <a:pt x="2057" y="1890"/>
                  </a:lnTo>
                  <a:cubicBezTo>
                    <a:pt x="2072" y="1870"/>
                    <a:pt x="2093" y="1860"/>
                    <a:pt x="2118" y="1860"/>
                  </a:cubicBezTo>
                  <a:cubicBezTo>
                    <a:pt x="2120" y="1859"/>
                    <a:pt x="2123" y="1859"/>
                    <a:pt x="2126" y="1859"/>
                  </a:cubicBezTo>
                  <a:cubicBezTo>
                    <a:pt x="2143" y="1859"/>
                    <a:pt x="2158" y="1873"/>
                    <a:pt x="2158" y="1890"/>
                  </a:cubicBezTo>
                  <a:lnTo>
                    <a:pt x="2193" y="2213"/>
                  </a:lnTo>
                  <a:lnTo>
                    <a:pt x="2581" y="2213"/>
                  </a:lnTo>
                  <a:cubicBezTo>
                    <a:pt x="2585" y="2212"/>
                    <a:pt x="2588" y="2212"/>
                    <a:pt x="2591" y="2212"/>
                  </a:cubicBezTo>
                  <a:cubicBezTo>
                    <a:pt x="2607" y="2212"/>
                    <a:pt x="2618" y="2221"/>
                    <a:pt x="2622" y="2238"/>
                  </a:cubicBezTo>
                  <a:cubicBezTo>
                    <a:pt x="2627" y="2258"/>
                    <a:pt x="2617" y="2278"/>
                    <a:pt x="2602" y="2289"/>
                  </a:cubicBezTo>
                  <a:cubicBezTo>
                    <a:pt x="2284" y="2641"/>
                    <a:pt x="2042" y="3055"/>
                    <a:pt x="1891" y="3498"/>
                  </a:cubicBezTo>
                  <a:lnTo>
                    <a:pt x="2395" y="3498"/>
                  </a:lnTo>
                  <a:lnTo>
                    <a:pt x="2622" y="3085"/>
                  </a:lnTo>
                  <a:cubicBezTo>
                    <a:pt x="3086" y="2808"/>
                    <a:pt x="3443" y="2384"/>
                    <a:pt x="3640" y="1880"/>
                  </a:cubicBezTo>
                  <a:cubicBezTo>
                    <a:pt x="4013" y="887"/>
                    <a:pt x="3459" y="0"/>
                    <a:pt x="2375" y="0"/>
                  </a:cubicBezTo>
                  <a:close/>
                  <a:moveTo>
                    <a:pt x="475" y="3619"/>
                  </a:moveTo>
                  <a:cubicBezTo>
                    <a:pt x="394" y="3619"/>
                    <a:pt x="323" y="3670"/>
                    <a:pt x="298" y="3750"/>
                  </a:cubicBezTo>
                  <a:cubicBezTo>
                    <a:pt x="278" y="3816"/>
                    <a:pt x="333" y="3871"/>
                    <a:pt x="414" y="3871"/>
                  </a:cubicBezTo>
                  <a:lnTo>
                    <a:pt x="2254" y="3871"/>
                  </a:lnTo>
                  <a:cubicBezTo>
                    <a:pt x="2340" y="3871"/>
                    <a:pt x="2415" y="3826"/>
                    <a:pt x="2450" y="3750"/>
                  </a:cubicBezTo>
                  <a:cubicBezTo>
                    <a:pt x="2471" y="3675"/>
                    <a:pt x="2425" y="3619"/>
                    <a:pt x="2345" y="3619"/>
                  </a:cubicBezTo>
                  <a:close/>
                  <a:moveTo>
                    <a:pt x="439" y="4007"/>
                  </a:moveTo>
                  <a:cubicBezTo>
                    <a:pt x="359" y="4007"/>
                    <a:pt x="293" y="4058"/>
                    <a:pt x="268" y="4133"/>
                  </a:cubicBezTo>
                  <a:cubicBezTo>
                    <a:pt x="253" y="4194"/>
                    <a:pt x="308" y="4249"/>
                    <a:pt x="384" y="4249"/>
                  </a:cubicBezTo>
                  <a:lnTo>
                    <a:pt x="2088" y="4249"/>
                  </a:lnTo>
                  <a:cubicBezTo>
                    <a:pt x="2163" y="4249"/>
                    <a:pt x="2239" y="4204"/>
                    <a:pt x="2269" y="4133"/>
                  </a:cubicBezTo>
                  <a:cubicBezTo>
                    <a:pt x="2294" y="4063"/>
                    <a:pt x="2244" y="4007"/>
                    <a:pt x="2163" y="4007"/>
                  </a:cubicBezTo>
                  <a:close/>
                  <a:moveTo>
                    <a:pt x="399" y="4370"/>
                  </a:moveTo>
                  <a:cubicBezTo>
                    <a:pt x="327" y="4370"/>
                    <a:pt x="262" y="4419"/>
                    <a:pt x="243" y="4486"/>
                  </a:cubicBezTo>
                  <a:cubicBezTo>
                    <a:pt x="228" y="4552"/>
                    <a:pt x="278" y="4602"/>
                    <a:pt x="359" y="4602"/>
                  </a:cubicBezTo>
                  <a:lnTo>
                    <a:pt x="1926" y="4602"/>
                  </a:lnTo>
                  <a:cubicBezTo>
                    <a:pt x="2002" y="4602"/>
                    <a:pt x="2072" y="4557"/>
                    <a:pt x="2103" y="4486"/>
                  </a:cubicBezTo>
                  <a:cubicBezTo>
                    <a:pt x="2123" y="4421"/>
                    <a:pt x="2077" y="4370"/>
                    <a:pt x="1997" y="4370"/>
                  </a:cubicBezTo>
                  <a:lnTo>
                    <a:pt x="409" y="4370"/>
                  </a:lnTo>
                  <a:cubicBezTo>
                    <a:pt x="406" y="4370"/>
                    <a:pt x="402" y="4370"/>
                    <a:pt x="399" y="4370"/>
                  </a:cubicBezTo>
                  <a:close/>
                  <a:moveTo>
                    <a:pt x="545" y="4723"/>
                  </a:moveTo>
                  <a:cubicBezTo>
                    <a:pt x="515" y="4849"/>
                    <a:pt x="742" y="4950"/>
                    <a:pt x="1044" y="4950"/>
                  </a:cubicBezTo>
                  <a:lnTo>
                    <a:pt x="1054" y="4950"/>
                  </a:lnTo>
                  <a:cubicBezTo>
                    <a:pt x="1357" y="4950"/>
                    <a:pt x="1634" y="4849"/>
                    <a:pt x="1669" y="47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35"/>
            <p:cNvSpPr/>
            <p:nvPr/>
          </p:nvSpPr>
          <p:spPr>
            <a:xfrm>
              <a:off x="3713997" y="-2227286"/>
              <a:ext cx="1323652" cy="1501702"/>
            </a:xfrm>
            <a:custGeom>
              <a:avLst/>
              <a:gdLst/>
              <a:ahLst/>
              <a:cxnLst/>
              <a:rect l="l" t="t" r="r" b="b"/>
              <a:pathLst>
                <a:path w="9709" h="11015" extrusionOk="0">
                  <a:moveTo>
                    <a:pt x="0" y="1"/>
                  </a:moveTo>
                  <a:lnTo>
                    <a:pt x="2954" y="11014"/>
                  </a:lnTo>
                  <a:lnTo>
                    <a:pt x="9708" y="11014"/>
                  </a:lnTo>
                  <a:lnTo>
                    <a:pt x="67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35"/>
            <p:cNvSpPr/>
            <p:nvPr/>
          </p:nvSpPr>
          <p:spPr>
            <a:xfrm>
              <a:off x="4011475" y="-1996884"/>
              <a:ext cx="728561" cy="1041580"/>
            </a:xfrm>
            <a:custGeom>
              <a:avLst/>
              <a:gdLst/>
              <a:ahLst/>
              <a:cxnLst/>
              <a:rect l="l" t="t" r="r" b="b"/>
              <a:pathLst>
                <a:path w="5344" h="7640" extrusionOk="0">
                  <a:moveTo>
                    <a:pt x="2967" y="1"/>
                  </a:moveTo>
                  <a:cubicBezTo>
                    <a:pt x="1719" y="1"/>
                    <a:pt x="541" y="1509"/>
                    <a:pt x="278" y="3502"/>
                  </a:cubicBezTo>
                  <a:cubicBezTo>
                    <a:pt x="1" y="5604"/>
                    <a:pt x="848" y="7449"/>
                    <a:pt x="2173" y="7626"/>
                  </a:cubicBezTo>
                  <a:cubicBezTo>
                    <a:pt x="2241" y="7635"/>
                    <a:pt x="2309" y="7639"/>
                    <a:pt x="2377" y="7639"/>
                  </a:cubicBezTo>
                  <a:cubicBezTo>
                    <a:pt x="3625" y="7639"/>
                    <a:pt x="4803" y="6131"/>
                    <a:pt x="5066" y="4138"/>
                  </a:cubicBezTo>
                  <a:cubicBezTo>
                    <a:pt x="5344" y="2036"/>
                    <a:pt x="4497" y="186"/>
                    <a:pt x="3171" y="14"/>
                  </a:cubicBezTo>
                  <a:cubicBezTo>
                    <a:pt x="3103" y="5"/>
                    <a:pt x="3035" y="1"/>
                    <a:pt x="2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35"/>
            <p:cNvSpPr/>
            <p:nvPr/>
          </p:nvSpPr>
          <p:spPr>
            <a:xfrm>
              <a:off x="4079504" y="-1795657"/>
              <a:ext cx="589774" cy="638445"/>
            </a:xfrm>
            <a:custGeom>
              <a:avLst/>
              <a:gdLst/>
              <a:ahLst/>
              <a:cxnLst/>
              <a:rect l="l" t="t" r="r" b="b"/>
              <a:pathLst>
                <a:path w="4326" h="4683" extrusionOk="0">
                  <a:moveTo>
                    <a:pt x="2178" y="630"/>
                  </a:moveTo>
                  <a:cubicBezTo>
                    <a:pt x="2460" y="645"/>
                    <a:pt x="2702" y="837"/>
                    <a:pt x="2783" y="1104"/>
                  </a:cubicBezTo>
                  <a:lnTo>
                    <a:pt x="2783" y="1109"/>
                  </a:lnTo>
                  <a:cubicBezTo>
                    <a:pt x="2854" y="1291"/>
                    <a:pt x="2763" y="1492"/>
                    <a:pt x="2586" y="1563"/>
                  </a:cubicBezTo>
                  <a:cubicBezTo>
                    <a:pt x="2545" y="1575"/>
                    <a:pt x="2503" y="1584"/>
                    <a:pt x="2459" y="1584"/>
                  </a:cubicBezTo>
                  <a:cubicBezTo>
                    <a:pt x="2450" y="1584"/>
                    <a:pt x="2440" y="1584"/>
                    <a:pt x="2430" y="1583"/>
                  </a:cubicBezTo>
                  <a:cubicBezTo>
                    <a:pt x="2153" y="1568"/>
                    <a:pt x="1906" y="1381"/>
                    <a:pt x="1830" y="1109"/>
                  </a:cubicBezTo>
                  <a:cubicBezTo>
                    <a:pt x="1760" y="928"/>
                    <a:pt x="1846" y="726"/>
                    <a:pt x="2027" y="655"/>
                  </a:cubicBezTo>
                  <a:cubicBezTo>
                    <a:pt x="2072" y="635"/>
                    <a:pt x="2128" y="630"/>
                    <a:pt x="2178" y="630"/>
                  </a:cubicBezTo>
                  <a:close/>
                  <a:moveTo>
                    <a:pt x="1835" y="0"/>
                  </a:moveTo>
                  <a:lnTo>
                    <a:pt x="1866" y="177"/>
                  </a:lnTo>
                  <a:cubicBezTo>
                    <a:pt x="1760" y="202"/>
                    <a:pt x="1659" y="247"/>
                    <a:pt x="1573" y="313"/>
                  </a:cubicBezTo>
                  <a:lnTo>
                    <a:pt x="1402" y="197"/>
                  </a:lnTo>
                  <a:lnTo>
                    <a:pt x="1221" y="444"/>
                  </a:lnTo>
                  <a:lnTo>
                    <a:pt x="1377" y="585"/>
                  </a:lnTo>
                  <a:cubicBezTo>
                    <a:pt x="1336" y="691"/>
                    <a:pt x="1321" y="802"/>
                    <a:pt x="1326" y="913"/>
                  </a:cubicBezTo>
                  <a:lnTo>
                    <a:pt x="1150" y="928"/>
                  </a:lnTo>
                  <a:lnTo>
                    <a:pt x="1246" y="1275"/>
                  </a:lnTo>
                  <a:lnTo>
                    <a:pt x="1432" y="1296"/>
                  </a:lnTo>
                  <a:cubicBezTo>
                    <a:pt x="1488" y="1412"/>
                    <a:pt x="1563" y="1522"/>
                    <a:pt x="1654" y="1618"/>
                  </a:cubicBezTo>
                  <a:lnTo>
                    <a:pt x="1573" y="1759"/>
                  </a:lnTo>
                  <a:lnTo>
                    <a:pt x="1891" y="2006"/>
                  </a:lnTo>
                  <a:lnTo>
                    <a:pt x="2002" y="1890"/>
                  </a:lnTo>
                  <a:cubicBezTo>
                    <a:pt x="2113" y="1956"/>
                    <a:pt x="2234" y="2001"/>
                    <a:pt x="2360" y="2026"/>
                  </a:cubicBezTo>
                  <a:lnTo>
                    <a:pt x="2425" y="2208"/>
                  </a:lnTo>
                  <a:lnTo>
                    <a:pt x="2778" y="2208"/>
                  </a:lnTo>
                  <a:lnTo>
                    <a:pt x="2743" y="2026"/>
                  </a:lnTo>
                  <a:cubicBezTo>
                    <a:pt x="2849" y="2006"/>
                    <a:pt x="2949" y="1961"/>
                    <a:pt x="3035" y="1890"/>
                  </a:cubicBezTo>
                  <a:lnTo>
                    <a:pt x="3206" y="2006"/>
                  </a:lnTo>
                  <a:lnTo>
                    <a:pt x="3388" y="1759"/>
                  </a:lnTo>
                  <a:lnTo>
                    <a:pt x="3237" y="1623"/>
                  </a:lnTo>
                  <a:cubicBezTo>
                    <a:pt x="3277" y="1517"/>
                    <a:pt x="3292" y="1406"/>
                    <a:pt x="3282" y="1296"/>
                  </a:cubicBezTo>
                  <a:lnTo>
                    <a:pt x="3463" y="1280"/>
                  </a:lnTo>
                  <a:lnTo>
                    <a:pt x="3368" y="933"/>
                  </a:lnTo>
                  <a:lnTo>
                    <a:pt x="3181" y="913"/>
                  </a:lnTo>
                  <a:cubicBezTo>
                    <a:pt x="3126" y="797"/>
                    <a:pt x="3050" y="686"/>
                    <a:pt x="2959" y="590"/>
                  </a:cubicBezTo>
                  <a:lnTo>
                    <a:pt x="3040" y="449"/>
                  </a:lnTo>
                  <a:lnTo>
                    <a:pt x="2723" y="197"/>
                  </a:lnTo>
                  <a:lnTo>
                    <a:pt x="2612" y="313"/>
                  </a:lnTo>
                  <a:cubicBezTo>
                    <a:pt x="2501" y="252"/>
                    <a:pt x="2380" y="207"/>
                    <a:pt x="2254" y="182"/>
                  </a:cubicBezTo>
                  <a:lnTo>
                    <a:pt x="2188" y="0"/>
                  </a:lnTo>
                  <a:close/>
                  <a:moveTo>
                    <a:pt x="3490" y="2508"/>
                  </a:moveTo>
                  <a:cubicBezTo>
                    <a:pt x="3498" y="2508"/>
                    <a:pt x="3506" y="2509"/>
                    <a:pt x="3514" y="2510"/>
                  </a:cubicBezTo>
                  <a:cubicBezTo>
                    <a:pt x="3690" y="2515"/>
                    <a:pt x="3841" y="2636"/>
                    <a:pt x="3892" y="2813"/>
                  </a:cubicBezTo>
                  <a:cubicBezTo>
                    <a:pt x="3937" y="2924"/>
                    <a:pt x="3882" y="3055"/>
                    <a:pt x="3766" y="3100"/>
                  </a:cubicBezTo>
                  <a:cubicBezTo>
                    <a:pt x="3736" y="3110"/>
                    <a:pt x="3705" y="3115"/>
                    <a:pt x="3675" y="3115"/>
                  </a:cubicBezTo>
                  <a:cubicBezTo>
                    <a:pt x="3494" y="3105"/>
                    <a:pt x="3343" y="2984"/>
                    <a:pt x="3292" y="2813"/>
                  </a:cubicBezTo>
                  <a:cubicBezTo>
                    <a:pt x="3247" y="2692"/>
                    <a:pt x="3307" y="2566"/>
                    <a:pt x="3423" y="2520"/>
                  </a:cubicBezTo>
                  <a:cubicBezTo>
                    <a:pt x="3445" y="2513"/>
                    <a:pt x="3467" y="2508"/>
                    <a:pt x="3490" y="2508"/>
                  </a:cubicBezTo>
                  <a:close/>
                  <a:moveTo>
                    <a:pt x="3292" y="2107"/>
                  </a:moveTo>
                  <a:lnTo>
                    <a:pt x="3312" y="2223"/>
                  </a:lnTo>
                  <a:cubicBezTo>
                    <a:pt x="3247" y="2238"/>
                    <a:pt x="3181" y="2268"/>
                    <a:pt x="3131" y="2309"/>
                  </a:cubicBezTo>
                  <a:lnTo>
                    <a:pt x="3020" y="2233"/>
                  </a:lnTo>
                  <a:lnTo>
                    <a:pt x="2904" y="2394"/>
                  </a:lnTo>
                  <a:lnTo>
                    <a:pt x="3000" y="2480"/>
                  </a:lnTo>
                  <a:cubicBezTo>
                    <a:pt x="2975" y="2546"/>
                    <a:pt x="2964" y="2616"/>
                    <a:pt x="2970" y="2687"/>
                  </a:cubicBezTo>
                  <a:lnTo>
                    <a:pt x="2854" y="2697"/>
                  </a:lnTo>
                  <a:lnTo>
                    <a:pt x="2914" y="2924"/>
                  </a:lnTo>
                  <a:lnTo>
                    <a:pt x="3030" y="2934"/>
                  </a:lnTo>
                  <a:cubicBezTo>
                    <a:pt x="3070" y="3009"/>
                    <a:pt x="3116" y="3080"/>
                    <a:pt x="3171" y="3140"/>
                  </a:cubicBezTo>
                  <a:lnTo>
                    <a:pt x="3121" y="3226"/>
                  </a:lnTo>
                  <a:lnTo>
                    <a:pt x="3322" y="3387"/>
                  </a:lnTo>
                  <a:lnTo>
                    <a:pt x="3393" y="3312"/>
                  </a:lnTo>
                  <a:cubicBezTo>
                    <a:pt x="3463" y="3352"/>
                    <a:pt x="3544" y="3382"/>
                    <a:pt x="3625" y="3397"/>
                  </a:cubicBezTo>
                  <a:lnTo>
                    <a:pt x="3665" y="3513"/>
                  </a:lnTo>
                  <a:lnTo>
                    <a:pt x="3892" y="3513"/>
                  </a:lnTo>
                  <a:lnTo>
                    <a:pt x="3872" y="3397"/>
                  </a:lnTo>
                  <a:cubicBezTo>
                    <a:pt x="3937" y="3382"/>
                    <a:pt x="3998" y="3357"/>
                    <a:pt x="4053" y="3312"/>
                  </a:cubicBezTo>
                  <a:lnTo>
                    <a:pt x="4164" y="3387"/>
                  </a:lnTo>
                  <a:lnTo>
                    <a:pt x="4280" y="3226"/>
                  </a:lnTo>
                  <a:lnTo>
                    <a:pt x="4179" y="3140"/>
                  </a:lnTo>
                  <a:cubicBezTo>
                    <a:pt x="4204" y="3075"/>
                    <a:pt x="4214" y="3004"/>
                    <a:pt x="4209" y="2934"/>
                  </a:cubicBezTo>
                  <a:lnTo>
                    <a:pt x="4325" y="2924"/>
                  </a:lnTo>
                  <a:lnTo>
                    <a:pt x="4270" y="2697"/>
                  </a:lnTo>
                  <a:lnTo>
                    <a:pt x="4154" y="2687"/>
                  </a:lnTo>
                  <a:cubicBezTo>
                    <a:pt x="4114" y="2611"/>
                    <a:pt x="4068" y="2546"/>
                    <a:pt x="4013" y="2480"/>
                  </a:cubicBezTo>
                  <a:lnTo>
                    <a:pt x="4063" y="2394"/>
                  </a:lnTo>
                  <a:lnTo>
                    <a:pt x="3862" y="2233"/>
                  </a:lnTo>
                  <a:lnTo>
                    <a:pt x="3791" y="2309"/>
                  </a:lnTo>
                  <a:cubicBezTo>
                    <a:pt x="3721" y="2268"/>
                    <a:pt x="3640" y="2238"/>
                    <a:pt x="3559" y="2223"/>
                  </a:cubicBezTo>
                  <a:lnTo>
                    <a:pt x="3519" y="2107"/>
                  </a:lnTo>
                  <a:close/>
                  <a:moveTo>
                    <a:pt x="1311" y="2667"/>
                  </a:moveTo>
                  <a:cubicBezTo>
                    <a:pt x="1669" y="2687"/>
                    <a:pt x="1982" y="2929"/>
                    <a:pt x="2082" y="3276"/>
                  </a:cubicBezTo>
                  <a:cubicBezTo>
                    <a:pt x="2173" y="3609"/>
                    <a:pt x="1972" y="3881"/>
                    <a:pt x="1639" y="3881"/>
                  </a:cubicBezTo>
                  <a:cubicBezTo>
                    <a:pt x="1276" y="3861"/>
                    <a:pt x="968" y="3619"/>
                    <a:pt x="868" y="3276"/>
                  </a:cubicBezTo>
                  <a:cubicBezTo>
                    <a:pt x="777" y="2939"/>
                    <a:pt x="979" y="2667"/>
                    <a:pt x="1311" y="2667"/>
                  </a:cubicBezTo>
                  <a:close/>
                  <a:moveTo>
                    <a:pt x="868" y="1855"/>
                  </a:moveTo>
                  <a:lnTo>
                    <a:pt x="908" y="2087"/>
                  </a:lnTo>
                  <a:cubicBezTo>
                    <a:pt x="772" y="2117"/>
                    <a:pt x="646" y="2178"/>
                    <a:pt x="540" y="2263"/>
                  </a:cubicBezTo>
                  <a:lnTo>
                    <a:pt x="328" y="2112"/>
                  </a:lnTo>
                  <a:lnTo>
                    <a:pt x="96" y="2430"/>
                  </a:lnTo>
                  <a:lnTo>
                    <a:pt x="293" y="2611"/>
                  </a:lnTo>
                  <a:cubicBezTo>
                    <a:pt x="238" y="2742"/>
                    <a:pt x="217" y="2883"/>
                    <a:pt x="228" y="3024"/>
                  </a:cubicBezTo>
                  <a:lnTo>
                    <a:pt x="1" y="3045"/>
                  </a:lnTo>
                  <a:lnTo>
                    <a:pt x="122" y="3493"/>
                  </a:lnTo>
                  <a:lnTo>
                    <a:pt x="354" y="3513"/>
                  </a:lnTo>
                  <a:cubicBezTo>
                    <a:pt x="424" y="3670"/>
                    <a:pt x="520" y="3806"/>
                    <a:pt x="636" y="3932"/>
                  </a:cubicBezTo>
                  <a:lnTo>
                    <a:pt x="535" y="4108"/>
                  </a:lnTo>
                  <a:lnTo>
                    <a:pt x="938" y="4431"/>
                  </a:lnTo>
                  <a:lnTo>
                    <a:pt x="1079" y="4280"/>
                  </a:lnTo>
                  <a:cubicBezTo>
                    <a:pt x="1221" y="4360"/>
                    <a:pt x="1382" y="4421"/>
                    <a:pt x="1543" y="4451"/>
                  </a:cubicBezTo>
                  <a:lnTo>
                    <a:pt x="1629" y="4683"/>
                  </a:lnTo>
                  <a:lnTo>
                    <a:pt x="2072" y="4683"/>
                  </a:lnTo>
                  <a:lnTo>
                    <a:pt x="2032" y="4451"/>
                  </a:lnTo>
                  <a:cubicBezTo>
                    <a:pt x="2168" y="4421"/>
                    <a:pt x="2294" y="4365"/>
                    <a:pt x="2400" y="4280"/>
                  </a:cubicBezTo>
                  <a:lnTo>
                    <a:pt x="2622" y="4431"/>
                  </a:lnTo>
                  <a:lnTo>
                    <a:pt x="2854" y="4108"/>
                  </a:lnTo>
                  <a:lnTo>
                    <a:pt x="2657" y="3932"/>
                  </a:lnTo>
                  <a:cubicBezTo>
                    <a:pt x="2707" y="3801"/>
                    <a:pt x="2728" y="3660"/>
                    <a:pt x="2717" y="3513"/>
                  </a:cubicBezTo>
                  <a:lnTo>
                    <a:pt x="2949" y="3498"/>
                  </a:lnTo>
                  <a:lnTo>
                    <a:pt x="2833" y="3050"/>
                  </a:lnTo>
                  <a:lnTo>
                    <a:pt x="2597" y="3030"/>
                  </a:lnTo>
                  <a:cubicBezTo>
                    <a:pt x="2526" y="2878"/>
                    <a:pt x="2430" y="2737"/>
                    <a:pt x="2314" y="2616"/>
                  </a:cubicBezTo>
                  <a:lnTo>
                    <a:pt x="2415" y="2435"/>
                  </a:lnTo>
                  <a:lnTo>
                    <a:pt x="2002" y="2112"/>
                  </a:lnTo>
                  <a:lnTo>
                    <a:pt x="1866" y="2263"/>
                  </a:lnTo>
                  <a:cubicBezTo>
                    <a:pt x="1720" y="2178"/>
                    <a:pt x="1563" y="2122"/>
                    <a:pt x="1397" y="2087"/>
                  </a:cubicBezTo>
                  <a:lnTo>
                    <a:pt x="1316" y="185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5"/>
            <p:cNvSpPr/>
            <p:nvPr/>
          </p:nvSpPr>
          <p:spPr>
            <a:xfrm>
              <a:off x="4139354" y="-3956118"/>
              <a:ext cx="1498158" cy="1652077"/>
            </a:xfrm>
            <a:custGeom>
              <a:avLst/>
              <a:gdLst/>
              <a:ahLst/>
              <a:cxnLst/>
              <a:rect l="l" t="t" r="r" b="b"/>
              <a:pathLst>
                <a:path w="10989" h="12118" extrusionOk="0">
                  <a:moveTo>
                    <a:pt x="409" y="0"/>
                  </a:moveTo>
                  <a:cubicBezTo>
                    <a:pt x="363" y="0"/>
                    <a:pt x="318" y="5"/>
                    <a:pt x="277" y="20"/>
                  </a:cubicBezTo>
                  <a:cubicBezTo>
                    <a:pt x="96" y="86"/>
                    <a:pt x="0" y="282"/>
                    <a:pt x="66" y="464"/>
                  </a:cubicBezTo>
                  <a:lnTo>
                    <a:pt x="3065" y="11654"/>
                  </a:lnTo>
                  <a:cubicBezTo>
                    <a:pt x="3140" y="11916"/>
                    <a:pt x="3377" y="12102"/>
                    <a:pt x="3655" y="12117"/>
                  </a:cubicBezTo>
                  <a:lnTo>
                    <a:pt x="10580" y="12117"/>
                  </a:lnTo>
                  <a:cubicBezTo>
                    <a:pt x="10625" y="12117"/>
                    <a:pt x="10671" y="12112"/>
                    <a:pt x="10711" y="12097"/>
                  </a:cubicBezTo>
                  <a:cubicBezTo>
                    <a:pt x="10892" y="12032"/>
                    <a:pt x="10988" y="11835"/>
                    <a:pt x="10923" y="11654"/>
                  </a:cubicBezTo>
                  <a:lnTo>
                    <a:pt x="7929" y="464"/>
                  </a:lnTo>
                  <a:cubicBezTo>
                    <a:pt x="7848" y="202"/>
                    <a:pt x="7611" y="15"/>
                    <a:pt x="7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35"/>
            <p:cNvSpPr/>
            <p:nvPr/>
          </p:nvSpPr>
          <p:spPr>
            <a:xfrm>
              <a:off x="4226607" y="-3881272"/>
              <a:ext cx="1323652" cy="1502248"/>
            </a:xfrm>
            <a:custGeom>
              <a:avLst/>
              <a:gdLst/>
              <a:ahLst/>
              <a:cxnLst/>
              <a:rect l="l" t="t" r="r" b="b"/>
              <a:pathLst>
                <a:path w="9709" h="11019" extrusionOk="0">
                  <a:moveTo>
                    <a:pt x="0" y="1"/>
                  </a:moveTo>
                  <a:lnTo>
                    <a:pt x="2954" y="11019"/>
                  </a:lnTo>
                  <a:lnTo>
                    <a:pt x="9708" y="11019"/>
                  </a:lnTo>
                  <a:lnTo>
                    <a:pt x="6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35"/>
            <p:cNvSpPr/>
            <p:nvPr/>
          </p:nvSpPr>
          <p:spPr>
            <a:xfrm>
              <a:off x="4523403" y="-3650733"/>
              <a:ext cx="728561" cy="1041308"/>
            </a:xfrm>
            <a:custGeom>
              <a:avLst/>
              <a:gdLst/>
              <a:ahLst/>
              <a:cxnLst/>
              <a:rect l="l" t="t" r="r" b="b"/>
              <a:pathLst>
                <a:path w="5344" h="7638" extrusionOk="0">
                  <a:moveTo>
                    <a:pt x="2977" y="0"/>
                  </a:moveTo>
                  <a:cubicBezTo>
                    <a:pt x="1723" y="0"/>
                    <a:pt x="541" y="1510"/>
                    <a:pt x="278" y="3506"/>
                  </a:cubicBezTo>
                  <a:cubicBezTo>
                    <a:pt x="1" y="5608"/>
                    <a:pt x="853" y="7453"/>
                    <a:pt x="2173" y="7624"/>
                  </a:cubicBezTo>
                  <a:cubicBezTo>
                    <a:pt x="2241" y="7633"/>
                    <a:pt x="2310" y="7638"/>
                    <a:pt x="2377" y="7638"/>
                  </a:cubicBezTo>
                  <a:cubicBezTo>
                    <a:pt x="3625" y="7638"/>
                    <a:pt x="4803" y="6130"/>
                    <a:pt x="5066" y="4136"/>
                  </a:cubicBezTo>
                  <a:cubicBezTo>
                    <a:pt x="5344" y="2034"/>
                    <a:pt x="4497" y="190"/>
                    <a:pt x="3176" y="13"/>
                  </a:cubicBezTo>
                  <a:cubicBezTo>
                    <a:pt x="3110" y="5"/>
                    <a:pt x="3043" y="0"/>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35"/>
            <p:cNvSpPr/>
            <p:nvPr/>
          </p:nvSpPr>
          <p:spPr>
            <a:xfrm>
              <a:off x="4592115" y="-3196201"/>
              <a:ext cx="401499" cy="386366"/>
            </a:xfrm>
            <a:custGeom>
              <a:avLst/>
              <a:gdLst/>
              <a:ahLst/>
              <a:cxnLst/>
              <a:rect l="l" t="t" r="r" b="b"/>
              <a:pathLst>
                <a:path w="2945" h="2834" extrusionOk="0">
                  <a:moveTo>
                    <a:pt x="1306" y="807"/>
                  </a:moveTo>
                  <a:cubicBezTo>
                    <a:pt x="1669" y="827"/>
                    <a:pt x="1977" y="1074"/>
                    <a:pt x="2077" y="1417"/>
                  </a:cubicBezTo>
                  <a:cubicBezTo>
                    <a:pt x="2168" y="1750"/>
                    <a:pt x="1972" y="2027"/>
                    <a:pt x="1634" y="2027"/>
                  </a:cubicBezTo>
                  <a:cubicBezTo>
                    <a:pt x="1276" y="2007"/>
                    <a:pt x="969" y="1765"/>
                    <a:pt x="863" y="1417"/>
                  </a:cubicBezTo>
                  <a:cubicBezTo>
                    <a:pt x="777" y="1080"/>
                    <a:pt x="974" y="807"/>
                    <a:pt x="1306" y="807"/>
                  </a:cubicBezTo>
                  <a:close/>
                  <a:moveTo>
                    <a:pt x="873" y="1"/>
                  </a:moveTo>
                  <a:lnTo>
                    <a:pt x="913" y="233"/>
                  </a:lnTo>
                  <a:cubicBezTo>
                    <a:pt x="777" y="263"/>
                    <a:pt x="651" y="323"/>
                    <a:pt x="545" y="409"/>
                  </a:cubicBezTo>
                  <a:lnTo>
                    <a:pt x="323" y="258"/>
                  </a:lnTo>
                  <a:lnTo>
                    <a:pt x="92" y="575"/>
                  </a:lnTo>
                  <a:lnTo>
                    <a:pt x="288" y="757"/>
                  </a:lnTo>
                  <a:cubicBezTo>
                    <a:pt x="238" y="888"/>
                    <a:pt x="218" y="1029"/>
                    <a:pt x="228" y="1170"/>
                  </a:cubicBezTo>
                  <a:lnTo>
                    <a:pt x="1" y="1190"/>
                  </a:lnTo>
                  <a:lnTo>
                    <a:pt x="117" y="1639"/>
                  </a:lnTo>
                  <a:lnTo>
                    <a:pt x="349" y="1664"/>
                  </a:lnTo>
                  <a:cubicBezTo>
                    <a:pt x="424" y="1815"/>
                    <a:pt x="520" y="1957"/>
                    <a:pt x="636" y="2078"/>
                  </a:cubicBezTo>
                  <a:lnTo>
                    <a:pt x="535" y="2259"/>
                  </a:lnTo>
                  <a:lnTo>
                    <a:pt x="938" y="2577"/>
                  </a:lnTo>
                  <a:lnTo>
                    <a:pt x="1074" y="2425"/>
                  </a:lnTo>
                  <a:cubicBezTo>
                    <a:pt x="1221" y="2506"/>
                    <a:pt x="1377" y="2566"/>
                    <a:pt x="1543" y="2597"/>
                  </a:cubicBezTo>
                  <a:lnTo>
                    <a:pt x="1624" y="2834"/>
                  </a:lnTo>
                  <a:lnTo>
                    <a:pt x="2072" y="2834"/>
                  </a:lnTo>
                  <a:lnTo>
                    <a:pt x="2037" y="2597"/>
                  </a:lnTo>
                  <a:cubicBezTo>
                    <a:pt x="2168" y="2571"/>
                    <a:pt x="2294" y="2511"/>
                    <a:pt x="2405" y="2425"/>
                  </a:cubicBezTo>
                  <a:lnTo>
                    <a:pt x="2622" y="2577"/>
                  </a:lnTo>
                  <a:lnTo>
                    <a:pt x="2854" y="2259"/>
                  </a:lnTo>
                  <a:lnTo>
                    <a:pt x="2657" y="2078"/>
                  </a:lnTo>
                  <a:cubicBezTo>
                    <a:pt x="2708" y="1946"/>
                    <a:pt x="2733" y="1805"/>
                    <a:pt x="2723" y="1664"/>
                  </a:cubicBezTo>
                  <a:lnTo>
                    <a:pt x="2944" y="1639"/>
                  </a:lnTo>
                  <a:lnTo>
                    <a:pt x="2829" y="1190"/>
                  </a:lnTo>
                  <a:lnTo>
                    <a:pt x="2597" y="1170"/>
                  </a:lnTo>
                  <a:cubicBezTo>
                    <a:pt x="2521" y="1019"/>
                    <a:pt x="2425" y="878"/>
                    <a:pt x="2314" y="757"/>
                  </a:cubicBezTo>
                  <a:lnTo>
                    <a:pt x="2410" y="575"/>
                  </a:lnTo>
                  <a:lnTo>
                    <a:pt x="2012" y="258"/>
                  </a:lnTo>
                  <a:lnTo>
                    <a:pt x="1871" y="409"/>
                  </a:lnTo>
                  <a:cubicBezTo>
                    <a:pt x="1725" y="323"/>
                    <a:pt x="1568" y="268"/>
                    <a:pt x="1407" y="233"/>
                  </a:cubicBezTo>
                  <a:lnTo>
                    <a:pt x="13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35"/>
            <p:cNvSpPr/>
            <p:nvPr/>
          </p:nvSpPr>
          <p:spPr>
            <a:xfrm>
              <a:off x="4748897" y="-3450461"/>
              <a:ext cx="314792" cy="301840"/>
            </a:xfrm>
            <a:custGeom>
              <a:avLst/>
              <a:gdLst/>
              <a:ahLst/>
              <a:cxnLst/>
              <a:rect l="l" t="t" r="r" b="b"/>
              <a:pathLst>
                <a:path w="2309" h="2214" extrusionOk="0">
                  <a:moveTo>
                    <a:pt x="996" y="640"/>
                  </a:moveTo>
                  <a:cubicBezTo>
                    <a:pt x="1005" y="640"/>
                    <a:pt x="1014" y="640"/>
                    <a:pt x="1023" y="641"/>
                  </a:cubicBezTo>
                  <a:cubicBezTo>
                    <a:pt x="1306" y="651"/>
                    <a:pt x="1547" y="843"/>
                    <a:pt x="1628" y="1110"/>
                  </a:cubicBezTo>
                  <a:lnTo>
                    <a:pt x="1628" y="1115"/>
                  </a:lnTo>
                  <a:cubicBezTo>
                    <a:pt x="1699" y="1296"/>
                    <a:pt x="1613" y="1498"/>
                    <a:pt x="1432" y="1568"/>
                  </a:cubicBezTo>
                  <a:cubicBezTo>
                    <a:pt x="1394" y="1585"/>
                    <a:pt x="1349" y="1595"/>
                    <a:pt x="1307" y="1595"/>
                  </a:cubicBezTo>
                  <a:cubicBezTo>
                    <a:pt x="1298" y="1595"/>
                    <a:pt x="1289" y="1595"/>
                    <a:pt x="1280" y="1594"/>
                  </a:cubicBezTo>
                  <a:cubicBezTo>
                    <a:pt x="998" y="1579"/>
                    <a:pt x="756" y="1387"/>
                    <a:pt x="675" y="1115"/>
                  </a:cubicBezTo>
                  <a:cubicBezTo>
                    <a:pt x="605" y="938"/>
                    <a:pt x="696" y="732"/>
                    <a:pt x="872" y="661"/>
                  </a:cubicBezTo>
                  <a:cubicBezTo>
                    <a:pt x="914" y="649"/>
                    <a:pt x="955" y="640"/>
                    <a:pt x="996" y="640"/>
                  </a:cubicBezTo>
                  <a:close/>
                  <a:moveTo>
                    <a:pt x="686" y="1"/>
                  </a:moveTo>
                  <a:lnTo>
                    <a:pt x="711" y="182"/>
                  </a:lnTo>
                  <a:cubicBezTo>
                    <a:pt x="605" y="208"/>
                    <a:pt x="509" y="253"/>
                    <a:pt x="423" y="318"/>
                  </a:cubicBezTo>
                  <a:lnTo>
                    <a:pt x="252" y="203"/>
                  </a:lnTo>
                  <a:lnTo>
                    <a:pt x="71" y="455"/>
                  </a:lnTo>
                  <a:lnTo>
                    <a:pt x="227" y="591"/>
                  </a:lnTo>
                  <a:cubicBezTo>
                    <a:pt x="187" y="696"/>
                    <a:pt x="171" y="807"/>
                    <a:pt x="176" y="918"/>
                  </a:cubicBezTo>
                  <a:lnTo>
                    <a:pt x="0" y="933"/>
                  </a:lnTo>
                  <a:lnTo>
                    <a:pt x="96" y="1281"/>
                  </a:lnTo>
                  <a:lnTo>
                    <a:pt x="282" y="1301"/>
                  </a:lnTo>
                  <a:cubicBezTo>
                    <a:pt x="338" y="1417"/>
                    <a:pt x="413" y="1528"/>
                    <a:pt x="504" y="1624"/>
                  </a:cubicBezTo>
                  <a:lnTo>
                    <a:pt x="423" y="1765"/>
                  </a:lnTo>
                  <a:lnTo>
                    <a:pt x="741" y="2012"/>
                  </a:lnTo>
                  <a:lnTo>
                    <a:pt x="852" y="1896"/>
                  </a:lnTo>
                  <a:cubicBezTo>
                    <a:pt x="963" y="1962"/>
                    <a:pt x="1084" y="2007"/>
                    <a:pt x="1210" y="2032"/>
                  </a:cubicBezTo>
                  <a:lnTo>
                    <a:pt x="1275" y="2214"/>
                  </a:lnTo>
                  <a:lnTo>
                    <a:pt x="1628" y="2214"/>
                  </a:lnTo>
                  <a:lnTo>
                    <a:pt x="1593" y="2032"/>
                  </a:lnTo>
                  <a:cubicBezTo>
                    <a:pt x="1699" y="2012"/>
                    <a:pt x="1799" y="1967"/>
                    <a:pt x="1885" y="1896"/>
                  </a:cubicBezTo>
                  <a:lnTo>
                    <a:pt x="2057" y="2012"/>
                  </a:lnTo>
                  <a:lnTo>
                    <a:pt x="2238" y="1765"/>
                  </a:lnTo>
                  <a:lnTo>
                    <a:pt x="2082" y="1624"/>
                  </a:lnTo>
                  <a:cubicBezTo>
                    <a:pt x="2122" y="1523"/>
                    <a:pt x="2142" y="1412"/>
                    <a:pt x="2132" y="1301"/>
                  </a:cubicBezTo>
                  <a:lnTo>
                    <a:pt x="2309" y="1281"/>
                  </a:lnTo>
                  <a:lnTo>
                    <a:pt x="2213" y="933"/>
                  </a:lnTo>
                  <a:lnTo>
                    <a:pt x="2026" y="918"/>
                  </a:lnTo>
                  <a:cubicBezTo>
                    <a:pt x="1971" y="797"/>
                    <a:pt x="1895" y="691"/>
                    <a:pt x="1805" y="591"/>
                  </a:cubicBezTo>
                  <a:lnTo>
                    <a:pt x="1885" y="455"/>
                  </a:lnTo>
                  <a:lnTo>
                    <a:pt x="1568" y="203"/>
                  </a:lnTo>
                  <a:lnTo>
                    <a:pt x="1462" y="318"/>
                  </a:lnTo>
                  <a:cubicBezTo>
                    <a:pt x="1346" y="258"/>
                    <a:pt x="1225" y="213"/>
                    <a:pt x="1099" y="182"/>
                  </a:cubicBezTo>
                  <a:lnTo>
                    <a:pt x="10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35"/>
            <p:cNvSpPr/>
            <p:nvPr/>
          </p:nvSpPr>
          <p:spPr>
            <a:xfrm>
              <a:off x="4981071" y="-3162527"/>
              <a:ext cx="200818" cy="192638"/>
            </a:xfrm>
            <a:custGeom>
              <a:avLst/>
              <a:gdLst/>
              <a:ahLst/>
              <a:cxnLst/>
              <a:rect l="l" t="t" r="r" b="b"/>
              <a:pathLst>
                <a:path w="1473" h="1413" extrusionOk="0">
                  <a:moveTo>
                    <a:pt x="656" y="404"/>
                  </a:moveTo>
                  <a:cubicBezTo>
                    <a:pt x="832" y="414"/>
                    <a:pt x="989" y="535"/>
                    <a:pt x="1039" y="706"/>
                  </a:cubicBezTo>
                  <a:cubicBezTo>
                    <a:pt x="1079" y="822"/>
                    <a:pt x="1024" y="948"/>
                    <a:pt x="908" y="994"/>
                  </a:cubicBezTo>
                  <a:cubicBezTo>
                    <a:pt x="878" y="1004"/>
                    <a:pt x="847" y="1009"/>
                    <a:pt x="817" y="1009"/>
                  </a:cubicBezTo>
                  <a:cubicBezTo>
                    <a:pt x="641" y="999"/>
                    <a:pt x="485" y="878"/>
                    <a:pt x="434" y="706"/>
                  </a:cubicBezTo>
                  <a:cubicBezTo>
                    <a:pt x="389" y="591"/>
                    <a:pt x="449" y="460"/>
                    <a:pt x="565" y="419"/>
                  </a:cubicBezTo>
                  <a:cubicBezTo>
                    <a:pt x="595" y="404"/>
                    <a:pt x="626" y="404"/>
                    <a:pt x="656" y="404"/>
                  </a:cubicBezTo>
                  <a:close/>
                  <a:moveTo>
                    <a:pt x="434" y="1"/>
                  </a:moveTo>
                  <a:lnTo>
                    <a:pt x="454" y="117"/>
                  </a:lnTo>
                  <a:cubicBezTo>
                    <a:pt x="389" y="132"/>
                    <a:pt x="328" y="162"/>
                    <a:pt x="273" y="202"/>
                  </a:cubicBezTo>
                  <a:lnTo>
                    <a:pt x="162" y="132"/>
                  </a:lnTo>
                  <a:lnTo>
                    <a:pt x="46" y="288"/>
                  </a:lnTo>
                  <a:lnTo>
                    <a:pt x="147" y="374"/>
                  </a:lnTo>
                  <a:cubicBezTo>
                    <a:pt x="122" y="444"/>
                    <a:pt x="112" y="515"/>
                    <a:pt x="117" y="586"/>
                  </a:cubicBezTo>
                  <a:lnTo>
                    <a:pt x="1" y="596"/>
                  </a:lnTo>
                  <a:lnTo>
                    <a:pt x="56" y="817"/>
                  </a:lnTo>
                  <a:lnTo>
                    <a:pt x="177" y="827"/>
                  </a:lnTo>
                  <a:cubicBezTo>
                    <a:pt x="212" y="903"/>
                    <a:pt x="258" y="974"/>
                    <a:pt x="318" y="1034"/>
                  </a:cubicBezTo>
                  <a:lnTo>
                    <a:pt x="268" y="1125"/>
                  </a:lnTo>
                  <a:lnTo>
                    <a:pt x="464" y="1281"/>
                  </a:lnTo>
                  <a:lnTo>
                    <a:pt x="535" y="1205"/>
                  </a:lnTo>
                  <a:cubicBezTo>
                    <a:pt x="611" y="1246"/>
                    <a:pt x="686" y="1276"/>
                    <a:pt x="767" y="1291"/>
                  </a:cubicBezTo>
                  <a:lnTo>
                    <a:pt x="812" y="1412"/>
                  </a:lnTo>
                  <a:lnTo>
                    <a:pt x="1034" y="1412"/>
                  </a:lnTo>
                  <a:lnTo>
                    <a:pt x="1014" y="1291"/>
                  </a:lnTo>
                  <a:cubicBezTo>
                    <a:pt x="1079" y="1281"/>
                    <a:pt x="1145" y="1251"/>
                    <a:pt x="1195" y="1205"/>
                  </a:cubicBezTo>
                  <a:lnTo>
                    <a:pt x="1306" y="1281"/>
                  </a:lnTo>
                  <a:lnTo>
                    <a:pt x="1422" y="1125"/>
                  </a:lnTo>
                  <a:lnTo>
                    <a:pt x="1321" y="1034"/>
                  </a:lnTo>
                  <a:cubicBezTo>
                    <a:pt x="1346" y="969"/>
                    <a:pt x="1357" y="898"/>
                    <a:pt x="1352" y="827"/>
                  </a:cubicBezTo>
                  <a:lnTo>
                    <a:pt x="1472" y="817"/>
                  </a:lnTo>
                  <a:lnTo>
                    <a:pt x="1412" y="596"/>
                  </a:lnTo>
                  <a:lnTo>
                    <a:pt x="1296" y="586"/>
                  </a:lnTo>
                  <a:cubicBezTo>
                    <a:pt x="1256" y="510"/>
                    <a:pt x="1210" y="439"/>
                    <a:pt x="1155" y="374"/>
                  </a:cubicBezTo>
                  <a:lnTo>
                    <a:pt x="1200" y="288"/>
                  </a:lnTo>
                  <a:lnTo>
                    <a:pt x="1004" y="132"/>
                  </a:lnTo>
                  <a:lnTo>
                    <a:pt x="933" y="202"/>
                  </a:lnTo>
                  <a:cubicBezTo>
                    <a:pt x="863" y="162"/>
                    <a:pt x="782" y="132"/>
                    <a:pt x="701" y="117"/>
                  </a:cubicBezTo>
                  <a:lnTo>
                    <a:pt x="6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35"/>
            <p:cNvSpPr/>
            <p:nvPr/>
          </p:nvSpPr>
          <p:spPr>
            <a:xfrm>
              <a:off x="3174529" y="-2305202"/>
              <a:ext cx="1485752" cy="1652077"/>
            </a:xfrm>
            <a:custGeom>
              <a:avLst/>
              <a:gdLst/>
              <a:ahLst/>
              <a:cxnLst/>
              <a:rect l="l" t="t" r="r" b="b"/>
              <a:pathLst>
                <a:path w="10898" h="12118" extrusionOk="0">
                  <a:moveTo>
                    <a:pt x="10545" y="0"/>
                  </a:moveTo>
                  <a:cubicBezTo>
                    <a:pt x="10541" y="0"/>
                    <a:pt x="10538" y="0"/>
                    <a:pt x="10535" y="0"/>
                  </a:cubicBezTo>
                  <a:lnTo>
                    <a:pt x="3609" y="0"/>
                  </a:lnTo>
                  <a:cubicBezTo>
                    <a:pt x="3337" y="16"/>
                    <a:pt x="3100" y="202"/>
                    <a:pt x="3020" y="464"/>
                  </a:cubicBezTo>
                  <a:lnTo>
                    <a:pt x="21" y="11654"/>
                  </a:lnTo>
                  <a:cubicBezTo>
                    <a:pt x="11" y="11694"/>
                    <a:pt x="1" y="11734"/>
                    <a:pt x="6" y="11780"/>
                  </a:cubicBezTo>
                  <a:cubicBezTo>
                    <a:pt x="11" y="11968"/>
                    <a:pt x="167" y="12118"/>
                    <a:pt x="354" y="12118"/>
                  </a:cubicBezTo>
                  <a:cubicBezTo>
                    <a:pt x="357" y="12118"/>
                    <a:pt x="360" y="12118"/>
                    <a:pt x="363" y="12118"/>
                  </a:cubicBezTo>
                  <a:lnTo>
                    <a:pt x="7289" y="12118"/>
                  </a:lnTo>
                  <a:cubicBezTo>
                    <a:pt x="7566" y="12102"/>
                    <a:pt x="7798" y="11916"/>
                    <a:pt x="7879" y="11654"/>
                  </a:cubicBezTo>
                  <a:lnTo>
                    <a:pt x="10878" y="464"/>
                  </a:lnTo>
                  <a:cubicBezTo>
                    <a:pt x="10893" y="424"/>
                    <a:pt x="10898" y="378"/>
                    <a:pt x="10898" y="338"/>
                  </a:cubicBezTo>
                  <a:cubicBezTo>
                    <a:pt x="10888" y="145"/>
                    <a:pt x="10732" y="0"/>
                    <a:pt x="10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35"/>
            <p:cNvSpPr/>
            <p:nvPr/>
          </p:nvSpPr>
          <p:spPr>
            <a:xfrm>
              <a:off x="3255647" y="-2227286"/>
              <a:ext cx="1323652" cy="1501702"/>
            </a:xfrm>
            <a:custGeom>
              <a:avLst/>
              <a:gdLst/>
              <a:ahLst/>
              <a:cxnLst/>
              <a:rect l="l" t="t" r="r" b="b"/>
              <a:pathLst>
                <a:path w="9709" h="11015" extrusionOk="0">
                  <a:moveTo>
                    <a:pt x="2954" y="1"/>
                  </a:moveTo>
                  <a:lnTo>
                    <a:pt x="0" y="11014"/>
                  </a:lnTo>
                  <a:lnTo>
                    <a:pt x="6754" y="11014"/>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35"/>
            <p:cNvSpPr/>
            <p:nvPr/>
          </p:nvSpPr>
          <p:spPr>
            <a:xfrm>
              <a:off x="3391707" y="-1997157"/>
              <a:ext cx="1051533" cy="1041853"/>
            </a:xfrm>
            <a:custGeom>
              <a:avLst/>
              <a:gdLst/>
              <a:ahLst/>
              <a:cxnLst/>
              <a:rect l="l" t="t" r="r" b="b"/>
              <a:pathLst>
                <a:path w="7713" h="7642" extrusionOk="0">
                  <a:moveTo>
                    <a:pt x="6208" y="1"/>
                  </a:moveTo>
                  <a:cubicBezTo>
                    <a:pt x="5205" y="1"/>
                    <a:pt x="3662" y="985"/>
                    <a:pt x="2349" y="2557"/>
                  </a:cubicBezTo>
                  <a:cubicBezTo>
                    <a:pt x="681" y="4543"/>
                    <a:pt x="0" y="6725"/>
                    <a:pt x="837" y="7426"/>
                  </a:cubicBezTo>
                  <a:cubicBezTo>
                    <a:pt x="1013" y="7572"/>
                    <a:pt x="1241" y="7641"/>
                    <a:pt x="1507" y="7641"/>
                  </a:cubicBezTo>
                  <a:cubicBezTo>
                    <a:pt x="2509" y="7641"/>
                    <a:pt x="4050" y="6660"/>
                    <a:pt x="5368" y="5087"/>
                  </a:cubicBezTo>
                  <a:cubicBezTo>
                    <a:pt x="7037" y="3096"/>
                    <a:pt x="7712" y="919"/>
                    <a:pt x="6880" y="218"/>
                  </a:cubicBezTo>
                  <a:cubicBezTo>
                    <a:pt x="6704" y="71"/>
                    <a:pt x="6475" y="1"/>
                    <a:pt x="6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35"/>
            <p:cNvSpPr/>
            <p:nvPr/>
          </p:nvSpPr>
          <p:spPr>
            <a:xfrm>
              <a:off x="3716042" y="-1849917"/>
              <a:ext cx="475664" cy="713292"/>
            </a:xfrm>
            <a:custGeom>
              <a:avLst/>
              <a:gdLst/>
              <a:ahLst/>
              <a:cxnLst/>
              <a:rect l="l" t="t" r="r" b="b"/>
              <a:pathLst>
                <a:path w="3489" h="5232" extrusionOk="0">
                  <a:moveTo>
                    <a:pt x="2213" y="0"/>
                  </a:moveTo>
                  <a:lnTo>
                    <a:pt x="0" y="1739"/>
                  </a:lnTo>
                  <a:lnTo>
                    <a:pt x="983" y="1739"/>
                  </a:lnTo>
                  <a:lnTo>
                    <a:pt x="777" y="2515"/>
                  </a:lnTo>
                  <a:lnTo>
                    <a:pt x="2299" y="2515"/>
                  </a:lnTo>
                  <a:lnTo>
                    <a:pt x="2505" y="1739"/>
                  </a:lnTo>
                  <a:lnTo>
                    <a:pt x="3488" y="1739"/>
                  </a:lnTo>
                  <a:lnTo>
                    <a:pt x="2213" y="0"/>
                  </a:lnTo>
                  <a:close/>
                  <a:moveTo>
                    <a:pt x="716" y="2737"/>
                  </a:moveTo>
                  <a:lnTo>
                    <a:pt x="550" y="3372"/>
                  </a:lnTo>
                  <a:lnTo>
                    <a:pt x="2067" y="3372"/>
                  </a:lnTo>
                  <a:lnTo>
                    <a:pt x="2238" y="2737"/>
                  </a:lnTo>
                  <a:close/>
                  <a:moveTo>
                    <a:pt x="469" y="3664"/>
                  </a:moveTo>
                  <a:lnTo>
                    <a:pt x="388" y="3972"/>
                  </a:lnTo>
                  <a:lnTo>
                    <a:pt x="1906" y="3972"/>
                  </a:lnTo>
                  <a:lnTo>
                    <a:pt x="1991" y="3664"/>
                  </a:lnTo>
                  <a:close/>
                  <a:moveTo>
                    <a:pt x="278" y="4370"/>
                  </a:moveTo>
                  <a:lnTo>
                    <a:pt x="242" y="4511"/>
                  </a:lnTo>
                  <a:lnTo>
                    <a:pt x="1765" y="4511"/>
                  </a:lnTo>
                  <a:lnTo>
                    <a:pt x="1800" y="4370"/>
                  </a:lnTo>
                  <a:close/>
                  <a:moveTo>
                    <a:pt x="66" y="5161"/>
                  </a:moveTo>
                  <a:lnTo>
                    <a:pt x="46" y="5232"/>
                  </a:lnTo>
                  <a:lnTo>
                    <a:pt x="1573" y="5232"/>
                  </a:lnTo>
                  <a:lnTo>
                    <a:pt x="1588" y="516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35"/>
            <p:cNvSpPr/>
            <p:nvPr/>
          </p:nvSpPr>
          <p:spPr>
            <a:xfrm>
              <a:off x="3654829" y="-3956118"/>
              <a:ext cx="1486570" cy="1652077"/>
            </a:xfrm>
            <a:custGeom>
              <a:avLst/>
              <a:gdLst/>
              <a:ahLst/>
              <a:cxnLst/>
              <a:rect l="l" t="t" r="r" b="b"/>
              <a:pathLst>
                <a:path w="10904" h="12118" extrusionOk="0">
                  <a:moveTo>
                    <a:pt x="10550" y="0"/>
                  </a:moveTo>
                  <a:cubicBezTo>
                    <a:pt x="10547" y="0"/>
                    <a:pt x="10543" y="0"/>
                    <a:pt x="10540" y="0"/>
                  </a:cubicBezTo>
                  <a:lnTo>
                    <a:pt x="3610" y="0"/>
                  </a:lnTo>
                  <a:cubicBezTo>
                    <a:pt x="3338" y="15"/>
                    <a:pt x="3101" y="202"/>
                    <a:pt x="3020" y="464"/>
                  </a:cubicBezTo>
                  <a:lnTo>
                    <a:pt x="26" y="11654"/>
                  </a:lnTo>
                  <a:cubicBezTo>
                    <a:pt x="11" y="11694"/>
                    <a:pt x="1" y="11734"/>
                    <a:pt x="6" y="11780"/>
                  </a:cubicBezTo>
                  <a:cubicBezTo>
                    <a:pt x="11" y="11968"/>
                    <a:pt x="167" y="12117"/>
                    <a:pt x="354" y="12117"/>
                  </a:cubicBezTo>
                  <a:cubicBezTo>
                    <a:pt x="357" y="12117"/>
                    <a:pt x="361" y="12117"/>
                    <a:pt x="364" y="12117"/>
                  </a:cubicBezTo>
                  <a:lnTo>
                    <a:pt x="7289" y="12117"/>
                  </a:lnTo>
                  <a:cubicBezTo>
                    <a:pt x="7566" y="12107"/>
                    <a:pt x="7808" y="11921"/>
                    <a:pt x="7884" y="11654"/>
                  </a:cubicBezTo>
                  <a:lnTo>
                    <a:pt x="10883" y="464"/>
                  </a:lnTo>
                  <a:cubicBezTo>
                    <a:pt x="10898" y="424"/>
                    <a:pt x="10903" y="378"/>
                    <a:pt x="10903" y="338"/>
                  </a:cubicBezTo>
                  <a:cubicBezTo>
                    <a:pt x="10898" y="145"/>
                    <a:pt x="10742"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35"/>
            <p:cNvSpPr/>
            <p:nvPr/>
          </p:nvSpPr>
          <p:spPr>
            <a:xfrm>
              <a:off x="3735947" y="-3881272"/>
              <a:ext cx="1323652" cy="1502248"/>
            </a:xfrm>
            <a:custGeom>
              <a:avLst/>
              <a:gdLst/>
              <a:ahLst/>
              <a:cxnLst/>
              <a:rect l="l" t="t" r="r" b="b"/>
              <a:pathLst>
                <a:path w="9709" h="11019" extrusionOk="0">
                  <a:moveTo>
                    <a:pt x="2954" y="1"/>
                  </a:moveTo>
                  <a:lnTo>
                    <a:pt x="1" y="11019"/>
                  </a:lnTo>
                  <a:lnTo>
                    <a:pt x="6760" y="11019"/>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35"/>
            <p:cNvSpPr/>
            <p:nvPr/>
          </p:nvSpPr>
          <p:spPr>
            <a:xfrm>
              <a:off x="3876096" y="-3680999"/>
              <a:ext cx="1049488" cy="1045398"/>
            </a:xfrm>
            <a:custGeom>
              <a:avLst/>
              <a:gdLst/>
              <a:ahLst/>
              <a:cxnLst/>
              <a:rect l="l" t="t" r="r" b="b"/>
              <a:pathLst>
                <a:path w="7698" h="7668" extrusionOk="0">
                  <a:moveTo>
                    <a:pt x="6193" y="1"/>
                  </a:moveTo>
                  <a:cubicBezTo>
                    <a:pt x="5189" y="1"/>
                    <a:pt x="3646" y="991"/>
                    <a:pt x="2334" y="2574"/>
                  </a:cubicBezTo>
                  <a:cubicBezTo>
                    <a:pt x="671" y="4570"/>
                    <a:pt x="1" y="6758"/>
                    <a:pt x="843" y="7453"/>
                  </a:cubicBezTo>
                  <a:cubicBezTo>
                    <a:pt x="1017" y="7598"/>
                    <a:pt x="1244" y="7667"/>
                    <a:pt x="1508" y="7667"/>
                  </a:cubicBezTo>
                  <a:cubicBezTo>
                    <a:pt x="2510" y="7667"/>
                    <a:pt x="4053" y="6677"/>
                    <a:pt x="5369" y="5094"/>
                  </a:cubicBezTo>
                  <a:cubicBezTo>
                    <a:pt x="7032" y="3098"/>
                    <a:pt x="7697" y="911"/>
                    <a:pt x="6861" y="215"/>
                  </a:cubicBezTo>
                  <a:cubicBezTo>
                    <a:pt x="6685" y="70"/>
                    <a:pt x="6457" y="1"/>
                    <a:pt x="6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35"/>
            <p:cNvSpPr/>
            <p:nvPr/>
          </p:nvSpPr>
          <p:spPr>
            <a:xfrm>
              <a:off x="4197023" y="-3504040"/>
              <a:ext cx="474982" cy="343694"/>
            </a:xfrm>
            <a:custGeom>
              <a:avLst/>
              <a:gdLst/>
              <a:ahLst/>
              <a:cxnLst/>
              <a:rect l="l" t="t" r="r" b="b"/>
              <a:pathLst>
                <a:path w="3484" h="2521" extrusionOk="0">
                  <a:moveTo>
                    <a:pt x="2208" y="1"/>
                  </a:moveTo>
                  <a:lnTo>
                    <a:pt x="1" y="1740"/>
                  </a:lnTo>
                  <a:lnTo>
                    <a:pt x="978" y="1740"/>
                  </a:lnTo>
                  <a:lnTo>
                    <a:pt x="772" y="2521"/>
                  </a:lnTo>
                  <a:lnTo>
                    <a:pt x="2294" y="2521"/>
                  </a:lnTo>
                  <a:lnTo>
                    <a:pt x="2501" y="1740"/>
                  </a:lnTo>
                  <a:lnTo>
                    <a:pt x="3484" y="1740"/>
                  </a:lnTo>
                  <a:lnTo>
                    <a:pt x="2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5"/>
            <p:cNvSpPr/>
            <p:nvPr/>
          </p:nvSpPr>
          <p:spPr>
            <a:xfrm>
              <a:off x="4271188" y="-3130898"/>
              <a:ext cx="231084" cy="86707"/>
            </a:xfrm>
            <a:custGeom>
              <a:avLst/>
              <a:gdLst/>
              <a:ahLst/>
              <a:cxnLst/>
              <a:rect l="l" t="t" r="r" b="b"/>
              <a:pathLst>
                <a:path w="1695" h="636" extrusionOk="0">
                  <a:moveTo>
                    <a:pt x="167" y="1"/>
                  </a:moveTo>
                  <a:lnTo>
                    <a:pt x="1" y="636"/>
                  </a:lnTo>
                  <a:lnTo>
                    <a:pt x="1523" y="636"/>
                  </a:lnTo>
                  <a:lnTo>
                    <a:pt x="16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35"/>
            <p:cNvSpPr/>
            <p:nvPr/>
          </p:nvSpPr>
          <p:spPr>
            <a:xfrm>
              <a:off x="4249238" y="-3004381"/>
              <a:ext cx="218677" cy="41990"/>
            </a:xfrm>
            <a:custGeom>
              <a:avLst/>
              <a:gdLst/>
              <a:ahLst/>
              <a:cxnLst/>
              <a:rect l="l" t="t" r="r" b="b"/>
              <a:pathLst>
                <a:path w="1604" h="308" extrusionOk="0">
                  <a:moveTo>
                    <a:pt x="81" y="0"/>
                  </a:moveTo>
                  <a:lnTo>
                    <a:pt x="1" y="308"/>
                  </a:lnTo>
                  <a:lnTo>
                    <a:pt x="1523" y="308"/>
                  </a:lnTo>
                  <a:lnTo>
                    <a:pt x="16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35"/>
            <p:cNvSpPr/>
            <p:nvPr/>
          </p:nvSpPr>
          <p:spPr>
            <a:xfrm>
              <a:off x="4229334" y="-2907585"/>
              <a:ext cx="212542" cy="18678"/>
            </a:xfrm>
            <a:custGeom>
              <a:avLst/>
              <a:gdLst/>
              <a:ahLst/>
              <a:cxnLst/>
              <a:rect l="l" t="t" r="r" b="b"/>
              <a:pathLst>
                <a:path w="1559" h="137" extrusionOk="0">
                  <a:moveTo>
                    <a:pt x="36" y="1"/>
                  </a:moveTo>
                  <a:lnTo>
                    <a:pt x="1" y="137"/>
                  </a:lnTo>
                  <a:lnTo>
                    <a:pt x="1523" y="137"/>
                  </a:lnTo>
                  <a:lnTo>
                    <a:pt x="1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35"/>
            <p:cNvSpPr/>
            <p:nvPr/>
          </p:nvSpPr>
          <p:spPr>
            <a:xfrm>
              <a:off x="4203294" y="-2799610"/>
              <a:ext cx="209679" cy="9680"/>
            </a:xfrm>
            <a:custGeom>
              <a:avLst/>
              <a:gdLst/>
              <a:ahLst/>
              <a:cxnLst/>
              <a:rect l="l" t="t" r="r" b="b"/>
              <a:pathLst>
                <a:path w="1538" h="71" extrusionOk="0">
                  <a:moveTo>
                    <a:pt x="15" y="0"/>
                  </a:moveTo>
                  <a:lnTo>
                    <a:pt x="0" y="71"/>
                  </a:lnTo>
                  <a:lnTo>
                    <a:pt x="1522" y="71"/>
                  </a:lnTo>
                  <a:lnTo>
                    <a:pt x="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35"/>
            <p:cNvSpPr/>
            <p:nvPr/>
          </p:nvSpPr>
          <p:spPr>
            <a:xfrm>
              <a:off x="4403158" y="-4378613"/>
              <a:ext cx="526516" cy="498841"/>
            </a:xfrm>
            <a:custGeom>
              <a:avLst/>
              <a:gdLst/>
              <a:ahLst/>
              <a:cxnLst/>
              <a:rect l="l" t="t" r="r" b="b"/>
              <a:pathLst>
                <a:path w="3862" h="3659" extrusionOk="0">
                  <a:moveTo>
                    <a:pt x="1539" y="1"/>
                  </a:moveTo>
                  <a:cubicBezTo>
                    <a:pt x="1135" y="1"/>
                    <a:pt x="786" y="190"/>
                    <a:pt x="525" y="629"/>
                  </a:cubicBezTo>
                  <a:cubicBezTo>
                    <a:pt x="1" y="1516"/>
                    <a:pt x="177" y="3326"/>
                    <a:pt x="177" y="3326"/>
                  </a:cubicBezTo>
                  <a:lnTo>
                    <a:pt x="611" y="3538"/>
                  </a:lnTo>
                  <a:lnTo>
                    <a:pt x="651" y="3195"/>
                  </a:lnTo>
                  <a:lnTo>
                    <a:pt x="797" y="3613"/>
                  </a:lnTo>
                  <a:lnTo>
                    <a:pt x="2224" y="3659"/>
                  </a:lnTo>
                  <a:lnTo>
                    <a:pt x="2375" y="3225"/>
                  </a:lnTo>
                  <a:lnTo>
                    <a:pt x="2375" y="3659"/>
                  </a:lnTo>
                  <a:lnTo>
                    <a:pt x="3000" y="3528"/>
                  </a:lnTo>
                  <a:lnTo>
                    <a:pt x="3106" y="3079"/>
                  </a:lnTo>
                  <a:lnTo>
                    <a:pt x="3151" y="3502"/>
                  </a:lnTo>
                  <a:lnTo>
                    <a:pt x="3504" y="3407"/>
                  </a:lnTo>
                  <a:cubicBezTo>
                    <a:pt x="3806" y="2267"/>
                    <a:pt x="3862" y="1154"/>
                    <a:pt x="2894" y="513"/>
                  </a:cubicBezTo>
                  <a:cubicBezTo>
                    <a:pt x="2408" y="192"/>
                    <a:pt x="1946"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35"/>
            <p:cNvSpPr/>
            <p:nvPr/>
          </p:nvSpPr>
          <p:spPr>
            <a:xfrm>
              <a:off x="3878823" y="-3695314"/>
              <a:ext cx="629583" cy="572051"/>
            </a:xfrm>
            <a:custGeom>
              <a:avLst/>
              <a:gdLst/>
              <a:ahLst/>
              <a:cxnLst/>
              <a:rect l="l" t="t" r="r" b="b"/>
              <a:pathLst>
                <a:path w="4618" h="4196" extrusionOk="0">
                  <a:moveTo>
                    <a:pt x="4015" y="0"/>
                  </a:moveTo>
                  <a:cubicBezTo>
                    <a:pt x="3834" y="0"/>
                    <a:pt x="3657" y="92"/>
                    <a:pt x="3559" y="260"/>
                  </a:cubicBezTo>
                  <a:cubicBezTo>
                    <a:pt x="3091" y="1036"/>
                    <a:pt x="2637" y="1827"/>
                    <a:pt x="2194" y="2624"/>
                  </a:cubicBezTo>
                  <a:lnTo>
                    <a:pt x="2027" y="2921"/>
                  </a:lnTo>
                  <a:cubicBezTo>
                    <a:pt x="2022" y="2931"/>
                    <a:pt x="2012" y="2946"/>
                    <a:pt x="2007" y="2961"/>
                  </a:cubicBezTo>
                  <a:cubicBezTo>
                    <a:pt x="2002" y="2971"/>
                    <a:pt x="1987" y="2981"/>
                    <a:pt x="1987" y="2991"/>
                  </a:cubicBezTo>
                  <a:cubicBezTo>
                    <a:pt x="1972" y="3017"/>
                    <a:pt x="1952" y="3037"/>
                    <a:pt x="1931" y="3057"/>
                  </a:cubicBezTo>
                  <a:cubicBezTo>
                    <a:pt x="1795" y="3168"/>
                    <a:pt x="1644" y="3259"/>
                    <a:pt x="1478" y="3319"/>
                  </a:cubicBezTo>
                  <a:cubicBezTo>
                    <a:pt x="1080" y="3465"/>
                    <a:pt x="666" y="3571"/>
                    <a:pt x="248" y="3637"/>
                  </a:cubicBezTo>
                  <a:lnTo>
                    <a:pt x="233" y="3637"/>
                  </a:lnTo>
                  <a:cubicBezTo>
                    <a:pt x="117" y="3657"/>
                    <a:pt x="31" y="3753"/>
                    <a:pt x="16" y="3869"/>
                  </a:cubicBezTo>
                  <a:cubicBezTo>
                    <a:pt x="1" y="4010"/>
                    <a:pt x="102" y="4141"/>
                    <a:pt x="248" y="4156"/>
                  </a:cubicBezTo>
                  <a:cubicBezTo>
                    <a:pt x="444" y="4182"/>
                    <a:pt x="641" y="4195"/>
                    <a:pt x="838" y="4195"/>
                  </a:cubicBezTo>
                  <a:cubicBezTo>
                    <a:pt x="1132" y="4195"/>
                    <a:pt x="1425" y="4166"/>
                    <a:pt x="1715" y="4105"/>
                  </a:cubicBezTo>
                  <a:cubicBezTo>
                    <a:pt x="1992" y="4050"/>
                    <a:pt x="2259" y="3939"/>
                    <a:pt x="2496" y="3783"/>
                  </a:cubicBezTo>
                  <a:cubicBezTo>
                    <a:pt x="2561" y="3732"/>
                    <a:pt x="2627" y="3677"/>
                    <a:pt x="2687" y="3616"/>
                  </a:cubicBezTo>
                  <a:cubicBezTo>
                    <a:pt x="2718" y="3586"/>
                    <a:pt x="2748" y="3551"/>
                    <a:pt x="2773" y="3516"/>
                  </a:cubicBezTo>
                  <a:cubicBezTo>
                    <a:pt x="2803" y="3475"/>
                    <a:pt x="2834" y="3430"/>
                    <a:pt x="2849" y="3415"/>
                  </a:cubicBezTo>
                  <a:lnTo>
                    <a:pt x="3030" y="3133"/>
                  </a:lnTo>
                  <a:cubicBezTo>
                    <a:pt x="3534" y="2366"/>
                    <a:pt x="4013" y="1595"/>
                    <a:pt x="4467" y="799"/>
                  </a:cubicBezTo>
                  <a:lnTo>
                    <a:pt x="4472" y="799"/>
                  </a:lnTo>
                  <a:cubicBezTo>
                    <a:pt x="4618" y="547"/>
                    <a:pt x="4537" y="219"/>
                    <a:pt x="4285" y="73"/>
                  </a:cubicBezTo>
                  <a:cubicBezTo>
                    <a:pt x="4201" y="24"/>
                    <a:pt x="4107" y="0"/>
                    <a:pt x="4015" y="0"/>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35"/>
            <p:cNvSpPr/>
            <p:nvPr/>
          </p:nvSpPr>
          <p:spPr>
            <a:xfrm>
              <a:off x="3772347" y="-3229193"/>
              <a:ext cx="200136" cy="140559"/>
            </a:xfrm>
            <a:custGeom>
              <a:avLst/>
              <a:gdLst/>
              <a:ahLst/>
              <a:cxnLst/>
              <a:rect l="l" t="t" r="r" b="b"/>
              <a:pathLst>
                <a:path w="1468" h="1031" extrusionOk="0">
                  <a:moveTo>
                    <a:pt x="520" y="1"/>
                  </a:moveTo>
                  <a:cubicBezTo>
                    <a:pt x="451" y="1"/>
                    <a:pt x="383" y="24"/>
                    <a:pt x="328" y="71"/>
                  </a:cubicBezTo>
                  <a:lnTo>
                    <a:pt x="127" y="238"/>
                  </a:lnTo>
                  <a:cubicBezTo>
                    <a:pt x="36" y="308"/>
                    <a:pt x="1" y="429"/>
                    <a:pt x="31" y="545"/>
                  </a:cubicBezTo>
                  <a:lnTo>
                    <a:pt x="122" y="853"/>
                  </a:lnTo>
                  <a:cubicBezTo>
                    <a:pt x="158" y="963"/>
                    <a:pt x="258" y="1030"/>
                    <a:pt x="364" y="1030"/>
                  </a:cubicBezTo>
                  <a:cubicBezTo>
                    <a:pt x="389" y="1030"/>
                    <a:pt x="414" y="1027"/>
                    <a:pt x="439" y="1019"/>
                  </a:cubicBezTo>
                  <a:lnTo>
                    <a:pt x="595" y="974"/>
                  </a:lnTo>
                  <a:cubicBezTo>
                    <a:pt x="595" y="974"/>
                    <a:pt x="1160" y="883"/>
                    <a:pt x="1467" y="581"/>
                  </a:cubicBezTo>
                  <a:lnTo>
                    <a:pt x="1432" y="475"/>
                  </a:lnTo>
                  <a:cubicBezTo>
                    <a:pt x="1367" y="303"/>
                    <a:pt x="1220" y="172"/>
                    <a:pt x="1044" y="127"/>
                  </a:cubicBezTo>
                  <a:lnTo>
                    <a:pt x="600" y="11"/>
                  </a:lnTo>
                  <a:cubicBezTo>
                    <a:pt x="574" y="4"/>
                    <a:pt x="547" y="1"/>
                    <a:pt x="52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35"/>
            <p:cNvSpPr/>
            <p:nvPr/>
          </p:nvSpPr>
          <p:spPr>
            <a:xfrm>
              <a:off x="4228652" y="-3758300"/>
              <a:ext cx="366462" cy="385685"/>
            </a:xfrm>
            <a:custGeom>
              <a:avLst/>
              <a:gdLst/>
              <a:ahLst/>
              <a:cxnLst/>
              <a:rect l="l" t="t" r="r" b="b"/>
              <a:pathLst>
                <a:path w="2688" h="2829" extrusionOk="0">
                  <a:moveTo>
                    <a:pt x="1623" y="1"/>
                  </a:moveTo>
                  <a:lnTo>
                    <a:pt x="1623" y="1"/>
                  </a:lnTo>
                  <a:cubicBezTo>
                    <a:pt x="772" y="157"/>
                    <a:pt x="636" y="727"/>
                    <a:pt x="0" y="1871"/>
                  </a:cubicBezTo>
                  <a:cubicBezTo>
                    <a:pt x="242" y="2355"/>
                    <a:pt x="691" y="2713"/>
                    <a:pt x="1220" y="2828"/>
                  </a:cubicBezTo>
                  <a:cubicBezTo>
                    <a:pt x="1220" y="2828"/>
                    <a:pt x="2687" y="832"/>
                    <a:pt x="162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35"/>
            <p:cNvSpPr/>
            <p:nvPr/>
          </p:nvSpPr>
          <p:spPr>
            <a:xfrm>
              <a:off x="4285639" y="-3539759"/>
              <a:ext cx="188412" cy="167825"/>
            </a:xfrm>
            <a:custGeom>
              <a:avLst/>
              <a:gdLst/>
              <a:ahLst/>
              <a:cxnLst/>
              <a:rect l="l" t="t" r="r" b="b"/>
              <a:pathLst>
                <a:path w="1382" h="1231" extrusionOk="0">
                  <a:moveTo>
                    <a:pt x="283" y="1"/>
                  </a:moveTo>
                  <a:cubicBezTo>
                    <a:pt x="218" y="283"/>
                    <a:pt x="127" y="555"/>
                    <a:pt x="1" y="812"/>
                  </a:cubicBezTo>
                  <a:cubicBezTo>
                    <a:pt x="228" y="1024"/>
                    <a:pt x="500" y="1165"/>
                    <a:pt x="802" y="1231"/>
                  </a:cubicBezTo>
                  <a:cubicBezTo>
                    <a:pt x="1034" y="903"/>
                    <a:pt x="1231" y="550"/>
                    <a:pt x="1382" y="182"/>
                  </a:cubicBezTo>
                  <a:lnTo>
                    <a:pt x="28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35"/>
            <p:cNvSpPr/>
            <p:nvPr/>
          </p:nvSpPr>
          <p:spPr>
            <a:xfrm>
              <a:off x="4301454" y="-3772206"/>
              <a:ext cx="628220" cy="750783"/>
            </a:xfrm>
            <a:custGeom>
              <a:avLst/>
              <a:gdLst/>
              <a:ahLst/>
              <a:cxnLst/>
              <a:rect l="l" t="t" r="r" b="b"/>
              <a:pathLst>
                <a:path w="4608" h="5507" extrusionOk="0">
                  <a:moveTo>
                    <a:pt x="2503" y="1"/>
                  </a:moveTo>
                  <a:cubicBezTo>
                    <a:pt x="2239" y="1"/>
                    <a:pt x="1974" y="10"/>
                    <a:pt x="1709" y="27"/>
                  </a:cubicBezTo>
                  <a:cubicBezTo>
                    <a:pt x="1538" y="42"/>
                    <a:pt x="1362" y="62"/>
                    <a:pt x="1190" y="88"/>
                  </a:cubicBezTo>
                  <a:cubicBezTo>
                    <a:pt x="570" y="158"/>
                    <a:pt x="86" y="662"/>
                    <a:pt x="66" y="1247"/>
                  </a:cubicBezTo>
                  <a:cubicBezTo>
                    <a:pt x="46" y="1746"/>
                    <a:pt x="56" y="2250"/>
                    <a:pt x="92" y="2749"/>
                  </a:cubicBezTo>
                  <a:cubicBezTo>
                    <a:pt x="117" y="3404"/>
                    <a:pt x="1" y="5259"/>
                    <a:pt x="464" y="5380"/>
                  </a:cubicBezTo>
                  <a:cubicBezTo>
                    <a:pt x="621" y="5471"/>
                    <a:pt x="1057" y="5507"/>
                    <a:pt x="1595" y="5507"/>
                  </a:cubicBezTo>
                  <a:cubicBezTo>
                    <a:pt x="2285" y="5507"/>
                    <a:pt x="3142" y="5447"/>
                    <a:pt x="3791" y="5365"/>
                  </a:cubicBezTo>
                  <a:cubicBezTo>
                    <a:pt x="4341" y="5199"/>
                    <a:pt x="3408" y="3757"/>
                    <a:pt x="4431" y="1055"/>
                  </a:cubicBezTo>
                  <a:cubicBezTo>
                    <a:pt x="4608" y="592"/>
                    <a:pt x="4250" y="108"/>
                    <a:pt x="3731" y="57"/>
                  </a:cubicBezTo>
                  <a:cubicBezTo>
                    <a:pt x="3595" y="47"/>
                    <a:pt x="3448" y="37"/>
                    <a:pt x="3297" y="27"/>
                  </a:cubicBezTo>
                  <a:cubicBezTo>
                    <a:pt x="3033" y="10"/>
                    <a:pt x="2768" y="1"/>
                    <a:pt x="250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35"/>
            <p:cNvSpPr/>
            <p:nvPr/>
          </p:nvSpPr>
          <p:spPr>
            <a:xfrm>
              <a:off x="4228652" y="-3772206"/>
              <a:ext cx="701022" cy="750783"/>
            </a:xfrm>
            <a:custGeom>
              <a:avLst/>
              <a:gdLst/>
              <a:ahLst/>
              <a:cxnLst/>
              <a:rect l="l" t="t" r="r" b="b"/>
              <a:pathLst>
                <a:path w="5142" h="5507" extrusionOk="0">
                  <a:moveTo>
                    <a:pt x="3037" y="1"/>
                  </a:moveTo>
                  <a:cubicBezTo>
                    <a:pt x="2773" y="1"/>
                    <a:pt x="2508" y="10"/>
                    <a:pt x="2243" y="27"/>
                  </a:cubicBezTo>
                  <a:cubicBezTo>
                    <a:pt x="2072" y="42"/>
                    <a:pt x="1896" y="62"/>
                    <a:pt x="1724" y="88"/>
                  </a:cubicBezTo>
                  <a:cubicBezTo>
                    <a:pt x="1689" y="93"/>
                    <a:pt x="1659" y="98"/>
                    <a:pt x="1623" y="103"/>
                  </a:cubicBezTo>
                  <a:cubicBezTo>
                    <a:pt x="772" y="254"/>
                    <a:pt x="636" y="829"/>
                    <a:pt x="0" y="1973"/>
                  </a:cubicBezTo>
                  <a:cubicBezTo>
                    <a:pt x="142" y="2260"/>
                    <a:pt x="358" y="2502"/>
                    <a:pt x="620" y="2673"/>
                  </a:cubicBezTo>
                  <a:cubicBezTo>
                    <a:pt x="620" y="2699"/>
                    <a:pt x="620" y="2724"/>
                    <a:pt x="626" y="2749"/>
                  </a:cubicBezTo>
                  <a:cubicBezTo>
                    <a:pt x="651" y="3404"/>
                    <a:pt x="535" y="5259"/>
                    <a:pt x="998" y="5380"/>
                  </a:cubicBezTo>
                  <a:cubicBezTo>
                    <a:pt x="1155" y="5471"/>
                    <a:pt x="1591" y="5507"/>
                    <a:pt x="2129" y="5507"/>
                  </a:cubicBezTo>
                  <a:cubicBezTo>
                    <a:pt x="2819" y="5507"/>
                    <a:pt x="3676" y="5447"/>
                    <a:pt x="4325" y="5365"/>
                  </a:cubicBezTo>
                  <a:cubicBezTo>
                    <a:pt x="4875" y="5199"/>
                    <a:pt x="3942" y="3757"/>
                    <a:pt x="4965" y="1055"/>
                  </a:cubicBezTo>
                  <a:cubicBezTo>
                    <a:pt x="5142" y="592"/>
                    <a:pt x="4784" y="108"/>
                    <a:pt x="4265" y="57"/>
                  </a:cubicBezTo>
                  <a:cubicBezTo>
                    <a:pt x="4129" y="47"/>
                    <a:pt x="3982" y="37"/>
                    <a:pt x="3831" y="27"/>
                  </a:cubicBezTo>
                  <a:cubicBezTo>
                    <a:pt x="3567" y="10"/>
                    <a:pt x="3302" y="1"/>
                    <a:pt x="3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35"/>
            <p:cNvSpPr/>
            <p:nvPr/>
          </p:nvSpPr>
          <p:spPr>
            <a:xfrm>
              <a:off x="4186798" y="-3031239"/>
              <a:ext cx="946966" cy="2275526"/>
            </a:xfrm>
            <a:custGeom>
              <a:avLst/>
              <a:gdLst/>
              <a:ahLst/>
              <a:cxnLst/>
              <a:rect l="l" t="t" r="r" b="b"/>
              <a:pathLst>
                <a:path w="6946" h="16691" extrusionOk="0">
                  <a:moveTo>
                    <a:pt x="1220" y="1"/>
                  </a:moveTo>
                  <a:cubicBezTo>
                    <a:pt x="1220" y="1"/>
                    <a:pt x="635" y="4582"/>
                    <a:pt x="686" y="7486"/>
                  </a:cubicBezTo>
                  <a:cubicBezTo>
                    <a:pt x="479" y="10212"/>
                    <a:pt x="307" y="15938"/>
                    <a:pt x="0" y="16558"/>
                  </a:cubicBezTo>
                  <a:cubicBezTo>
                    <a:pt x="6" y="16644"/>
                    <a:pt x="203" y="16688"/>
                    <a:pt x="379" y="16688"/>
                  </a:cubicBezTo>
                  <a:cubicBezTo>
                    <a:pt x="481" y="16688"/>
                    <a:pt x="577" y="16674"/>
                    <a:pt x="625" y="16644"/>
                  </a:cubicBezTo>
                  <a:cubicBezTo>
                    <a:pt x="625" y="16644"/>
                    <a:pt x="2666" y="11916"/>
                    <a:pt x="2389" y="7486"/>
                  </a:cubicBezTo>
                  <a:cubicBezTo>
                    <a:pt x="2752" y="6593"/>
                    <a:pt x="3039" y="5762"/>
                    <a:pt x="3271" y="5006"/>
                  </a:cubicBezTo>
                  <a:cubicBezTo>
                    <a:pt x="3508" y="6004"/>
                    <a:pt x="3735" y="6966"/>
                    <a:pt x="3886" y="7707"/>
                  </a:cubicBezTo>
                  <a:cubicBezTo>
                    <a:pt x="4446" y="10374"/>
                    <a:pt x="5182" y="14850"/>
                    <a:pt x="5025" y="16619"/>
                  </a:cubicBezTo>
                  <a:cubicBezTo>
                    <a:pt x="5100" y="16665"/>
                    <a:pt x="5210" y="16691"/>
                    <a:pt x="5340" y="16691"/>
                  </a:cubicBezTo>
                  <a:cubicBezTo>
                    <a:pt x="5463" y="16691"/>
                    <a:pt x="5604" y="16668"/>
                    <a:pt x="5751" y="16619"/>
                  </a:cubicBezTo>
                  <a:cubicBezTo>
                    <a:pt x="5751" y="16619"/>
                    <a:pt x="6946" y="10671"/>
                    <a:pt x="5741" y="7818"/>
                  </a:cubicBezTo>
                  <a:cubicBezTo>
                    <a:pt x="6270" y="1513"/>
                    <a:pt x="4602" y="1"/>
                    <a:pt x="4602"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35"/>
            <p:cNvSpPr/>
            <p:nvPr/>
          </p:nvSpPr>
          <p:spPr>
            <a:xfrm>
              <a:off x="4787343" y="-3532124"/>
              <a:ext cx="71575" cy="195228"/>
            </a:xfrm>
            <a:custGeom>
              <a:avLst/>
              <a:gdLst/>
              <a:ahLst/>
              <a:cxnLst/>
              <a:rect l="l" t="t" r="r" b="b"/>
              <a:pathLst>
                <a:path w="525" h="1432" extrusionOk="0">
                  <a:moveTo>
                    <a:pt x="61" y="0"/>
                  </a:moveTo>
                  <a:lnTo>
                    <a:pt x="61" y="0"/>
                  </a:lnTo>
                  <a:cubicBezTo>
                    <a:pt x="0" y="600"/>
                    <a:pt x="262" y="1200"/>
                    <a:pt x="378" y="1432"/>
                  </a:cubicBezTo>
                  <a:cubicBezTo>
                    <a:pt x="404" y="1094"/>
                    <a:pt x="454" y="756"/>
                    <a:pt x="525" y="429"/>
                  </a:cubicBezTo>
                  <a:lnTo>
                    <a:pt x="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35"/>
            <p:cNvSpPr/>
            <p:nvPr/>
          </p:nvSpPr>
          <p:spPr>
            <a:xfrm>
              <a:off x="4433424" y="-4330487"/>
              <a:ext cx="367825" cy="732515"/>
            </a:xfrm>
            <a:custGeom>
              <a:avLst/>
              <a:gdLst/>
              <a:ahLst/>
              <a:cxnLst/>
              <a:rect l="l" t="t" r="r" b="b"/>
              <a:pathLst>
                <a:path w="2698" h="5373" extrusionOk="0">
                  <a:moveTo>
                    <a:pt x="1604" y="1"/>
                  </a:moveTo>
                  <a:cubicBezTo>
                    <a:pt x="1483" y="1"/>
                    <a:pt x="1361" y="21"/>
                    <a:pt x="1240" y="65"/>
                  </a:cubicBezTo>
                  <a:cubicBezTo>
                    <a:pt x="394" y="337"/>
                    <a:pt x="127" y="1557"/>
                    <a:pt x="207" y="2313"/>
                  </a:cubicBezTo>
                  <a:cubicBezTo>
                    <a:pt x="267" y="2858"/>
                    <a:pt x="694" y="3180"/>
                    <a:pt x="1174" y="3180"/>
                  </a:cubicBezTo>
                  <a:cubicBezTo>
                    <a:pt x="1178" y="3180"/>
                    <a:pt x="1181" y="3180"/>
                    <a:pt x="1185" y="3180"/>
                  </a:cubicBezTo>
                  <a:lnTo>
                    <a:pt x="1185" y="3180"/>
                  </a:lnTo>
                  <a:cubicBezTo>
                    <a:pt x="1251" y="3573"/>
                    <a:pt x="1225" y="3981"/>
                    <a:pt x="656" y="4117"/>
                  </a:cubicBezTo>
                  <a:cubicBezTo>
                    <a:pt x="656" y="4117"/>
                    <a:pt x="1" y="4435"/>
                    <a:pt x="867" y="4510"/>
                  </a:cubicBezTo>
                  <a:cubicBezTo>
                    <a:pt x="772" y="4712"/>
                    <a:pt x="878" y="5372"/>
                    <a:pt x="878" y="5372"/>
                  </a:cubicBezTo>
                  <a:cubicBezTo>
                    <a:pt x="948" y="5085"/>
                    <a:pt x="1034" y="4803"/>
                    <a:pt x="1135" y="4525"/>
                  </a:cubicBezTo>
                  <a:cubicBezTo>
                    <a:pt x="1192" y="4527"/>
                    <a:pt x="1247" y="4528"/>
                    <a:pt x="1299" y="4528"/>
                  </a:cubicBezTo>
                  <a:cubicBezTo>
                    <a:pt x="2456" y="4528"/>
                    <a:pt x="2243" y="4117"/>
                    <a:pt x="2243" y="4117"/>
                  </a:cubicBezTo>
                  <a:cubicBezTo>
                    <a:pt x="1986" y="3855"/>
                    <a:pt x="2027" y="3245"/>
                    <a:pt x="2123" y="2741"/>
                  </a:cubicBezTo>
                  <a:cubicBezTo>
                    <a:pt x="2465" y="2393"/>
                    <a:pt x="2516" y="2035"/>
                    <a:pt x="2657" y="1305"/>
                  </a:cubicBezTo>
                  <a:cubicBezTo>
                    <a:pt x="2697" y="1108"/>
                    <a:pt x="2687" y="901"/>
                    <a:pt x="2616" y="715"/>
                  </a:cubicBezTo>
                  <a:cubicBezTo>
                    <a:pt x="2458" y="275"/>
                    <a:pt x="2045" y="1"/>
                    <a:pt x="1604"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35"/>
            <p:cNvSpPr/>
            <p:nvPr/>
          </p:nvSpPr>
          <p:spPr>
            <a:xfrm>
              <a:off x="4498045" y="-4343848"/>
              <a:ext cx="390456" cy="276755"/>
            </a:xfrm>
            <a:custGeom>
              <a:avLst/>
              <a:gdLst/>
              <a:ahLst/>
              <a:cxnLst/>
              <a:rect l="l" t="t" r="r" b="b"/>
              <a:pathLst>
                <a:path w="2864" h="2030" extrusionOk="0">
                  <a:moveTo>
                    <a:pt x="1001" y="0"/>
                  </a:moveTo>
                  <a:cubicBezTo>
                    <a:pt x="438" y="0"/>
                    <a:pt x="0" y="412"/>
                    <a:pt x="0" y="803"/>
                  </a:cubicBezTo>
                  <a:cubicBezTo>
                    <a:pt x="141" y="752"/>
                    <a:pt x="293" y="727"/>
                    <a:pt x="449" y="727"/>
                  </a:cubicBezTo>
                  <a:cubicBezTo>
                    <a:pt x="535" y="667"/>
                    <a:pt x="600" y="586"/>
                    <a:pt x="640" y="490"/>
                  </a:cubicBezTo>
                  <a:lnTo>
                    <a:pt x="640" y="490"/>
                  </a:lnTo>
                  <a:cubicBezTo>
                    <a:pt x="651" y="576"/>
                    <a:pt x="640" y="657"/>
                    <a:pt x="615" y="737"/>
                  </a:cubicBezTo>
                  <a:cubicBezTo>
                    <a:pt x="756" y="762"/>
                    <a:pt x="898" y="808"/>
                    <a:pt x="1029" y="863"/>
                  </a:cubicBezTo>
                  <a:cubicBezTo>
                    <a:pt x="1160" y="803"/>
                    <a:pt x="1260" y="687"/>
                    <a:pt x="1311" y="556"/>
                  </a:cubicBezTo>
                  <a:lnTo>
                    <a:pt x="1311" y="556"/>
                  </a:lnTo>
                  <a:cubicBezTo>
                    <a:pt x="1326" y="687"/>
                    <a:pt x="1291" y="823"/>
                    <a:pt x="1215" y="939"/>
                  </a:cubicBezTo>
                  <a:cubicBezTo>
                    <a:pt x="1337" y="975"/>
                    <a:pt x="1435" y="992"/>
                    <a:pt x="1517" y="992"/>
                  </a:cubicBezTo>
                  <a:cubicBezTo>
                    <a:pt x="1536" y="992"/>
                    <a:pt x="1555" y="991"/>
                    <a:pt x="1573" y="989"/>
                  </a:cubicBezTo>
                  <a:lnTo>
                    <a:pt x="1573" y="989"/>
                  </a:lnTo>
                  <a:cubicBezTo>
                    <a:pt x="1749" y="1507"/>
                    <a:pt x="1130" y="2029"/>
                    <a:pt x="1852" y="2029"/>
                  </a:cubicBezTo>
                  <a:cubicBezTo>
                    <a:pt x="1875" y="2029"/>
                    <a:pt x="1900" y="2029"/>
                    <a:pt x="1926" y="2028"/>
                  </a:cubicBezTo>
                  <a:cubicBezTo>
                    <a:pt x="2863" y="1992"/>
                    <a:pt x="2480" y="672"/>
                    <a:pt x="1926" y="369"/>
                  </a:cubicBezTo>
                  <a:cubicBezTo>
                    <a:pt x="1916" y="364"/>
                    <a:pt x="1901" y="359"/>
                    <a:pt x="1890" y="354"/>
                  </a:cubicBezTo>
                  <a:cubicBezTo>
                    <a:pt x="1589" y="101"/>
                    <a:pt x="1280"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35"/>
            <p:cNvSpPr/>
            <p:nvPr/>
          </p:nvSpPr>
          <p:spPr>
            <a:xfrm>
              <a:off x="4490411" y="-4122444"/>
              <a:ext cx="42127" cy="67348"/>
            </a:xfrm>
            <a:custGeom>
              <a:avLst/>
              <a:gdLst/>
              <a:ahLst/>
              <a:cxnLst/>
              <a:rect l="l" t="t" r="r" b="b"/>
              <a:pathLst>
                <a:path w="309" h="494" extrusionOk="0">
                  <a:moveTo>
                    <a:pt x="308" y="0"/>
                  </a:moveTo>
                  <a:lnTo>
                    <a:pt x="308" y="0"/>
                  </a:lnTo>
                  <a:cubicBezTo>
                    <a:pt x="223" y="152"/>
                    <a:pt x="117" y="298"/>
                    <a:pt x="1" y="424"/>
                  </a:cubicBezTo>
                  <a:cubicBezTo>
                    <a:pt x="50" y="469"/>
                    <a:pt x="115" y="494"/>
                    <a:pt x="184" y="494"/>
                  </a:cubicBezTo>
                  <a:cubicBezTo>
                    <a:pt x="200" y="494"/>
                    <a:pt x="216" y="492"/>
                    <a:pt x="233" y="489"/>
                  </a:cubicBezTo>
                  <a:lnTo>
                    <a:pt x="308"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5"/>
            <p:cNvSpPr/>
            <p:nvPr/>
          </p:nvSpPr>
          <p:spPr>
            <a:xfrm>
              <a:off x="4722176" y="-4113037"/>
              <a:ext cx="97614" cy="111929"/>
            </a:xfrm>
            <a:custGeom>
              <a:avLst/>
              <a:gdLst/>
              <a:ahLst/>
              <a:cxnLst/>
              <a:rect l="l" t="t" r="r" b="b"/>
              <a:pathLst>
                <a:path w="716" h="821" extrusionOk="0">
                  <a:moveTo>
                    <a:pt x="426" y="1"/>
                  </a:moveTo>
                  <a:cubicBezTo>
                    <a:pt x="255" y="1"/>
                    <a:pt x="111" y="240"/>
                    <a:pt x="60" y="420"/>
                  </a:cubicBezTo>
                  <a:cubicBezTo>
                    <a:pt x="1" y="620"/>
                    <a:pt x="61" y="821"/>
                    <a:pt x="214" y="821"/>
                  </a:cubicBezTo>
                  <a:cubicBezTo>
                    <a:pt x="230" y="821"/>
                    <a:pt x="248" y="818"/>
                    <a:pt x="267" y="813"/>
                  </a:cubicBezTo>
                  <a:cubicBezTo>
                    <a:pt x="423" y="763"/>
                    <a:pt x="549" y="652"/>
                    <a:pt x="619" y="506"/>
                  </a:cubicBezTo>
                  <a:cubicBezTo>
                    <a:pt x="715" y="309"/>
                    <a:pt x="660" y="57"/>
                    <a:pt x="473" y="7"/>
                  </a:cubicBezTo>
                  <a:cubicBezTo>
                    <a:pt x="457" y="3"/>
                    <a:pt x="441" y="1"/>
                    <a:pt x="426"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5"/>
            <p:cNvSpPr/>
            <p:nvPr/>
          </p:nvSpPr>
          <p:spPr>
            <a:xfrm>
              <a:off x="4470506" y="-4225511"/>
              <a:ext cx="185685" cy="209543"/>
            </a:xfrm>
            <a:custGeom>
              <a:avLst/>
              <a:gdLst/>
              <a:ahLst/>
              <a:cxnLst/>
              <a:rect l="l" t="t" r="r" b="b"/>
              <a:pathLst>
                <a:path w="1362" h="1537" extrusionOk="0">
                  <a:moveTo>
                    <a:pt x="352" y="0"/>
                  </a:moveTo>
                  <a:cubicBezTo>
                    <a:pt x="222" y="0"/>
                    <a:pt x="98" y="55"/>
                    <a:pt x="16" y="157"/>
                  </a:cubicBezTo>
                  <a:cubicBezTo>
                    <a:pt x="1" y="172"/>
                    <a:pt x="1" y="197"/>
                    <a:pt x="16" y="212"/>
                  </a:cubicBezTo>
                  <a:cubicBezTo>
                    <a:pt x="26" y="217"/>
                    <a:pt x="36" y="222"/>
                    <a:pt x="46" y="222"/>
                  </a:cubicBezTo>
                  <a:cubicBezTo>
                    <a:pt x="56" y="222"/>
                    <a:pt x="66" y="217"/>
                    <a:pt x="76" y="207"/>
                  </a:cubicBezTo>
                  <a:cubicBezTo>
                    <a:pt x="144" y="130"/>
                    <a:pt x="238" y="81"/>
                    <a:pt x="339" y="81"/>
                  </a:cubicBezTo>
                  <a:cubicBezTo>
                    <a:pt x="344" y="81"/>
                    <a:pt x="349" y="81"/>
                    <a:pt x="354" y="81"/>
                  </a:cubicBezTo>
                  <a:cubicBezTo>
                    <a:pt x="374" y="81"/>
                    <a:pt x="394" y="66"/>
                    <a:pt x="399" y="46"/>
                  </a:cubicBezTo>
                  <a:cubicBezTo>
                    <a:pt x="399" y="46"/>
                    <a:pt x="399" y="41"/>
                    <a:pt x="399" y="41"/>
                  </a:cubicBezTo>
                  <a:cubicBezTo>
                    <a:pt x="404" y="20"/>
                    <a:pt x="389" y="0"/>
                    <a:pt x="369" y="0"/>
                  </a:cubicBezTo>
                  <a:cubicBezTo>
                    <a:pt x="363" y="0"/>
                    <a:pt x="357" y="0"/>
                    <a:pt x="352" y="0"/>
                  </a:cubicBezTo>
                  <a:close/>
                  <a:moveTo>
                    <a:pt x="1064" y="97"/>
                  </a:moveTo>
                  <a:cubicBezTo>
                    <a:pt x="1046" y="97"/>
                    <a:pt x="1027" y="98"/>
                    <a:pt x="1009" y="101"/>
                  </a:cubicBezTo>
                  <a:cubicBezTo>
                    <a:pt x="984" y="106"/>
                    <a:pt x="968" y="126"/>
                    <a:pt x="973" y="152"/>
                  </a:cubicBezTo>
                  <a:cubicBezTo>
                    <a:pt x="978" y="169"/>
                    <a:pt x="994" y="183"/>
                    <a:pt x="1011" y="183"/>
                  </a:cubicBezTo>
                  <a:cubicBezTo>
                    <a:pt x="1014" y="183"/>
                    <a:pt x="1016" y="182"/>
                    <a:pt x="1019" y="182"/>
                  </a:cubicBezTo>
                  <a:cubicBezTo>
                    <a:pt x="1033" y="180"/>
                    <a:pt x="1047" y="179"/>
                    <a:pt x="1061" y="179"/>
                  </a:cubicBezTo>
                  <a:cubicBezTo>
                    <a:pt x="1146" y="179"/>
                    <a:pt x="1225" y="218"/>
                    <a:pt x="1286" y="283"/>
                  </a:cubicBezTo>
                  <a:cubicBezTo>
                    <a:pt x="1291" y="293"/>
                    <a:pt x="1301" y="298"/>
                    <a:pt x="1311" y="298"/>
                  </a:cubicBezTo>
                  <a:cubicBezTo>
                    <a:pt x="1326" y="298"/>
                    <a:pt x="1336" y="293"/>
                    <a:pt x="1346" y="283"/>
                  </a:cubicBezTo>
                  <a:cubicBezTo>
                    <a:pt x="1362" y="267"/>
                    <a:pt x="1362" y="242"/>
                    <a:pt x="1346" y="227"/>
                  </a:cubicBezTo>
                  <a:cubicBezTo>
                    <a:pt x="1273" y="145"/>
                    <a:pt x="1171" y="97"/>
                    <a:pt x="1064" y="97"/>
                  </a:cubicBezTo>
                  <a:close/>
                  <a:moveTo>
                    <a:pt x="36" y="439"/>
                  </a:moveTo>
                  <a:lnTo>
                    <a:pt x="36" y="439"/>
                  </a:lnTo>
                  <a:cubicBezTo>
                    <a:pt x="36" y="439"/>
                    <a:pt x="66" y="499"/>
                    <a:pt x="112" y="514"/>
                  </a:cubicBezTo>
                  <a:cubicBezTo>
                    <a:pt x="91" y="535"/>
                    <a:pt x="76" y="570"/>
                    <a:pt x="71" y="605"/>
                  </a:cubicBezTo>
                  <a:cubicBezTo>
                    <a:pt x="61" y="676"/>
                    <a:pt x="91" y="731"/>
                    <a:pt x="137" y="736"/>
                  </a:cubicBezTo>
                  <a:cubicBezTo>
                    <a:pt x="140" y="737"/>
                    <a:pt x="144" y="737"/>
                    <a:pt x="147" y="737"/>
                  </a:cubicBezTo>
                  <a:cubicBezTo>
                    <a:pt x="188" y="737"/>
                    <a:pt x="223" y="685"/>
                    <a:pt x="233" y="620"/>
                  </a:cubicBezTo>
                  <a:cubicBezTo>
                    <a:pt x="248" y="550"/>
                    <a:pt x="217" y="494"/>
                    <a:pt x="172" y="489"/>
                  </a:cubicBezTo>
                  <a:lnTo>
                    <a:pt x="36" y="439"/>
                  </a:lnTo>
                  <a:close/>
                  <a:moveTo>
                    <a:pt x="878" y="484"/>
                  </a:moveTo>
                  <a:cubicBezTo>
                    <a:pt x="878" y="484"/>
                    <a:pt x="908" y="550"/>
                    <a:pt x="958" y="565"/>
                  </a:cubicBezTo>
                  <a:cubicBezTo>
                    <a:pt x="933" y="585"/>
                    <a:pt x="918" y="620"/>
                    <a:pt x="913" y="656"/>
                  </a:cubicBezTo>
                  <a:cubicBezTo>
                    <a:pt x="903" y="726"/>
                    <a:pt x="933" y="782"/>
                    <a:pt x="979" y="787"/>
                  </a:cubicBezTo>
                  <a:cubicBezTo>
                    <a:pt x="982" y="787"/>
                    <a:pt x="986" y="788"/>
                    <a:pt x="989" y="788"/>
                  </a:cubicBezTo>
                  <a:cubicBezTo>
                    <a:pt x="1031" y="788"/>
                    <a:pt x="1070" y="736"/>
                    <a:pt x="1074" y="671"/>
                  </a:cubicBezTo>
                  <a:cubicBezTo>
                    <a:pt x="1084" y="610"/>
                    <a:pt x="1064" y="565"/>
                    <a:pt x="1034" y="545"/>
                  </a:cubicBezTo>
                  <a:lnTo>
                    <a:pt x="878" y="484"/>
                  </a:lnTo>
                  <a:close/>
                  <a:moveTo>
                    <a:pt x="1107" y="1303"/>
                  </a:moveTo>
                  <a:cubicBezTo>
                    <a:pt x="1102" y="1303"/>
                    <a:pt x="1097" y="1306"/>
                    <a:pt x="1094" y="1311"/>
                  </a:cubicBezTo>
                  <a:cubicBezTo>
                    <a:pt x="982" y="1428"/>
                    <a:pt x="825" y="1493"/>
                    <a:pt x="661" y="1493"/>
                  </a:cubicBezTo>
                  <a:cubicBezTo>
                    <a:pt x="649" y="1493"/>
                    <a:pt x="638" y="1493"/>
                    <a:pt x="626" y="1492"/>
                  </a:cubicBezTo>
                  <a:cubicBezTo>
                    <a:pt x="616" y="1492"/>
                    <a:pt x="606" y="1497"/>
                    <a:pt x="606" y="1512"/>
                  </a:cubicBezTo>
                  <a:cubicBezTo>
                    <a:pt x="606" y="1523"/>
                    <a:pt x="611" y="1533"/>
                    <a:pt x="621" y="1533"/>
                  </a:cubicBezTo>
                  <a:cubicBezTo>
                    <a:pt x="641" y="1535"/>
                    <a:pt x="661" y="1536"/>
                    <a:pt x="681" y="1536"/>
                  </a:cubicBezTo>
                  <a:cubicBezTo>
                    <a:pt x="700" y="1536"/>
                    <a:pt x="719" y="1535"/>
                    <a:pt x="737" y="1533"/>
                  </a:cubicBezTo>
                  <a:cubicBezTo>
                    <a:pt x="883" y="1517"/>
                    <a:pt x="1024" y="1447"/>
                    <a:pt x="1120" y="1336"/>
                  </a:cubicBezTo>
                  <a:cubicBezTo>
                    <a:pt x="1130" y="1331"/>
                    <a:pt x="1130" y="1316"/>
                    <a:pt x="1120" y="1311"/>
                  </a:cubicBezTo>
                  <a:cubicBezTo>
                    <a:pt x="1117" y="1306"/>
                    <a:pt x="1112" y="1303"/>
                    <a:pt x="1107"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35"/>
            <p:cNvSpPr/>
            <p:nvPr/>
          </p:nvSpPr>
          <p:spPr>
            <a:xfrm>
              <a:off x="4239695" y="-3050461"/>
              <a:ext cx="815814" cy="1016904"/>
            </a:xfrm>
            <a:custGeom>
              <a:avLst/>
              <a:gdLst/>
              <a:ahLst/>
              <a:cxnLst/>
              <a:rect l="l" t="t" r="r" b="b"/>
              <a:pathLst>
                <a:path w="5984" h="7459" extrusionOk="0">
                  <a:moveTo>
                    <a:pt x="802" y="0"/>
                  </a:moveTo>
                  <a:lnTo>
                    <a:pt x="781" y="373"/>
                  </a:lnTo>
                  <a:cubicBezTo>
                    <a:pt x="565" y="1003"/>
                    <a:pt x="0" y="5358"/>
                    <a:pt x="0" y="7238"/>
                  </a:cubicBezTo>
                  <a:cubicBezTo>
                    <a:pt x="802" y="7396"/>
                    <a:pt x="1518" y="7458"/>
                    <a:pt x="2149" y="7458"/>
                  </a:cubicBezTo>
                  <a:cubicBezTo>
                    <a:pt x="3211" y="7458"/>
                    <a:pt x="4027" y="7282"/>
                    <a:pt x="4587" y="7092"/>
                  </a:cubicBezTo>
                  <a:cubicBezTo>
                    <a:pt x="4738" y="6659"/>
                    <a:pt x="5086" y="5127"/>
                    <a:pt x="5086" y="5127"/>
                  </a:cubicBezTo>
                  <a:cubicBezTo>
                    <a:pt x="5086" y="5127"/>
                    <a:pt x="5333" y="6639"/>
                    <a:pt x="5348" y="7107"/>
                  </a:cubicBezTo>
                  <a:cubicBezTo>
                    <a:pt x="5489" y="7042"/>
                    <a:pt x="5711" y="6971"/>
                    <a:pt x="5776" y="6906"/>
                  </a:cubicBezTo>
                  <a:cubicBezTo>
                    <a:pt x="5983" y="6160"/>
                    <a:pt x="5509" y="1568"/>
                    <a:pt x="4426" y="363"/>
                  </a:cubicBezTo>
                  <a:lnTo>
                    <a:pt x="4325" y="26"/>
                  </a:lnTo>
                  <a:cubicBezTo>
                    <a:pt x="3782" y="79"/>
                    <a:pt x="3236" y="106"/>
                    <a:pt x="2689" y="106"/>
                  </a:cubicBezTo>
                  <a:cubicBezTo>
                    <a:pt x="2059" y="106"/>
                    <a:pt x="1428" y="71"/>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5"/>
            <p:cNvSpPr/>
            <p:nvPr/>
          </p:nvSpPr>
          <p:spPr>
            <a:xfrm>
              <a:off x="3984072" y="-809564"/>
              <a:ext cx="1047988" cy="158827"/>
            </a:xfrm>
            <a:custGeom>
              <a:avLst/>
              <a:gdLst/>
              <a:ahLst/>
              <a:cxnLst/>
              <a:rect l="l" t="t" r="r" b="b"/>
              <a:pathLst>
                <a:path w="7687" h="1165" extrusionOk="0">
                  <a:moveTo>
                    <a:pt x="1623" y="0"/>
                  </a:moveTo>
                  <a:cubicBezTo>
                    <a:pt x="1623" y="0"/>
                    <a:pt x="1114" y="560"/>
                    <a:pt x="761" y="726"/>
                  </a:cubicBezTo>
                  <a:cubicBezTo>
                    <a:pt x="731" y="741"/>
                    <a:pt x="701" y="756"/>
                    <a:pt x="665" y="761"/>
                  </a:cubicBezTo>
                  <a:cubicBezTo>
                    <a:pt x="0" y="943"/>
                    <a:pt x="222" y="1165"/>
                    <a:pt x="222" y="1165"/>
                  </a:cubicBezTo>
                  <a:lnTo>
                    <a:pt x="1618" y="1165"/>
                  </a:lnTo>
                  <a:lnTo>
                    <a:pt x="2173" y="918"/>
                  </a:lnTo>
                  <a:lnTo>
                    <a:pt x="2218" y="1124"/>
                  </a:lnTo>
                  <a:lnTo>
                    <a:pt x="2384" y="1124"/>
                  </a:lnTo>
                  <a:cubicBezTo>
                    <a:pt x="2682" y="635"/>
                    <a:pt x="2540" y="282"/>
                    <a:pt x="2450" y="111"/>
                  </a:cubicBezTo>
                  <a:cubicBezTo>
                    <a:pt x="2435" y="71"/>
                    <a:pt x="2414" y="35"/>
                    <a:pt x="2389" y="0"/>
                  </a:cubicBezTo>
                  <a:close/>
                  <a:moveTo>
                    <a:pt x="6628" y="0"/>
                  </a:moveTo>
                  <a:cubicBezTo>
                    <a:pt x="6628" y="0"/>
                    <a:pt x="6124" y="560"/>
                    <a:pt x="5771" y="726"/>
                  </a:cubicBezTo>
                  <a:cubicBezTo>
                    <a:pt x="5741" y="741"/>
                    <a:pt x="5706" y="756"/>
                    <a:pt x="5676" y="761"/>
                  </a:cubicBezTo>
                  <a:cubicBezTo>
                    <a:pt x="5010" y="943"/>
                    <a:pt x="5232" y="1165"/>
                    <a:pt x="5232" y="1165"/>
                  </a:cubicBezTo>
                  <a:lnTo>
                    <a:pt x="6628" y="1165"/>
                  </a:lnTo>
                  <a:lnTo>
                    <a:pt x="7183" y="918"/>
                  </a:lnTo>
                  <a:lnTo>
                    <a:pt x="7228" y="1124"/>
                  </a:lnTo>
                  <a:lnTo>
                    <a:pt x="7394" y="1124"/>
                  </a:lnTo>
                  <a:cubicBezTo>
                    <a:pt x="7687" y="635"/>
                    <a:pt x="7546" y="282"/>
                    <a:pt x="7460" y="111"/>
                  </a:cubicBezTo>
                  <a:cubicBezTo>
                    <a:pt x="7440" y="71"/>
                    <a:pt x="7420" y="35"/>
                    <a:pt x="7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35"/>
            <p:cNvSpPr/>
            <p:nvPr/>
          </p:nvSpPr>
          <p:spPr>
            <a:xfrm>
              <a:off x="4087821" y="-831650"/>
              <a:ext cx="913291" cy="133879"/>
            </a:xfrm>
            <a:custGeom>
              <a:avLst/>
              <a:gdLst/>
              <a:ahLst/>
              <a:cxnLst/>
              <a:rect l="l" t="t" r="r" b="b"/>
              <a:pathLst>
                <a:path w="6699" h="982" extrusionOk="0">
                  <a:moveTo>
                    <a:pt x="913" y="1"/>
                  </a:moveTo>
                  <a:cubicBezTo>
                    <a:pt x="913" y="1"/>
                    <a:pt x="353" y="727"/>
                    <a:pt x="0" y="893"/>
                  </a:cubicBezTo>
                  <a:cubicBezTo>
                    <a:pt x="60" y="955"/>
                    <a:pt x="150" y="981"/>
                    <a:pt x="255" y="981"/>
                  </a:cubicBezTo>
                  <a:cubicBezTo>
                    <a:pt x="414" y="981"/>
                    <a:pt x="609" y="921"/>
                    <a:pt x="792" y="833"/>
                  </a:cubicBezTo>
                  <a:cubicBezTo>
                    <a:pt x="1095" y="679"/>
                    <a:pt x="1495" y="261"/>
                    <a:pt x="1647" y="261"/>
                  </a:cubicBezTo>
                  <a:cubicBezTo>
                    <a:pt x="1664" y="261"/>
                    <a:pt x="1678" y="266"/>
                    <a:pt x="1689" y="278"/>
                  </a:cubicBezTo>
                  <a:cubicBezTo>
                    <a:pt x="1653" y="203"/>
                    <a:pt x="1527" y="1"/>
                    <a:pt x="1527" y="1"/>
                  </a:cubicBezTo>
                  <a:close/>
                  <a:moveTo>
                    <a:pt x="5923" y="1"/>
                  </a:moveTo>
                  <a:cubicBezTo>
                    <a:pt x="5923" y="1"/>
                    <a:pt x="5363" y="727"/>
                    <a:pt x="5005" y="893"/>
                  </a:cubicBezTo>
                  <a:cubicBezTo>
                    <a:pt x="5065" y="955"/>
                    <a:pt x="5155" y="981"/>
                    <a:pt x="5260" y="981"/>
                  </a:cubicBezTo>
                  <a:cubicBezTo>
                    <a:pt x="5419" y="981"/>
                    <a:pt x="5614" y="921"/>
                    <a:pt x="5797" y="833"/>
                  </a:cubicBezTo>
                  <a:cubicBezTo>
                    <a:pt x="6100" y="679"/>
                    <a:pt x="6505" y="261"/>
                    <a:pt x="6657" y="261"/>
                  </a:cubicBezTo>
                  <a:cubicBezTo>
                    <a:pt x="6674" y="261"/>
                    <a:pt x="6689" y="266"/>
                    <a:pt x="6699" y="278"/>
                  </a:cubicBezTo>
                  <a:cubicBezTo>
                    <a:pt x="6669" y="203"/>
                    <a:pt x="6538" y="1"/>
                    <a:pt x="6538"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5"/>
            <p:cNvSpPr/>
            <p:nvPr/>
          </p:nvSpPr>
          <p:spPr>
            <a:xfrm>
              <a:off x="4342762" y="-3045690"/>
              <a:ext cx="59850" cy="45535"/>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5"/>
            <p:cNvSpPr/>
            <p:nvPr/>
          </p:nvSpPr>
          <p:spPr>
            <a:xfrm>
              <a:off x="4412156" y="-3035329"/>
              <a:ext cx="250988" cy="46898"/>
            </a:xfrm>
            <a:custGeom>
              <a:avLst/>
              <a:gdLst/>
              <a:ahLst/>
              <a:cxnLst/>
              <a:rect l="l" t="t" r="r" b="b"/>
              <a:pathLst>
                <a:path w="1841" h="344" extrusionOk="0">
                  <a:moveTo>
                    <a:pt x="0" y="0"/>
                  </a:moveTo>
                  <a:lnTo>
                    <a:pt x="5" y="267"/>
                  </a:lnTo>
                  <a:cubicBezTo>
                    <a:pt x="409" y="318"/>
                    <a:pt x="815" y="343"/>
                    <a:pt x="1220" y="343"/>
                  </a:cubicBezTo>
                  <a:cubicBezTo>
                    <a:pt x="1427" y="343"/>
                    <a:pt x="1634" y="337"/>
                    <a:pt x="1840" y="323"/>
                  </a:cubicBezTo>
                  <a:lnTo>
                    <a:pt x="1815" y="71"/>
                  </a:lnTo>
                  <a:cubicBezTo>
                    <a:pt x="1679" y="75"/>
                    <a:pt x="1543" y="78"/>
                    <a:pt x="1406" y="78"/>
                  </a:cubicBezTo>
                  <a:cubicBezTo>
                    <a:pt x="938" y="78"/>
                    <a:pt x="469" y="51"/>
                    <a:pt x="0"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5"/>
            <p:cNvSpPr/>
            <p:nvPr/>
          </p:nvSpPr>
          <p:spPr>
            <a:xfrm>
              <a:off x="4669824" y="-3039419"/>
              <a:ext cx="175324" cy="47444"/>
            </a:xfrm>
            <a:custGeom>
              <a:avLst/>
              <a:gdLst/>
              <a:ahLst/>
              <a:cxnLst/>
              <a:rect l="l" t="t" r="r" b="b"/>
              <a:pathLst>
                <a:path w="1286" h="348" extrusionOk="0">
                  <a:moveTo>
                    <a:pt x="1225" y="0"/>
                  </a:moveTo>
                  <a:cubicBezTo>
                    <a:pt x="787" y="56"/>
                    <a:pt x="378" y="86"/>
                    <a:pt x="0" y="101"/>
                  </a:cubicBezTo>
                  <a:lnTo>
                    <a:pt x="26" y="348"/>
                  </a:lnTo>
                  <a:cubicBezTo>
                    <a:pt x="449" y="323"/>
                    <a:pt x="872" y="277"/>
                    <a:pt x="1286" y="207"/>
                  </a:cubicBezTo>
                  <a:lnTo>
                    <a:pt x="1225" y="0"/>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5"/>
            <p:cNvSpPr/>
            <p:nvPr/>
          </p:nvSpPr>
          <p:spPr>
            <a:xfrm>
              <a:off x="4342762" y="-3045690"/>
              <a:ext cx="59850" cy="45535"/>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5"/>
            <p:cNvSpPr/>
            <p:nvPr/>
          </p:nvSpPr>
          <p:spPr>
            <a:xfrm>
              <a:off x="4412156" y="-3039419"/>
              <a:ext cx="432992" cy="50988"/>
            </a:xfrm>
            <a:custGeom>
              <a:avLst/>
              <a:gdLst/>
              <a:ahLst/>
              <a:cxnLst/>
              <a:rect l="l" t="t" r="r" b="b"/>
              <a:pathLst>
                <a:path w="3176" h="374" extrusionOk="0">
                  <a:moveTo>
                    <a:pt x="3115" y="0"/>
                  </a:moveTo>
                  <a:cubicBezTo>
                    <a:pt x="2677" y="56"/>
                    <a:pt x="2268" y="86"/>
                    <a:pt x="1890" y="101"/>
                  </a:cubicBezTo>
                  <a:lnTo>
                    <a:pt x="1916" y="348"/>
                  </a:lnTo>
                  <a:cubicBezTo>
                    <a:pt x="2339" y="323"/>
                    <a:pt x="2762" y="277"/>
                    <a:pt x="3176" y="207"/>
                  </a:cubicBezTo>
                  <a:lnTo>
                    <a:pt x="3115" y="0"/>
                  </a:lnTo>
                  <a:close/>
                  <a:moveTo>
                    <a:pt x="0" y="30"/>
                  </a:moveTo>
                  <a:lnTo>
                    <a:pt x="5" y="297"/>
                  </a:lnTo>
                  <a:cubicBezTo>
                    <a:pt x="409" y="348"/>
                    <a:pt x="815" y="373"/>
                    <a:pt x="1220" y="373"/>
                  </a:cubicBezTo>
                  <a:cubicBezTo>
                    <a:pt x="1427" y="373"/>
                    <a:pt x="1634" y="367"/>
                    <a:pt x="1840" y="353"/>
                  </a:cubicBezTo>
                  <a:lnTo>
                    <a:pt x="1815" y="101"/>
                  </a:lnTo>
                  <a:cubicBezTo>
                    <a:pt x="1679" y="105"/>
                    <a:pt x="1543" y="108"/>
                    <a:pt x="1406" y="108"/>
                  </a:cubicBezTo>
                  <a:cubicBezTo>
                    <a:pt x="938" y="108"/>
                    <a:pt x="469" y="81"/>
                    <a:pt x="0"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5"/>
            <p:cNvSpPr/>
            <p:nvPr/>
          </p:nvSpPr>
          <p:spPr>
            <a:xfrm>
              <a:off x="4489729" y="-3034647"/>
              <a:ext cx="68848" cy="50988"/>
            </a:xfrm>
            <a:custGeom>
              <a:avLst/>
              <a:gdLst/>
              <a:ahLst/>
              <a:cxnLst/>
              <a:rect l="l" t="t" r="r" b="b"/>
              <a:pathLst>
                <a:path w="505" h="374" extrusionOk="0">
                  <a:moveTo>
                    <a:pt x="66" y="0"/>
                  </a:moveTo>
                  <a:cubicBezTo>
                    <a:pt x="36" y="0"/>
                    <a:pt x="6" y="26"/>
                    <a:pt x="1" y="61"/>
                  </a:cubicBezTo>
                  <a:cubicBezTo>
                    <a:pt x="1" y="61"/>
                    <a:pt x="1" y="61"/>
                    <a:pt x="1" y="66"/>
                  </a:cubicBezTo>
                  <a:lnTo>
                    <a:pt x="1" y="298"/>
                  </a:lnTo>
                  <a:cubicBezTo>
                    <a:pt x="6" y="328"/>
                    <a:pt x="31" y="358"/>
                    <a:pt x="61" y="358"/>
                  </a:cubicBezTo>
                  <a:lnTo>
                    <a:pt x="439" y="373"/>
                  </a:lnTo>
                  <a:cubicBezTo>
                    <a:pt x="442" y="374"/>
                    <a:pt x="445" y="374"/>
                    <a:pt x="447" y="374"/>
                  </a:cubicBezTo>
                  <a:cubicBezTo>
                    <a:pt x="475" y="374"/>
                    <a:pt x="500" y="350"/>
                    <a:pt x="505" y="318"/>
                  </a:cubicBezTo>
                  <a:cubicBezTo>
                    <a:pt x="505" y="318"/>
                    <a:pt x="505" y="313"/>
                    <a:pt x="505" y="313"/>
                  </a:cubicBezTo>
                  <a:lnTo>
                    <a:pt x="490" y="81"/>
                  </a:lnTo>
                  <a:cubicBezTo>
                    <a:pt x="490" y="46"/>
                    <a:pt x="465" y="21"/>
                    <a:pt x="429" y="21"/>
                  </a:cubicBez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5"/>
            <p:cNvSpPr/>
            <p:nvPr/>
          </p:nvSpPr>
          <p:spPr>
            <a:xfrm>
              <a:off x="4588025" y="-3794701"/>
              <a:ext cx="199454" cy="139195"/>
            </a:xfrm>
            <a:custGeom>
              <a:avLst/>
              <a:gdLst/>
              <a:ahLst/>
              <a:cxnLst/>
              <a:rect l="l" t="t" r="r" b="b"/>
              <a:pathLst>
                <a:path w="1463" h="1021" extrusionOk="0">
                  <a:moveTo>
                    <a:pt x="1049" y="1"/>
                  </a:moveTo>
                  <a:cubicBezTo>
                    <a:pt x="676" y="424"/>
                    <a:pt x="1" y="595"/>
                    <a:pt x="1" y="595"/>
                  </a:cubicBezTo>
                  <a:cubicBezTo>
                    <a:pt x="243" y="866"/>
                    <a:pt x="588" y="1021"/>
                    <a:pt x="948" y="1021"/>
                  </a:cubicBezTo>
                  <a:cubicBezTo>
                    <a:pt x="970" y="1021"/>
                    <a:pt x="992" y="1020"/>
                    <a:pt x="1014" y="1019"/>
                  </a:cubicBezTo>
                  <a:cubicBezTo>
                    <a:pt x="1331" y="999"/>
                    <a:pt x="1462" y="308"/>
                    <a:pt x="1407" y="197"/>
                  </a:cubicBezTo>
                  <a:cubicBezTo>
                    <a:pt x="1356" y="91"/>
                    <a:pt x="1049" y="1"/>
                    <a:pt x="1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5"/>
            <p:cNvSpPr/>
            <p:nvPr/>
          </p:nvSpPr>
          <p:spPr>
            <a:xfrm>
              <a:off x="4415564" y="-3794701"/>
              <a:ext cx="163054" cy="119700"/>
            </a:xfrm>
            <a:custGeom>
              <a:avLst/>
              <a:gdLst/>
              <a:ahLst/>
              <a:cxnLst/>
              <a:rect l="l" t="t" r="r" b="b"/>
              <a:pathLst>
                <a:path w="1196" h="878" extrusionOk="0">
                  <a:moveTo>
                    <a:pt x="1195" y="1"/>
                  </a:moveTo>
                  <a:lnTo>
                    <a:pt x="1195" y="1"/>
                  </a:lnTo>
                  <a:cubicBezTo>
                    <a:pt x="444" y="112"/>
                    <a:pt x="0" y="787"/>
                    <a:pt x="227" y="868"/>
                  </a:cubicBezTo>
                  <a:cubicBezTo>
                    <a:pt x="249" y="875"/>
                    <a:pt x="274" y="878"/>
                    <a:pt x="300" y="878"/>
                  </a:cubicBezTo>
                  <a:cubicBezTo>
                    <a:pt x="556" y="878"/>
                    <a:pt x="998" y="580"/>
                    <a:pt x="998" y="580"/>
                  </a:cubicBezTo>
                  <a:cubicBezTo>
                    <a:pt x="832" y="238"/>
                    <a:pt x="1195"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35"/>
            <p:cNvSpPr/>
            <p:nvPr/>
          </p:nvSpPr>
          <p:spPr>
            <a:xfrm>
              <a:off x="3004795" y="-4270092"/>
              <a:ext cx="1710564" cy="1707974"/>
            </a:xfrm>
            <a:custGeom>
              <a:avLst/>
              <a:gdLst/>
              <a:ahLst/>
              <a:cxnLst/>
              <a:rect l="l" t="t" r="r" b="b"/>
              <a:pathLst>
                <a:path w="12547" h="12528" extrusionOk="0">
                  <a:moveTo>
                    <a:pt x="7284" y="1"/>
                  </a:moveTo>
                  <a:cubicBezTo>
                    <a:pt x="7260" y="1"/>
                    <a:pt x="7237" y="2"/>
                    <a:pt x="7213" y="5"/>
                  </a:cubicBezTo>
                  <a:lnTo>
                    <a:pt x="363" y="1008"/>
                  </a:lnTo>
                  <a:cubicBezTo>
                    <a:pt x="318" y="1013"/>
                    <a:pt x="278" y="1028"/>
                    <a:pt x="237" y="1048"/>
                  </a:cubicBezTo>
                  <a:cubicBezTo>
                    <a:pt x="66" y="1139"/>
                    <a:pt x="1" y="1351"/>
                    <a:pt x="96" y="1522"/>
                  </a:cubicBezTo>
                  <a:lnTo>
                    <a:pt x="4688" y="12152"/>
                  </a:lnTo>
                  <a:cubicBezTo>
                    <a:pt x="4795" y="12385"/>
                    <a:pt x="5028" y="12528"/>
                    <a:pt x="5278" y="12528"/>
                  </a:cubicBezTo>
                  <a:cubicBezTo>
                    <a:pt x="5298" y="12528"/>
                    <a:pt x="5318" y="12527"/>
                    <a:pt x="5338" y="12525"/>
                  </a:cubicBezTo>
                  <a:lnTo>
                    <a:pt x="12188" y="11522"/>
                  </a:lnTo>
                  <a:cubicBezTo>
                    <a:pt x="12234" y="11517"/>
                    <a:pt x="12274" y="11502"/>
                    <a:pt x="12314" y="11482"/>
                  </a:cubicBezTo>
                  <a:cubicBezTo>
                    <a:pt x="12481" y="11391"/>
                    <a:pt x="12546" y="11179"/>
                    <a:pt x="12460" y="11008"/>
                  </a:cubicBezTo>
                  <a:lnTo>
                    <a:pt x="7869" y="378"/>
                  </a:lnTo>
                  <a:cubicBezTo>
                    <a:pt x="7763" y="147"/>
                    <a:pt x="7534" y="1"/>
                    <a:pt x="7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5"/>
            <p:cNvSpPr/>
            <p:nvPr/>
          </p:nvSpPr>
          <p:spPr>
            <a:xfrm>
              <a:off x="3096820" y="-4196609"/>
              <a:ext cx="1527742" cy="1561280"/>
            </a:xfrm>
            <a:custGeom>
              <a:avLst/>
              <a:gdLst/>
              <a:ahLst/>
              <a:cxnLst/>
              <a:rect l="l" t="t" r="r" b="b"/>
              <a:pathLst>
                <a:path w="11206" h="11452" extrusionOk="0">
                  <a:moveTo>
                    <a:pt x="6679" y="0"/>
                  </a:moveTo>
                  <a:lnTo>
                    <a:pt x="1" y="983"/>
                  </a:lnTo>
                  <a:lnTo>
                    <a:pt x="4522" y="11452"/>
                  </a:lnTo>
                  <a:lnTo>
                    <a:pt x="11206" y="10469"/>
                  </a:lnTo>
                  <a:lnTo>
                    <a:pt x="6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5"/>
            <p:cNvSpPr/>
            <p:nvPr/>
          </p:nvSpPr>
          <p:spPr>
            <a:xfrm>
              <a:off x="3527085" y="-3939077"/>
              <a:ext cx="667348" cy="1046761"/>
            </a:xfrm>
            <a:custGeom>
              <a:avLst/>
              <a:gdLst/>
              <a:ahLst/>
              <a:cxnLst/>
              <a:rect l="l" t="t" r="r" b="b"/>
              <a:pathLst>
                <a:path w="4895" h="7678" extrusionOk="0">
                  <a:moveTo>
                    <a:pt x="2413" y="1"/>
                  </a:moveTo>
                  <a:cubicBezTo>
                    <a:pt x="2405" y="1"/>
                    <a:pt x="2397" y="1"/>
                    <a:pt x="2389" y="1"/>
                  </a:cubicBezTo>
                  <a:cubicBezTo>
                    <a:pt x="1054" y="21"/>
                    <a:pt x="0" y="1755"/>
                    <a:pt x="31" y="3872"/>
                  </a:cubicBezTo>
                  <a:cubicBezTo>
                    <a:pt x="61" y="5982"/>
                    <a:pt x="1157" y="7678"/>
                    <a:pt x="2482" y="7678"/>
                  </a:cubicBezTo>
                  <a:cubicBezTo>
                    <a:pt x="2490" y="7678"/>
                    <a:pt x="2498" y="7678"/>
                    <a:pt x="2505" y="7678"/>
                  </a:cubicBezTo>
                  <a:cubicBezTo>
                    <a:pt x="3836" y="7658"/>
                    <a:pt x="4894" y="5919"/>
                    <a:pt x="4859" y="3802"/>
                  </a:cubicBezTo>
                  <a:cubicBezTo>
                    <a:pt x="4829" y="1692"/>
                    <a:pt x="3733" y="1"/>
                    <a:pt x="2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5"/>
            <p:cNvSpPr/>
            <p:nvPr/>
          </p:nvSpPr>
          <p:spPr>
            <a:xfrm>
              <a:off x="3618428" y="-3754073"/>
              <a:ext cx="533333" cy="693387"/>
            </a:xfrm>
            <a:custGeom>
              <a:avLst/>
              <a:gdLst/>
              <a:ahLst/>
              <a:cxnLst/>
              <a:rect l="l" t="t" r="r" b="b"/>
              <a:pathLst>
                <a:path w="3912" h="5086" extrusionOk="0">
                  <a:moveTo>
                    <a:pt x="1508" y="0"/>
                  </a:moveTo>
                  <a:lnTo>
                    <a:pt x="1" y="222"/>
                  </a:lnTo>
                  <a:lnTo>
                    <a:pt x="31" y="287"/>
                  </a:lnTo>
                  <a:lnTo>
                    <a:pt x="1533" y="66"/>
                  </a:lnTo>
                  <a:lnTo>
                    <a:pt x="1508" y="0"/>
                  </a:lnTo>
                  <a:close/>
                  <a:moveTo>
                    <a:pt x="1800" y="686"/>
                  </a:moveTo>
                  <a:lnTo>
                    <a:pt x="293" y="907"/>
                  </a:lnTo>
                  <a:lnTo>
                    <a:pt x="353" y="1038"/>
                  </a:lnTo>
                  <a:lnTo>
                    <a:pt x="1861" y="817"/>
                  </a:lnTo>
                  <a:lnTo>
                    <a:pt x="1800" y="686"/>
                  </a:lnTo>
                  <a:close/>
                  <a:moveTo>
                    <a:pt x="2022" y="1200"/>
                  </a:moveTo>
                  <a:lnTo>
                    <a:pt x="520" y="1421"/>
                  </a:lnTo>
                  <a:lnTo>
                    <a:pt x="646" y="1714"/>
                  </a:lnTo>
                  <a:lnTo>
                    <a:pt x="2148" y="1492"/>
                  </a:lnTo>
                  <a:lnTo>
                    <a:pt x="2022" y="1200"/>
                  </a:lnTo>
                  <a:close/>
                  <a:moveTo>
                    <a:pt x="2269" y="1769"/>
                  </a:moveTo>
                  <a:lnTo>
                    <a:pt x="762" y="1991"/>
                  </a:lnTo>
                  <a:lnTo>
                    <a:pt x="1024" y="2596"/>
                  </a:lnTo>
                  <a:lnTo>
                    <a:pt x="2531" y="2374"/>
                  </a:lnTo>
                  <a:lnTo>
                    <a:pt x="2269" y="1769"/>
                  </a:lnTo>
                  <a:close/>
                  <a:moveTo>
                    <a:pt x="2622" y="2581"/>
                  </a:moveTo>
                  <a:lnTo>
                    <a:pt x="1115" y="2803"/>
                  </a:lnTo>
                  <a:lnTo>
                    <a:pt x="1432" y="3538"/>
                  </a:lnTo>
                  <a:lnTo>
                    <a:pt x="464" y="3685"/>
                  </a:lnTo>
                  <a:lnTo>
                    <a:pt x="2899" y="5086"/>
                  </a:lnTo>
                  <a:lnTo>
                    <a:pt x="3912" y="3176"/>
                  </a:lnTo>
                  <a:lnTo>
                    <a:pt x="2939" y="3322"/>
                  </a:lnTo>
                  <a:lnTo>
                    <a:pt x="2622" y="258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5"/>
            <p:cNvSpPr/>
            <p:nvPr/>
          </p:nvSpPr>
          <p:spPr>
            <a:xfrm>
              <a:off x="4460281" y="-3677727"/>
              <a:ext cx="571097" cy="621267"/>
            </a:xfrm>
            <a:custGeom>
              <a:avLst/>
              <a:gdLst/>
              <a:ahLst/>
              <a:cxnLst/>
              <a:rect l="l" t="t" r="r" b="b"/>
              <a:pathLst>
                <a:path w="4189" h="4557" extrusionOk="0">
                  <a:moveTo>
                    <a:pt x="3266" y="3205"/>
                  </a:moveTo>
                  <a:cubicBezTo>
                    <a:pt x="3271" y="3205"/>
                    <a:pt x="3266" y="3215"/>
                    <a:pt x="3256" y="3225"/>
                  </a:cubicBezTo>
                  <a:cubicBezTo>
                    <a:pt x="3256" y="3220"/>
                    <a:pt x="3261" y="3210"/>
                    <a:pt x="3266" y="3205"/>
                  </a:cubicBezTo>
                  <a:close/>
                  <a:moveTo>
                    <a:pt x="3040" y="1"/>
                  </a:moveTo>
                  <a:cubicBezTo>
                    <a:pt x="2993" y="1"/>
                    <a:pt x="2945" y="7"/>
                    <a:pt x="2898" y="20"/>
                  </a:cubicBezTo>
                  <a:cubicBezTo>
                    <a:pt x="2621" y="100"/>
                    <a:pt x="2455" y="393"/>
                    <a:pt x="2535" y="670"/>
                  </a:cubicBezTo>
                  <a:cubicBezTo>
                    <a:pt x="2661" y="1129"/>
                    <a:pt x="2792" y="1587"/>
                    <a:pt x="2918" y="2041"/>
                  </a:cubicBezTo>
                  <a:cubicBezTo>
                    <a:pt x="2984" y="2268"/>
                    <a:pt x="3050" y="2495"/>
                    <a:pt x="3110" y="2721"/>
                  </a:cubicBezTo>
                  <a:lnTo>
                    <a:pt x="3191" y="3054"/>
                  </a:lnTo>
                  <a:cubicBezTo>
                    <a:pt x="3206" y="3104"/>
                    <a:pt x="3216" y="3155"/>
                    <a:pt x="3226" y="3205"/>
                  </a:cubicBezTo>
                  <a:lnTo>
                    <a:pt x="3231" y="3246"/>
                  </a:lnTo>
                  <a:cubicBezTo>
                    <a:pt x="3170" y="3301"/>
                    <a:pt x="3105" y="3341"/>
                    <a:pt x="3029" y="3377"/>
                  </a:cubicBezTo>
                  <a:cubicBezTo>
                    <a:pt x="2838" y="3467"/>
                    <a:pt x="2636" y="3548"/>
                    <a:pt x="2430" y="3608"/>
                  </a:cubicBezTo>
                  <a:cubicBezTo>
                    <a:pt x="2026" y="3729"/>
                    <a:pt x="1603" y="3835"/>
                    <a:pt x="1185" y="3931"/>
                  </a:cubicBezTo>
                  <a:cubicBezTo>
                    <a:pt x="1154" y="3906"/>
                    <a:pt x="1129" y="3886"/>
                    <a:pt x="1094" y="3866"/>
                  </a:cubicBezTo>
                  <a:lnTo>
                    <a:pt x="706" y="3619"/>
                  </a:lnTo>
                  <a:cubicBezTo>
                    <a:pt x="659" y="3589"/>
                    <a:pt x="603" y="3574"/>
                    <a:pt x="547" y="3574"/>
                  </a:cubicBezTo>
                  <a:cubicBezTo>
                    <a:pt x="507" y="3574"/>
                    <a:pt x="466" y="3582"/>
                    <a:pt x="429" y="3598"/>
                  </a:cubicBezTo>
                  <a:lnTo>
                    <a:pt x="187" y="3694"/>
                  </a:lnTo>
                  <a:cubicBezTo>
                    <a:pt x="76" y="3740"/>
                    <a:pt x="0" y="3845"/>
                    <a:pt x="0" y="3966"/>
                  </a:cubicBezTo>
                  <a:lnTo>
                    <a:pt x="0" y="4289"/>
                  </a:lnTo>
                  <a:lnTo>
                    <a:pt x="0" y="4294"/>
                  </a:lnTo>
                  <a:cubicBezTo>
                    <a:pt x="0" y="4427"/>
                    <a:pt x="111" y="4541"/>
                    <a:pt x="244" y="4541"/>
                  </a:cubicBezTo>
                  <a:cubicBezTo>
                    <a:pt x="246" y="4541"/>
                    <a:pt x="249" y="4541"/>
                    <a:pt x="252" y="4541"/>
                  </a:cubicBezTo>
                  <a:lnTo>
                    <a:pt x="413" y="4541"/>
                  </a:lnTo>
                  <a:cubicBezTo>
                    <a:pt x="413" y="4541"/>
                    <a:pt x="527" y="4556"/>
                    <a:pt x="686" y="4556"/>
                  </a:cubicBezTo>
                  <a:cubicBezTo>
                    <a:pt x="846" y="4556"/>
                    <a:pt x="1051" y="4541"/>
                    <a:pt x="1235" y="4480"/>
                  </a:cubicBezTo>
                  <a:cubicBezTo>
                    <a:pt x="1699" y="4480"/>
                    <a:pt x="2157" y="4450"/>
                    <a:pt x="2611" y="4375"/>
                  </a:cubicBezTo>
                  <a:cubicBezTo>
                    <a:pt x="2873" y="4334"/>
                    <a:pt x="3130" y="4269"/>
                    <a:pt x="3377" y="4183"/>
                  </a:cubicBezTo>
                  <a:cubicBezTo>
                    <a:pt x="3528" y="4128"/>
                    <a:pt x="3669" y="4057"/>
                    <a:pt x="3796" y="3971"/>
                  </a:cubicBezTo>
                  <a:cubicBezTo>
                    <a:pt x="3886" y="3911"/>
                    <a:pt x="3962" y="3835"/>
                    <a:pt x="4032" y="3755"/>
                  </a:cubicBezTo>
                  <a:cubicBezTo>
                    <a:pt x="4118" y="3634"/>
                    <a:pt x="4174" y="3493"/>
                    <a:pt x="4189" y="3346"/>
                  </a:cubicBezTo>
                  <a:cubicBezTo>
                    <a:pt x="4189" y="3326"/>
                    <a:pt x="4189" y="3306"/>
                    <a:pt x="4189" y="3286"/>
                  </a:cubicBezTo>
                  <a:lnTo>
                    <a:pt x="4189" y="3251"/>
                  </a:lnTo>
                  <a:lnTo>
                    <a:pt x="4189" y="3180"/>
                  </a:lnTo>
                  <a:cubicBezTo>
                    <a:pt x="4189" y="3135"/>
                    <a:pt x="4179" y="3099"/>
                    <a:pt x="4179" y="3064"/>
                  </a:cubicBezTo>
                  <a:cubicBezTo>
                    <a:pt x="4174" y="2994"/>
                    <a:pt x="4163" y="2928"/>
                    <a:pt x="4153" y="2862"/>
                  </a:cubicBezTo>
                  <a:cubicBezTo>
                    <a:pt x="4138" y="2731"/>
                    <a:pt x="4113" y="2610"/>
                    <a:pt x="4088" y="2489"/>
                  </a:cubicBezTo>
                  <a:cubicBezTo>
                    <a:pt x="4042" y="2248"/>
                    <a:pt x="3987" y="2006"/>
                    <a:pt x="3932" y="1769"/>
                  </a:cubicBezTo>
                  <a:cubicBezTo>
                    <a:pt x="3816" y="1300"/>
                    <a:pt x="3690" y="831"/>
                    <a:pt x="3549" y="367"/>
                  </a:cubicBezTo>
                  <a:lnTo>
                    <a:pt x="3549" y="378"/>
                  </a:lnTo>
                  <a:cubicBezTo>
                    <a:pt x="3482" y="147"/>
                    <a:pt x="3269" y="1"/>
                    <a:pt x="304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35"/>
            <p:cNvSpPr/>
            <p:nvPr/>
          </p:nvSpPr>
          <p:spPr>
            <a:xfrm>
              <a:off x="4708270" y="-3764435"/>
              <a:ext cx="334833" cy="391138"/>
            </a:xfrm>
            <a:custGeom>
              <a:avLst/>
              <a:gdLst/>
              <a:ahLst/>
              <a:cxnLst/>
              <a:rect l="l" t="t" r="r" b="b"/>
              <a:pathLst>
                <a:path w="2456" h="2869" extrusionOk="0">
                  <a:moveTo>
                    <a:pt x="782" y="0"/>
                  </a:moveTo>
                  <a:cubicBezTo>
                    <a:pt x="1" y="1326"/>
                    <a:pt x="1115" y="2868"/>
                    <a:pt x="1115" y="2868"/>
                  </a:cubicBezTo>
                  <a:cubicBezTo>
                    <a:pt x="1115" y="2868"/>
                    <a:pt x="1916" y="2753"/>
                    <a:pt x="2455" y="1825"/>
                  </a:cubicBezTo>
                  <a:cubicBezTo>
                    <a:pt x="1992" y="681"/>
                    <a:pt x="1351" y="91"/>
                    <a:pt x="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 name="Title 1"/>
          <p:cNvSpPr>
            <a:spLocks noGrp="1"/>
          </p:cNvSpPr>
          <p:nvPr>
            <p:ph type="title"/>
          </p:nvPr>
        </p:nvSpPr>
        <p:spPr>
          <a:xfrm>
            <a:off x="920750" y="2493449"/>
            <a:ext cx="4514719" cy="878401"/>
          </a:xfrm>
        </p:spPr>
        <p:txBody>
          <a:bodyPr/>
          <a:lstStyle/>
          <a:p>
            <a:pPr marL="0" lvl="0" indent="0"/>
            <a:r>
              <a:rPr lang="en-US" dirty="0"/>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1000"/>
                                        <p:tgtEl>
                                          <p:spTgt spid="49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95"/>
                                        </p:tgtEl>
                                        <p:attrNameLst>
                                          <p:attrName>style.visibility</p:attrName>
                                        </p:attrNameLst>
                                      </p:cBhvr>
                                      <p:to>
                                        <p:strVal val="visible"/>
                                      </p:to>
                                    </p:set>
                                    <p:animEffect transition="in" filter="fade">
                                      <p:cBhvr>
                                        <p:cTn id="11" dur="1000"/>
                                        <p:tgtEl>
                                          <p:spTgt spid="49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fade">
                                      <p:cBhvr>
                                        <p:cTn id="1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 grpId="0" animBg="1"/>
      <p:bldP spid="1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Negotiating Skills</a:t>
            </a:r>
            <a:endParaRPr lang="en-US" dirty="0"/>
          </a:p>
        </p:txBody>
      </p:sp>
      <p:sp>
        <p:nvSpPr>
          <p:cNvPr id="3" name="TextBox 2"/>
          <p:cNvSpPr txBox="1"/>
          <p:nvPr/>
        </p:nvSpPr>
        <p:spPr>
          <a:xfrm>
            <a:off x="1225550" y="1733551"/>
            <a:ext cx="3810000" cy="1815882"/>
          </a:xfrm>
          <a:prstGeom prst="rect">
            <a:avLst/>
          </a:prstGeom>
          <a:noFill/>
        </p:spPr>
        <p:txBody>
          <a:bodyPr wrap="square" rtlCol="0">
            <a:spAutoFit/>
          </a:bodyPr>
          <a:lstStyle/>
          <a:p>
            <a:pPr algn="just"/>
            <a:r>
              <a:rPr lang="en-US" sz="1600" dirty="0">
                <a:latin typeface="Asap"/>
              </a:rPr>
              <a:t>Negotiating skills</a:t>
            </a:r>
          </a:p>
          <a:p>
            <a:pPr algn="just"/>
            <a:endParaRPr lang="en-US" sz="1600" dirty="0">
              <a:latin typeface="Asap"/>
            </a:endParaRPr>
          </a:p>
          <a:p>
            <a:pPr algn="just"/>
            <a:r>
              <a:rPr lang="en-US" sz="1600" dirty="0">
                <a:latin typeface="Asap"/>
              </a:rPr>
              <a:t>The next crucial interpersonal skill for successful corporate communication is negotiation, which refers to the talent of professionally discussing and coming to a decision</a:t>
            </a:r>
            <a:r>
              <a:rPr lang="en-US" sz="1600" dirty="0" smtClean="0">
                <a:latin typeface="Asap"/>
              </a:rPr>
              <a:t>.</a:t>
            </a:r>
            <a:endParaRPr lang="en-US" sz="1600" dirty="0">
              <a:latin typeface="Asap"/>
            </a:endParaRPr>
          </a:p>
        </p:txBody>
      </p:sp>
      <p:pic>
        <p:nvPicPr>
          <p:cNvPr id="4" name="Picture 3"/>
          <p:cNvPicPr>
            <a:picLocks noChangeAspect="1"/>
          </p:cNvPicPr>
          <p:nvPr/>
        </p:nvPicPr>
        <p:blipFill>
          <a:blip r:embed="rId2">
            <a:clrChange>
              <a:clrFrom>
                <a:srgbClr val="0594B4"/>
              </a:clrFrom>
              <a:clrTo>
                <a:srgbClr val="0594B4">
                  <a:alpha val="0"/>
                </a:srgbClr>
              </a:clrTo>
            </a:clrChange>
            <a:extLst>
              <a:ext uri="{28A0092B-C50C-407E-A947-70E740481C1C}">
                <a14:useLocalDpi xmlns:a14="http://schemas.microsoft.com/office/drawing/2010/main" val="0"/>
              </a:ext>
            </a:extLst>
          </a:blip>
          <a:stretch>
            <a:fillRect/>
          </a:stretch>
        </p:blipFill>
        <p:spPr>
          <a:xfrm>
            <a:off x="5035550" y="1682751"/>
            <a:ext cx="3047999" cy="1733550"/>
          </a:xfrm>
          <a:prstGeom prst="rect">
            <a:avLst/>
          </a:prstGeom>
        </p:spPr>
      </p:pic>
    </p:spTree>
    <p:extLst>
      <p:ext uri="{BB962C8B-B14F-4D97-AF65-F5344CB8AC3E}">
        <p14:creationId xmlns:p14="http://schemas.microsoft.com/office/powerpoint/2010/main" val="71691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Assertiveness </a:t>
            </a:r>
            <a:r>
              <a:rPr lang="en-US" dirty="0" smtClean="0"/>
              <a:t>Skills </a:t>
            </a:r>
            <a:endParaRPr lang="en-US" dirty="0"/>
          </a:p>
        </p:txBody>
      </p:sp>
      <p:sp>
        <p:nvSpPr>
          <p:cNvPr id="3" name="TextBox 2"/>
          <p:cNvSpPr txBox="1"/>
          <p:nvPr/>
        </p:nvSpPr>
        <p:spPr>
          <a:xfrm>
            <a:off x="1231900" y="1581150"/>
            <a:ext cx="4222750" cy="2893100"/>
          </a:xfrm>
          <a:prstGeom prst="rect">
            <a:avLst/>
          </a:prstGeom>
          <a:noFill/>
        </p:spPr>
        <p:txBody>
          <a:bodyPr wrap="square" rtlCol="0">
            <a:spAutoFit/>
          </a:bodyPr>
          <a:lstStyle/>
          <a:p>
            <a:pPr algn="just"/>
            <a:r>
              <a:rPr lang="en-US" dirty="0" smtClean="0">
                <a:latin typeface="Asap"/>
              </a:rPr>
              <a:t>Assertiveness skills</a:t>
            </a:r>
          </a:p>
          <a:p>
            <a:pPr algn="just"/>
            <a:endParaRPr lang="en-US" dirty="0" smtClean="0">
              <a:latin typeface="Asap"/>
            </a:endParaRPr>
          </a:p>
          <a:p>
            <a:pPr marL="285750" indent="-285750" algn="just">
              <a:buFont typeface="Wingdings" pitchFamily="2" charset="2"/>
              <a:buChar char="Ø"/>
            </a:pPr>
            <a:r>
              <a:rPr lang="en-US" dirty="0" smtClean="0">
                <a:latin typeface="Asap"/>
              </a:rPr>
              <a:t>Being assertive is about being confident in yourself, which entails having a good outlook on both yourself and other people.</a:t>
            </a:r>
          </a:p>
          <a:p>
            <a:pPr algn="just"/>
            <a:endParaRPr lang="en-US" dirty="0" smtClean="0">
              <a:latin typeface="Asap"/>
            </a:endParaRPr>
          </a:p>
          <a:p>
            <a:pPr marL="285750" indent="-285750" algn="just">
              <a:buFont typeface="Wingdings" pitchFamily="2" charset="2"/>
              <a:buChar char="Ø"/>
            </a:pPr>
            <a:r>
              <a:rPr lang="en-US" dirty="0" smtClean="0">
                <a:latin typeface="Asap"/>
              </a:rPr>
              <a:t>Being confident in yourself; </a:t>
            </a:r>
          </a:p>
          <a:p>
            <a:pPr marL="285750" indent="-285750" algn="just">
              <a:buFont typeface="Arial" pitchFamily="34" charset="0"/>
              <a:buChar char="•"/>
            </a:pPr>
            <a:r>
              <a:rPr lang="en-US" dirty="0" smtClean="0">
                <a:latin typeface="Asap"/>
              </a:rPr>
              <a:t>Having self-assuredness.</a:t>
            </a:r>
          </a:p>
          <a:p>
            <a:pPr marL="285750" indent="-285750" algn="just">
              <a:buFont typeface="Arial" pitchFamily="34" charset="0"/>
              <a:buChar char="•"/>
            </a:pPr>
            <a:r>
              <a:rPr lang="en-US" dirty="0" smtClean="0">
                <a:latin typeface="Asap"/>
              </a:rPr>
              <a:t>Maintaining your focus.</a:t>
            </a:r>
          </a:p>
          <a:p>
            <a:pPr marL="285750" indent="-285750" algn="just">
              <a:buFont typeface="Arial" pitchFamily="34" charset="0"/>
              <a:buChar char="•"/>
            </a:pPr>
            <a:r>
              <a:rPr lang="en-US" dirty="0" smtClean="0">
                <a:latin typeface="Asap"/>
              </a:rPr>
              <a:t>Being loyal to yourself.</a:t>
            </a:r>
          </a:p>
          <a:p>
            <a:pPr marL="285750" indent="-285750" algn="just">
              <a:buFont typeface="Arial" pitchFamily="34" charset="0"/>
              <a:buChar char="•"/>
            </a:pPr>
            <a:r>
              <a:rPr lang="en-US" dirty="0" smtClean="0">
                <a:latin typeface="Asap"/>
              </a:rPr>
              <a:t>Developing self-worth.</a:t>
            </a:r>
          </a:p>
          <a:p>
            <a:pPr marL="285750" indent="-285750" algn="just">
              <a:buFont typeface="Arial" pitchFamily="34" charset="0"/>
              <a:buChar char="•"/>
            </a:pPr>
            <a:r>
              <a:rPr lang="en-US" dirty="0" smtClean="0">
                <a:latin typeface="Asap"/>
              </a:rPr>
              <a:t>Caring for yourself.</a:t>
            </a:r>
          </a:p>
          <a:p>
            <a:pPr marL="285750" indent="-285750" algn="just">
              <a:buFont typeface="Arial" pitchFamily="34" charset="0"/>
              <a:buChar char="•"/>
            </a:pPr>
            <a:r>
              <a:rPr lang="en-US" dirty="0" smtClean="0">
                <a:latin typeface="Asap"/>
              </a:rPr>
              <a:t>Respecting your rights and those of others</a:t>
            </a:r>
            <a:endParaRPr lang="en-US" dirty="0">
              <a:latin typeface="Asap"/>
            </a:endParaRP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68212" y="1571744"/>
            <a:ext cx="2616937" cy="2605306"/>
          </a:xfrm>
          <a:prstGeom prst="rect">
            <a:avLst/>
          </a:prstGeom>
        </p:spPr>
      </p:pic>
    </p:spTree>
    <p:extLst>
      <p:ext uri="{BB962C8B-B14F-4D97-AF65-F5344CB8AC3E}">
        <p14:creationId xmlns:p14="http://schemas.microsoft.com/office/powerpoint/2010/main" val="230332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1000"/>
                                        <p:tgtEl>
                                          <p:spTgt spid="3">
                                            <p:txEl>
                                              <p:pRg st="4" end="4"/>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1000"/>
                                        <p:tgtEl>
                                          <p:spTgt spid="3">
                                            <p:txEl>
                                              <p:pRg st="5" end="5"/>
                                            </p:txEl>
                                          </p:spTgt>
                                        </p:tgtEl>
                                      </p:cBhvr>
                                    </p:animEffect>
                                  </p:childTnLst>
                                </p:cTn>
                              </p:par>
                            </p:childTnLst>
                          </p:cTn>
                        </p:par>
                        <p:par>
                          <p:cTn id="27" fill="hold">
                            <p:stCondLst>
                              <p:cond delay="5000"/>
                            </p:stCondLst>
                            <p:childTnLst>
                              <p:par>
                                <p:cTn id="28" presetID="22" presetClass="entr" presetSubtype="8"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1000"/>
                                        <p:tgtEl>
                                          <p:spTgt spid="3">
                                            <p:txEl>
                                              <p:pRg st="6" end="6"/>
                                            </p:txEl>
                                          </p:spTgt>
                                        </p:tgtEl>
                                      </p:cBhvr>
                                    </p:animEffect>
                                  </p:childTnLst>
                                </p:cTn>
                              </p:par>
                            </p:childTnLst>
                          </p:cTn>
                        </p:par>
                        <p:par>
                          <p:cTn id="31" fill="hold">
                            <p:stCondLst>
                              <p:cond delay="6000"/>
                            </p:stCondLst>
                            <p:childTnLst>
                              <p:par>
                                <p:cTn id="32" presetID="22" presetClass="entr" presetSubtype="8" fill="hold" grpId="0" nodeType="after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left)">
                                      <p:cBhvr>
                                        <p:cTn id="34" dur="1000"/>
                                        <p:tgtEl>
                                          <p:spTgt spid="3">
                                            <p:txEl>
                                              <p:pRg st="7" end="7"/>
                                            </p:txEl>
                                          </p:spTgt>
                                        </p:tgtEl>
                                      </p:cBhvr>
                                    </p:animEffect>
                                  </p:childTnLst>
                                </p:cTn>
                              </p:par>
                            </p:childTnLst>
                          </p:cTn>
                        </p:par>
                        <p:par>
                          <p:cTn id="35" fill="hold">
                            <p:stCondLst>
                              <p:cond delay="7000"/>
                            </p:stCondLst>
                            <p:childTnLst>
                              <p:par>
                                <p:cTn id="36" presetID="22" presetClass="entr" presetSubtype="8" fill="hold" grpId="0" nodeType="after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1000"/>
                                        <p:tgtEl>
                                          <p:spTgt spid="3">
                                            <p:txEl>
                                              <p:pRg st="8" end="8"/>
                                            </p:txEl>
                                          </p:spTgt>
                                        </p:tgtEl>
                                      </p:cBhvr>
                                    </p:animEffect>
                                  </p:childTnLst>
                                </p:cTn>
                              </p:par>
                            </p:childTnLst>
                          </p:cTn>
                        </p:par>
                        <p:par>
                          <p:cTn id="39" fill="hold">
                            <p:stCondLst>
                              <p:cond delay="8000"/>
                            </p:stCondLst>
                            <p:childTnLst>
                              <p:par>
                                <p:cTn id="40" presetID="22" presetClass="entr" presetSubtype="8" fill="hold" grpId="0" nodeType="after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wipe(left)">
                                      <p:cBhvr>
                                        <p:cTn id="42" dur="1000"/>
                                        <p:tgtEl>
                                          <p:spTgt spid="3">
                                            <p:txEl>
                                              <p:pRg st="9" end="9"/>
                                            </p:txEl>
                                          </p:spTgt>
                                        </p:tgtEl>
                                      </p:cBhvr>
                                    </p:animEffect>
                                  </p:childTnLst>
                                </p:cTn>
                              </p:par>
                            </p:childTnLst>
                          </p:cTn>
                        </p:par>
                        <p:par>
                          <p:cTn id="43" fill="hold">
                            <p:stCondLst>
                              <p:cond delay="9000"/>
                            </p:stCondLst>
                            <p:childTnLst>
                              <p:par>
                                <p:cTn id="44" presetID="22" presetClass="entr" presetSubtype="8" fill="hold" grpId="0" nodeType="after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wipe(left)">
                                      <p:cBhvr>
                                        <p:cTn id="46"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ocial </a:t>
            </a:r>
            <a:r>
              <a:rPr lang="en-US" dirty="0"/>
              <a:t>S</a:t>
            </a:r>
            <a:r>
              <a:rPr lang="en-US" dirty="0" smtClean="0"/>
              <a:t>kills</a:t>
            </a:r>
            <a:endParaRPr lang="en-US" dirty="0"/>
          </a:p>
        </p:txBody>
      </p:sp>
      <p:sp>
        <p:nvSpPr>
          <p:cNvPr id="3" name="TextBox 2"/>
          <p:cNvSpPr txBox="1"/>
          <p:nvPr/>
        </p:nvSpPr>
        <p:spPr>
          <a:xfrm>
            <a:off x="1168400" y="1231900"/>
            <a:ext cx="4298950" cy="3323987"/>
          </a:xfrm>
          <a:prstGeom prst="rect">
            <a:avLst/>
          </a:prstGeom>
          <a:noFill/>
        </p:spPr>
        <p:txBody>
          <a:bodyPr wrap="square" rtlCol="0">
            <a:spAutoFit/>
          </a:bodyPr>
          <a:lstStyle/>
          <a:p>
            <a:pPr algn="just"/>
            <a:r>
              <a:rPr lang="en-US" dirty="0">
                <a:latin typeface="Asap"/>
              </a:rPr>
              <a:t>Social skills</a:t>
            </a:r>
          </a:p>
          <a:p>
            <a:pPr algn="just"/>
            <a:endParaRPr lang="en-US" dirty="0">
              <a:latin typeface="Asap"/>
            </a:endParaRPr>
          </a:p>
          <a:p>
            <a:pPr marL="285750" indent="-285750" algn="just">
              <a:buFont typeface="Wingdings" pitchFamily="2" charset="2"/>
              <a:buChar char="Ø"/>
            </a:pPr>
            <a:r>
              <a:rPr lang="en-US" dirty="0">
                <a:latin typeface="Asap"/>
              </a:rPr>
              <a:t>A person's ability to engage and communicate with others through body language, gestures, and appearance is known as their social skills.</a:t>
            </a:r>
          </a:p>
          <a:p>
            <a:pPr marL="285750" indent="-285750" algn="just">
              <a:buFont typeface="Wingdings" pitchFamily="2" charset="2"/>
              <a:buChar char="Ø"/>
            </a:pPr>
            <a:r>
              <a:rPr lang="en-US" dirty="0">
                <a:latin typeface="Asap"/>
              </a:rPr>
              <a:t>Since we are social creatures, humans have evolved a variety of means to express our ideas, feelings, and messages to other people.</a:t>
            </a:r>
          </a:p>
          <a:p>
            <a:pPr marL="285750" indent="-285750" algn="just">
              <a:buFont typeface="Wingdings" pitchFamily="2" charset="2"/>
              <a:buChar char="Ø"/>
            </a:pPr>
            <a:r>
              <a:rPr lang="en-US" dirty="0">
                <a:latin typeface="Asap"/>
              </a:rPr>
              <a:t>Possessing strong social skills has the following </a:t>
            </a:r>
            <a:r>
              <a:rPr lang="en-US" dirty="0" smtClean="0">
                <a:latin typeface="Asap"/>
              </a:rPr>
              <a:t>benefits:</a:t>
            </a:r>
          </a:p>
          <a:p>
            <a:pPr marL="285750" indent="-285750" algn="just">
              <a:buFont typeface="Arial" pitchFamily="34" charset="0"/>
              <a:buChar char="•"/>
            </a:pPr>
            <a:r>
              <a:rPr lang="en-US" dirty="0" smtClean="0">
                <a:latin typeface="Asap"/>
              </a:rPr>
              <a:t>more </a:t>
            </a:r>
            <a:r>
              <a:rPr lang="en-US" dirty="0">
                <a:latin typeface="Asap"/>
              </a:rPr>
              <a:t>and better </a:t>
            </a:r>
            <a:r>
              <a:rPr lang="en-US" dirty="0" smtClean="0">
                <a:latin typeface="Asap"/>
              </a:rPr>
              <a:t>connections</a:t>
            </a:r>
            <a:r>
              <a:rPr lang="en-US" dirty="0">
                <a:latin typeface="Asap"/>
              </a:rPr>
              <a:t>.</a:t>
            </a:r>
            <a:endParaRPr lang="en-US" dirty="0" smtClean="0">
              <a:latin typeface="Asap"/>
            </a:endParaRPr>
          </a:p>
          <a:p>
            <a:pPr marL="285750" indent="-285750" algn="just">
              <a:buFont typeface="Arial" pitchFamily="34" charset="0"/>
              <a:buChar char="•"/>
            </a:pPr>
            <a:r>
              <a:rPr lang="en-US" dirty="0" smtClean="0">
                <a:latin typeface="Asap"/>
              </a:rPr>
              <a:t>improved communication. </a:t>
            </a:r>
          </a:p>
          <a:p>
            <a:pPr marL="285750" indent="-285750" algn="just">
              <a:buFont typeface="Arial" pitchFamily="34" charset="0"/>
              <a:buChar char="•"/>
            </a:pPr>
            <a:r>
              <a:rPr lang="en-US" dirty="0" smtClean="0">
                <a:latin typeface="Asap"/>
              </a:rPr>
              <a:t>increased efficiency. </a:t>
            </a:r>
          </a:p>
          <a:p>
            <a:pPr marL="285750" indent="-285750" algn="just">
              <a:buFont typeface="Arial" pitchFamily="34" charset="0"/>
              <a:buChar char="•"/>
            </a:pPr>
            <a:r>
              <a:rPr lang="en-US" dirty="0" smtClean="0">
                <a:latin typeface="Asap"/>
              </a:rPr>
              <a:t>improved </a:t>
            </a:r>
            <a:r>
              <a:rPr lang="en-US" dirty="0">
                <a:latin typeface="Asap"/>
              </a:rPr>
              <a:t>employment </a:t>
            </a:r>
            <a:r>
              <a:rPr lang="en-US" dirty="0" smtClean="0">
                <a:latin typeface="Asap"/>
              </a:rPr>
              <a:t>possibilities.</a:t>
            </a:r>
          </a:p>
          <a:p>
            <a:pPr marL="285750" indent="-285750" algn="just">
              <a:buFont typeface="Arial" pitchFamily="34" charset="0"/>
              <a:buChar char="•"/>
            </a:pPr>
            <a:r>
              <a:rPr lang="en-US" dirty="0" smtClean="0">
                <a:latin typeface="Asap"/>
              </a:rPr>
              <a:t>increased </a:t>
            </a:r>
            <a:r>
              <a:rPr lang="en-US" dirty="0">
                <a:latin typeface="Asap"/>
              </a:rPr>
              <a:t>enjoyment overall.</a:t>
            </a:r>
          </a:p>
        </p:txBody>
      </p:sp>
      <p:pic>
        <p:nvPicPr>
          <p:cNvPr id="4" name="Picture 3"/>
          <p:cNvPicPr>
            <a:picLocks noChangeAspect="1"/>
          </p:cNvPicPr>
          <p:nvPr/>
        </p:nvPicPr>
        <p:blipFill>
          <a:blip r:embed="rId2">
            <a:clrChange>
              <a:clrFrom>
                <a:srgbClr val="E5E5E5"/>
              </a:clrFrom>
              <a:clrTo>
                <a:srgbClr val="E5E5E5">
                  <a:alpha val="0"/>
                </a:srgbClr>
              </a:clrTo>
            </a:clrChange>
            <a:extLst>
              <a:ext uri="{28A0092B-C50C-407E-A947-70E740481C1C}">
                <a14:useLocalDpi xmlns:a14="http://schemas.microsoft.com/office/drawing/2010/main" val="0"/>
              </a:ext>
            </a:extLst>
          </a:blip>
          <a:stretch>
            <a:fillRect/>
          </a:stretch>
        </p:blipFill>
        <p:spPr>
          <a:xfrm>
            <a:off x="5528574" y="1961204"/>
            <a:ext cx="2617460" cy="1963095"/>
          </a:xfrm>
          <a:prstGeom prst="rect">
            <a:avLst/>
          </a:prstGeom>
        </p:spPr>
      </p:pic>
    </p:spTree>
    <p:extLst>
      <p:ext uri="{BB962C8B-B14F-4D97-AF65-F5344CB8AC3E}">
        <p14:creationId xmlns:p14="http://schemas.microsoft.com/office/powerpoint/2010/main" val="261715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1000"/>
                                        <p:tgtEl>
                                          <p:spTgt spid="3">
                                            <p:txEl>
                                              <p:pRg st="3" end="3"/>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1000"/>
                                        <p:tgtEl>
                                          <p:spTgt spid="3">
                                            <p:txEl>
                                              <p:pRg st="4" end="4"/>
                                            </p:txEl>
                                          </p:spTgt>
                                        </p:tgtEl>
                                      </p:cBhvr>
                                    </p:animEffect>
                                  </p:childTnLst>
                                </p:cTn>
                              </p:par>
                            </p:childTnLst>
                          </p:cTn>
                        </p:par>
                        <p:par>
                          <p:cTn id="27" fill="hold">
                            <p:stCondLst>
                              <p:cond delay="5000"/>
                            </p:stCondLst>
                            <p:childTnLst>
                              <p:par>
                                <p:cTn id="28" presetID="22" presetClass="entr" presetSubtype="8"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1000"/>
                                        <p:tgtEl>
                                          <p:spTgt spid="3">
                                            <p:txEl>
                                              <p:pRg st="5" end="5"/>
                                            </p:txEl>
                                          </p:spTgt>
                                        </p:tgtEl>
                                      </p:cBhvr>
                                    </p:animEffect>
                                  </p:childTnLst>
                                </p:cTn>
                              </p:par>
                            </p:childTnLst>
                          </p:cTn>
                        </p:par>
                        <p:par>
                          <p:cTn id="31" fill="hold">
                            <p:stCondLst>
                              <p:cond delay="6000"/>
                            </p:stCondLst>
                            <p:childTnLst>
                              <p:par>
                                <p:cTn id="32" presetID="22" presetClass="entr" presetSubtype="8"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1000"/>
                                        <p:tgtEl>
                                          <p:spTgt spid="3">
                                            <p:txEl>
                                              <p:pRg st="6" end="6"/>
                                            </p:txEl>
                                          </p:spTgt>
                                        </p:tgtEl>
                                      </p:cBhvr>
                                    </p:animEffect>
                                  </p:childTnLst>
                                </p:cTn>
                              </p:par>
                            </p:childTnLst>
                          </p:cTn>
                        </p:par>
                        <p:par>
                          <p:cTn id="35" fill="hold">
                            <p:stCondLst>
                              <p:cond delay="7000"/>
                            </p:stCondLst>
                            <p:childTnLst>
                              <p:par>
                                <p:cTn id="36" presetID="22" presetClass="entr" presetSubtype="8"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left)">
                                      <p:cBhvr>
                                        <p:cTn id="38" dur="1000"/>
                                        <p:tgtEl>
                                          <p:spTgt spid="3">
                                            <p:txEl>
                                              <p:pRg st="7" end="7"/>
                                            </p:txEl>
                                          </p:spTgt>
                                        </p:tgtEl>
                                      </p:cBhvr>
                                    </p:animEffect>
                                  </p:childTnLst>
                                </p:cTn>
                              </p:par>
                            </p:childTnLst>
                          </p:cTn>
                        </p:par>
                        <p:par>
                          <p:cTn id="39" fill="hold">
                            <p:stCondLst>
                              <p:cond delay="8000"/>
                            </p:stCondLst>
                            <p:childTnLst>
                              <p:par>
                                <p:cTn id="40" presetID="22" presetClass="entr" presetSubtype="8" fill="hold" grpId="0" nodeType="after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1000"/>
                                        <p:tgtEl>
                                          <p:spTgt spid="3">
                                            <p:txEl>
                                              <p:pRg st="8" end="8"/>
                                            </p:txEl>
                                          </p:spTgt>
                                        </p:tgtEl>
                                      </p:cBhvr>
                                    </p:animEffect>
                                  </p:childTnLst>
                                </p:cTn>
                              </p:par>
                            </p:childTnLst>
                          </p:cTn>
                        </p:par>
                        <p:par>
                          <p:cTn id="43" fill="hold">
                            <p:stCondLst>
                              <p:cond delay="9000"/>
                            </p:stCondLst>
                            <p:childTnLst>
                              <p:par>
                                <p:cTn id="44" presetID="22" presetClass="entr" presetSubtype="8" fill="hold" grpId="0" nodeType="after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wipe(left)">
                                      <p:cBhvr>
                                        <p:cTn id="46"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7"/>
          <p:cNvSpPr txBox="1">
            <a:spLocks noGrp="1"/>
          </p:cNvSpPr>
          <p:nvPr>
            <p:ph type="subTitle" idx="1"/>
          </p:nvPr>
        </p:nvSpPr>
        <p:spPr>
          <a:xfrm>
            <a:off x="3763500" y="1624163"/>
            <a:ext cx="4440000" cy="2014500"/>
          </a:xfrm>
          <a:prstGeom prst="rect">
            <a:avLst/>
          </a:prstGeom>
        </p:spPr>
        <p:txBody>
          <a:bodyPr spcFirstLastPara="1" wrap="square" lIns="91425" tIns="91425" rIns="91425" bIns="91425" anchor="b" anchorCtr="0">
            <a:noAutofit/>
          </a:bodyPr>
          <a:lstStyle/>
          <a:p>
            <a:pPr marL="0" lvl="0" indent="0"/>
            <a:r>
              <a:rPr lang="en-US" dirty="0"/>
              <a:t>“No matter how brilliant your mind or strategy, if you’re playing a solo game, you’ll always lose out to a team”</a:t>
            </a:r>
            <a:endParaRPr dirty="0"/>
          </a:p>
        </p:txBody>
      </p:sp>
      <p:sp>
        <p:nvSpPr>
          <p:cNvPr id="574" name="Google Shape;574;p37"/>
          <p:cNvSpPr txBox="1">
            <a:spLocks noGrp="1"/>
          </p:cNvSpPr>
          <p:nvPr>
            <p:ph type="title"/>
          </p:nvPr>
        </p:nvSpPr>
        <p:spPr>
          <a:xfrm>
            <a:off x="3763506" y="3597038"/>
            <a:ext cx="4440000" cy="531900"/>
          </a:xfrm>
          <a:prstGeom prst="rect">
            <a:avLst/>
          </a:prstGeom>
          <a:solidFill>
            <a:schemeClr val="bg2"/>
          </a:solidFill>
        </p:spPr>
        <p:txBody>
          <a:bodyPr spcFirstLastPara="1" wrap="square" lIns="91425" tIns="91425" rIns="91425" bIns="91425" anchor="t" anchorCtr="0">
            <a:noAutofit/>
          </a:bodyPr>
          <a:lstStyle/>
          <a:p>
            <a:pPr lvl="0"/>
            <a:r>
              <a:rPr lang="en" dirty="0" smtClean="0">
                <a:solidFill>
                  <a:schemeClr val="accent4"/>
                </a:solidFill>
              </a:rPr>
              <a:t>—</a:t>
            </a:r>
            <a:r>
              <a:rPr lang="en-US" dirty="0">
                <a:solidFill>
                  <a:schemeClr val="accent4"/>
                </a:solidFill>
              </a:rPr>
              <a:t>Reid Hoffman.</a:t>
            </a:r>
          </a:p>
        </p:txBody>
      </p:sp>
      <p:grpSp>
        <p:nvGrpSpPr>
          <p:cNvPr id="575" name="Google Shape;575;p37"/>
          <p:cNvGrpSpPr/>
          <p:nvPr/>
        </p:nvGrpSpPr>
        <p:grpSpPr>
          <a:xfrm>
            <a:off x="940494" y="1489129"/>
            <a:ext cx="2385623" cy="2774842"/>
            <a:chOff x="-518831" y="1967183"/>
            <a:chExt cx="2385623" cy="2774842"/>
          </a:xfrm>
        </p:grpSpPr>
        <p:sp>
          <p:nvSpPr>
            <p:cNvPr id="576" name="Google Shape;576;p37"/>
            <p:cNvSpPr/>
            <p:nvPr/>
          </p:nvSpPr>
          <p:spPr>
            <a:xfrm>
              <a:off x="-518831" y="2395252"/>
              <a:ext cx="2349496" cy="2346773"/>
            </a:xfrm>
            <a:custGeom>
              <a:avLst/>
              <a:gdLst/>
              <a:ahLst/>
              <a:cxnLst/>
              <a:rect l="l" t="t" r="r" b="b"/>
              <a:pathLst>
                <a:path w="8842" h="8832" extrusionOk="0">
                  <a:moveTo>
                    <a:pt x="4412" y="525"/>
                  </a:moveTo>
                  <a:cubicBezTo>
                    <a:pt x="2651" y="525"/>
                    <a:pt x="1053" y="1732"/>
                    <a:pt x="630" y="3518"/>
                  </a:cubicBezTo>
                  <a:cubicBezTo>
                    <a:pt x="136" y="5610"/>
                    <a:pt x="1432" y="7707"/>
                    <a:pt x="3524" y="8201"/>
                  </a:cubicBezTo>
                  <a:cubicBezTo>
                    <a:pt x="3823" y="8271"/>
                    <a:pt x="4122" y="8304"/>
                    <a:pt x="4416" y="8304"/>
                  </a:cubicBezTo>
                  <a:cubicBezTo>
                    <a:pt x="6181" y="8304"/>
                    <a:pt x="7778" y="7100"/>
                    <a:pt x="8201" y="5308"/>
                  </a:cubicBezTo>
                  <a:cubicBezTo>
                    <a:pt x="8695" y="3216"/>
                    <a:pt x="7400" y="1124"/>
                    <a:pt x="5308" y="630"/>
                  </a:cubicBezTo>
                  <a:cubicBezTo>
                    <a:pt x="5008" y="559"/>
                    <a:pt x="4707" y="525"/>
                    <a:pt x="4412" y="525"/>
                  </a:cubicBezTo>
                  <a:close/>
                  <a:moveTo>
                    <a:pt x="4416" y="141"/>
                  </a:moveTo>
                  <a:cubicBezTo>
                    <a:pt x="6775" y="146"/>
                    <a:pt x="8690" y="2057"/>
                    <a:pt x="8690" y="4416"/>
                  </a:cubicBezTo>
                  <a:lnTo>
                    <a:pt x="8690" y="4421"/>
                  </a:lnTo>
                  <a:cubicBezTo>
                    <a:pt x="8690" y="6777"/>
                    <a:pt x="6780" y="8690"/>
                    <a:pt x="4420" y="8690"/>
                  </a:cubicBezTo>
                  <a:cubicBezTo>
                    <a:pt x="4417" y="8690"/>
                    <a:pt x="4414" y="8690"/>
                    <a:pt x="4411" y="8690"/>
                  </a:cubicBezTo>
                  <a:cubicBezTo>
                    <a:pt x="2052" y="8690"/>
                    <a:pt x="136" y="6775"/>
                    <a:pt x="141" y="4416"/>
                  </a:cubicBezTo>
                  <a:cubicBezTo>
                    <a:pt x="141" y="2052"/>
                    <a:pt x="2057" y="141"/>
                    <a:pt x="4416" y="141"/>
                  </a:cubicBezTo>
                  <a:close/>
                  <a:moveTo>
                    <a:pt x="4421" y="0"/>
                  </a:moveTo>
                  <a:cubicBezTo>
                    <a:pt x="1986" y="0"/>
                    <a:pt x="10" y="1974"/>
                    <a:pt x="5" y="4411"/>
                  </a:cubicBezTo>
                  <a:cubicBezTo>
                    <a:pt x="0" y="6850"/>
                    <a:pt x="1976" y="8831"/>
                    <a:pt x="4416" y="8831"/>
                  </a:cubicBezTo>
                  <a:cubicBezTo>
                    <a:pt x="6855" y="8831"/>
                    <a:pt x="8836" y="6855"/>
                    <a:pt x="8841" y="4416"/>
                  </a:cubicBezTo>
                  <a:cubicBezTo>
                    <a:pt x="8841" y="1976"/>
                    <a:pt x="6865" y="0"/>
                    <a:pt x="4431" y="0"/>
                  </a:cubicBezTo>
                  <a:cubicBezTo>
                    <a:pt x="4428" y="0"/>
                    <a:pt x="4425" y="0"/>
                    <a:pt x="4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7"/>
            <p:cNvSpPr/>
            <p:nvPr/>
          </p:nvSpPr>
          <p:spPr>
            <a:xfrm>
              <a:off x="-189340" y="3814709"/>
              <a:ext cx="1438608" cy="786509"/>
            </a:xfrm>
            <a:custGeom>
              <a:avLst/>
              <a:gdLst/>
              <a:ahLst/>
              <a:cxnLst/>
              <a:rect l="l" t="t" r="r" b="b"/>
              <a:pathLst>
                <a:path w="5414" h="2960" extrusionOk="0">
                  <a:moveTo>
                    <a:pt x="1635" y="1"/>
                  </a:moveTo>
                  <a:cubicBezTo>
                    <a:pt x="443" y="1"/>
                    <a:pt x="65" y="636"/>
                    <a:pt x="0" y="1312"/>
                  </a:cubicBezTo>
                  <a:cubicBezTo>
                    <a:pt x="723" y="2346"/>
                    <a:pt x="1901" y="2960"/>
                    <a:pt x="3160" y="2960"/>
                  </a:cubicBezTo>
                  <a:cubicBezTo>
                    <a:pt x="3165" y="2960"/>
                    <a:pt x="3171" y="2960"/>
                    <a:pt x="3176" y="2960"/>
                  </a:cubicBezTo>
                  <a:cubicBezTo>
                    <a:pt x="3184" y="2960"/>
                    <a:pt x="3192" y="2960"/>
                    <a:pt x="3200" y="2960"/>
                  </a:cubicBezTo>
                  <a:cubicBezTo>
                    <a:pt x="3993" y="2960"/>
                    <a:pt x="4765" y="2713"/>
                    <a:pt x="5414" y="2254"/>
                  </a:cubicBezTo>
                  <a:cubicBezTo>
                    <a:pt x="5247" y="1760"/>
                    <a:pt x="5036" y="1160"/>
                    <a:pt x="4905" y="883"/>
                  </a:cubicBezTo>
                  <a:cubicBezTo>
                    <a:pt x="4607" y="233"/>
                    <a:pt x="4259" y="26"/>
                    <a:pt x="1664" y="1"/>
                  </a:cubicBezTo>
                  <a:cubicBezTo>
                    <a:pt x="1654" y="1"/>
                    <a:pt x="1645" y="1"/>
                    <a:pt x="1635"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7"/>
            <p:cNvSpPr/>
            <p:nvPr/>
          </p:nvSpPr>
          <p:spPr>
            <a:xfrm>
              <a:off x="-189340" y="3814709"/>
              <a:ext cx="1438608" cy="786509"/>
            </a:xfrm>
            <a:custGeom>
              <a:avLst/>
              <a:gdLst/>
              <a:ahLst/>
              <a:cxnLst/>
              <a:rect l="l" t="t" r="r" b="b"/>
              <a:pathLst>
                <a:path w="5414" h="2960" extrusionOk="0">
                  <a:moveTo>
                    <a:pt x="1635" y="1"/>
                  </a:moveTo>
                  <a:cubicBezTo>
                    <a:pt x="443" y="1"/>
                    <a:pt x="65" y="636"/>
                    <a:pt x="0" y="1312"/>
                  </a:cubicBezTo>
                  <a:cubicBezTo>
                    <a:pt x="723" y="2346"/>
                    <a:pt x="1901" y="2960"/>
                    <a:pt x="3160" y="2960"/>
                  </a:cubicBezTo>
                  <a:cubicBezTo>
                    <a:pt x="3165" y="2960"/>
                    <a:pt x="3171" y="2960"/>
                    <a:pt x="3176" y="2960"/>
                  </a:cubicBezTo>
                  <a:cubicBezTo>
                    <a:pt x="3184" y="2960"/>
                    <a:pt x="3192" y="2960"/>
                    <a:pt x="3200" y="2960"/>
                  </a:cubicBezTo>
                  <a:cubicBezTo>
                    <a:pt x="3993" y="2960"/>
                    <a:pt x="4765" y="2713"/>
                    <a:pt x="5414" y="2254"/>
                  </a:cubicBezTo>
                  <a:cubicBezTo>
                    <a:pt x="5247" y="1760"/>
                    <a:pt x="5036" y="1160"/>
                    <a:pt x="4905" y="883"/>
                  </a:cubicBezTo>
                  <a:cubicBezTo>
                    <a:pt x="4607" y="233"/>
                    <a:pt x="4259" y="26"/>
                    <a:pt x="1664" y="1"/>
                  </a:cubicBezTo>
                  <a:cubicBezTo>
                    <a:pt x="1654" y="1"/>
                    <a:pt x="1645" y="1"/>
                    <a:pt x="16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7"/>
            <p:cNvSpPr/>
            <p:nvPr/>
          </p:nvSpPr>
          <p:spPr>
            <a:xfrm>
              <a:off x="252550" y="2598259"/>
              <a:ext cx="911154" cy="1598261"/>
            </a:xfrm>
            <a:custGeom>
              <a:avLst/>
              <a:gdLst/>
              <a:ahLst/>
              <a:cxnLst/>
              <a:rect l="l" t="t" r="r" b="b"/>
              <a:pathLst>
                <a:path w="3429" h="6015" extrusionOk="0">
                  <a:moveTo>
                    <a:pt x="1719" y="0"/>
                  </a:moveTo>
                  <a:cubicBezTo>
                    <a:pt x="1276" y="0"/>
                    <a:pt x="840" y="208"/>
                    <a:pt x="565" y="597"/>
                  </a:cubicBezTo>
                  <a:cubicBezTo>
                    <a:pt x="439" y="779"/>
                    <a:pt x="358" y="990"/>
                    <a:pt x="323" y="1207"/>
                  </a:cubicBezTo>
                  <a:cubicBezTo>
                    <a:pt x="177" y="2114"/>
                    <a:pt x="91" y="2558"/>
                    <a:pt x="348" y="3082"/>
                  </a:cubicBezTo>
                  <a:cubicBezTo>
                    <a:pt x="394" y="3642"/>
                    <a:pt x="363" y="4277"/>
                    <a:pt x="1" y="4579"/>
                  </a:cubicBezTo>
                  <a:cubicBezTo>
                    <a:pt x="565" y="4947"/>
                    <a:pt x="1059" y="5411"/>
                    <a:pt x="1467" y="5945"/>
                  </a:cubicBezTo>
                  <a:cubicBezTo>
                    <a:pt x="1502" y="5991"/>
                    <a:pt x="1553" y="6014"/>
                    <a:pt x="1604" y="6014"/>
                  </a:cubicBezTo>
                  <a:cubicBezTo>
                    <a:pt x="1643" y="6014"/>
                    <a:pt x="1682" y="6001"/>
                    <a:pt x="1714" y="5975"/>
                  </a:cubicBezTo>
                  <a:cubicBezTo>
                    <a:pt x="1734" y="5965"/>
                    <a:pt x="1750" y="5950"/>
                    <a:pt x="1760" y="5935"/>
                  </a:cubicBezTo>
                  <a:cubicBezTo>
                    <a:pt x="2284" y="5103"/>
                    <a:pt x="1916" y="4695"/>
                    <a:pt x="1916" y="4695"/>
                  </a:cubicBezTo>
                  <a:cubicBezTo>
                    <a:pt x="1578" y="4619"/>
                    <a:pt x="1563" y="4352"/>
                    <a:pt x="1654" y="3984"/>
                  </a:cubicBezTo>
                  <a:lnTo>
                    <a:pt x="1654" y="3984"/>
                  </a:lnTo>
                  <a:cubicBezTo>
                    <a:pt x="1659" y="3984"/>
                    <a:pt x="1663" y="3984"/>
                    <a:pt x="1668" y="3984"/>
                  </a:cubicBezTo>
                  <a:cubicBezTo>
                    <a:pt x="2127" y="3984"/>
                    <a:pt x="2574" y="3742"/>
                    <a:pt x="2808" y="3259"/>
                  </a:cubicBezTo>
                  <a:cubicBezTo>
                    <a:pt x="3221" y="2402"/>
                    <a:pt x="3428" y="879"/>
                    <a:pt x="2526" y="254"/>
                  </a:cubicBezTo>
                  <a:cubicBezTo>
                    <a:pt x="2280" y="83"/>
                    <a:pt x="1998" y="0"/>
                    <a:pt x="1719" y="0"/>
                  </a:cubicBezTo>
                  <a:close/>
                </a:path>
              </a:pathLst>
            </a:custGeom>
            <a:solidFill>
              <a:srgbClr val="803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7"/>
            <p:cNvSpPr/>
            <p:nvPr/>
          </p:nvSpPr>
          <p:spPr>
            <a:xfrm>
              <a:off x="725263" y="2857067"/>
              <a:ext cx="396720" cy="561716"/>
            </a:xfrm>
            <a:custGeom>
              <a:avLst/>
              <a:gdLst/>
              <a:ahLst/>
              <a:cxnLst/>
              <a:rect l="l" t="t" r="r" b="b"/>
              <a:pathLst>
                <a:path w="1493" h="2114" extrusionOk="0">
                  <a:moveTo>
                    <a:pt x="323" y="0"/>
                  </a:moveTo>
                  <a:cubicBezTo>
                    <a:pt x="228" y="0"/>
                    <a:pt x="122" y="19"/>
                    <a:pt x="31" y="82"/>
                  </a:cubicBezTo>
                  <a:cubicBezTo>
                    <a:pt x="11" y="97"/>
                    <a:pt x="1" y="127"/>
                    <a:pt x="16" y="152"/>
                  </a:cubicBezTo>
                  <a:cubicBezTo>
                    <a:pt x="21" y="157"/>
                    <a:pt x="26" y="163"/>
                    <a:pt x="31" y="163"/>
                  </a:cubicBezTo>
                  <a:cubicBezTo>
                    <a:pt x="39" y="170"/>
                    <a:pt x="49" y="174"/>
                    <a:pt x="59" y="174"/>
                  </a:cubicBezTo>
                  <a:cubicBezTo>
                    <a:pt x="69" y="174"/>
                    <a:pt x="79" y="170"/>
                    <a:pt x="87" y="163"/>
                  </a:cubicBezTo>
                  <a:cubicBezTo>
                    <a:pt x="162" y="113"/>
                    <a:pt x="250" y="98"/>
                    <a:pt x="330" y="98"/>
                  </a:cubicBezTo>
                  <a:cubicBezTo>
                    <a:pt x="453" y="98"/>
                    <a:pt x="555" y="134"/>
                    <a:pt x="555" y="137"/>
                  </a:cubicBezTo>
                  <a:cubicBezTo>
                    <a:pt x="558" y="138"/>
                    <a:pt x="562" y="138"/>
                    <a:pt x="565" y="138"/>
                  </a:cubicBezTo>
                  <a:cubicBezTo>
                    <a:pt x="587" y="138"/>
                    <a:pt x="607" y="123"/>
                    <a:pt x="616" y="97"/>
                  </a:cubicBezTo>
                  <a:cubicBezTo>
                    <a:pt x="621" y="77"/>
                    <a:pt x="611" y="52"/>
                    <a:pt x="591" y="42"/>
                  </a:cubicBezTo>
                  <a:cubicBezTo>
                    <a:pt x="582" y="42"/>
                    <a:pt x="465" y="0"/>
                    <a:pt x="323" y="0"/>
                  </a:cubicBezTo>
                  <a:close/>
                  <a:moveTo>
                    <a:pt x="1221" y="285"/>
                  </a:moveTo>
                  <a:cubicBezTo>
                    <a:pt x="1201" y="285"/>
                    <a:pt x="1183" y="295"/>
                    <a:pt x="1175" y="314"/>
                  </a:cubicBezTo>
                  <a:cubicBezTo>
                    <a:pt x="1160" y="334"/>
                    <a:pt x="1170" y="364"/>
                    <a:pt x="1195" y="379"/>
                  </a:cubicBezTo>
                  <a:cubicBezTo>
                    <a:pt x="1306" y="440"/>
                    <a:pt x="1377" y="551"/>
                    <a:pt x="1387" y="677"/>
                  </a:cubicBezTo>
                  <a:cubicBezTo>
                    <a:pt x="1392" y="687"/>
                    <a:pt x="1397" y="692"/>
                    <a:pt x="1402" y="702"/>
                  </a:cubicBezTo>
                  <a:cubicBezTo>
                    <a:pt x="1411" y="714"/>
                    <a:pt x="1426" y="721"/>
                    <a:pt x="1441" y="721"/>
                  </a:cubicBezTo>
                  <a:cubicBezTo>
                    <a:pt x="1450" y="721"/>
                    <a:pt x="1460" y="718"/>
                    <a:pt x="1468" y="712"/>
                  </a:cubicBezTo>
                  <a:cubicBezTo>
                    <a:pt x="1483" y="702"/>
                    <a:pt x="1493" y="682"/>
                    <a:pt x="1488" y="667"/>
                  </a:cubicBezTo>
                  <a:cubicBezTo>
                    <a:pt x="1473" y="505"/>
                    <a:pt x="1377" y="364"/>
                    <a:pt x="1241" y="289"/>
                  </a:cubicBezTo>
                  <a:cubicBezTo>
                    <a:pt x="1234" y="286"/>
                    <a:pt x="1227" y="285"/>
                    <a:pt x="1221" y="285"/>
                  </a:cubicBezTo>
                  <a:close/>
                  <a:moveTo>
                    <a:pt x="404" y="722"/>
                  </a:moveTo>
                  <a:lnTo>
                    <a:pt x="202" y="732"/>
                  </a:lnTo>
                  <a:lnTo>
                    <a:pt x="197" y="732"/>
                  </a:lnTo>
                  <a:cubicBezTo>
                    <a:pt x="152" y="737"/>
                    <a:pt x="107" y="788"/>
                    <a:pt x="92" y="858"/>
                  </a:cubicBezTo>
                  <a:cubicBezTo>
                    <a:pt x="71" y="944"/>
                    <a:pt x="102" y="1019"/>
                    <a:pt x="157" y="1029"/>
                  </a:cubicBezTo>
                  <a:cubicBezTo>
                    <a:pt x="162" y="1031"/>
                    <a:pt x="168" y="1032"/>
                    <a:pt x="173" y="1032"/>
                  </a:cubicBezTo>
                  <a:cubicBezTo>
                    <a:pt x="221" y="1032"/>
                    <a:pt x="275" y="976"/>
                    <a:pt x="288" y="903"/>
                  </a:cubicBezTo>
                  <a:cubicBezTo>
                    <a:pt x="293" y="858"/>
                    <a:pt x="288" y="813"/>
                    <a:pt x="273" y="782"/>
                  </a:cubicBezTo>
                  <a:cubicBezTo>
                    <a:pt x="339" y="782"/>
                    <a:pt x="404" y="722"/>
                    <a:pt x="404" y="722"/>
                  </a:cubicBezTo>
                  <a:close/>
                  <a:moveTo>
                    <a:pt x="1331" y="929"/>
                  </a:moveTo>
                  <a:lnTo>
                    <a:pt x="1150" y="944"/>
                  </a:lnTo>
                  <a:cubicBezTo>
                    <a:pt x="1150" y="944"/>
                    <a:pt x="1150" y="939"/>
                    <a:pt x="1150" y="939"/>
                  </a:cubicBezTo>
                  <a:cubicBezTo>
                    <a:pt x="1146" y="938"/>
                    <a:pt x="1141" y="938"/>
                    <a:pt x="1137" y="938"/>
                  </a:cubicBezTo>
                  <a:cubicBezTo>
                    <a:pt x="1085" y="938"/>
                    <a:pt x="1033" y="991"/>
                    <a:pt x="1019" y="1070"/>
                  </a:cubicBezTo>
                  <a:cubicBezTo>
                    <a:pt x="999" y="1150"/>
                    <a:pt x="1029" y="1226"/>
                    <a:pt x="1079" y="1241"/>
                  </a:cubicBezTo>
                  <a:cubicBezTo>
                    <a:pt x="1084" y="1242"/>
                    <a:pt x="1088" y="1242"/>
                    <a:pt x="1093" y="1242"/>
                  </a:cubicBezTo>
                  <a:cubicBezTo>
                    <a:pt x="1145" y="1242"/>
                    <a:pt x="1201" y="1189"/>
                    <a:pt x="1211" y="1110"/>
                  </a:cubicBezTo>
                  <a:cubicBezTo>
                    <a:pt x="1221" y="1065"/>
                    <a:pt x="1216" y="1024"/>
                    <a:pt x="1200" y="989"/>
                  </a:cubicBezTo>
                  <a:lnTo>
                    <a:pt x="1200" y="989"/>
                  </a:lnTo>
                  <a:cubicBezTo>
                    <a:pt x="1203" y="989"/>
                    <a:pt x="1205" y="989"/>
                    <a:pt x="1208" y="989"/>
                  </a:cubicBezTo>
                  <a:cubicBezTo>
                    <a:pt x="1271" y="989"/>
                    <a:pt x="1331" y="929"/>
                    <a:pt x="1331" y="929"/>
                  </a:cubicBezTo>
                  <a:close/>
                  <a:moveTo>
                    <a:pt x="30" y="1768"/>
                  </a:moveTo>
                  <a:cubicBezTo>
                    <a:pt x="27" y="1768"/>
                    <a:pt x="24" y="1769"/>
                    <a:pt x="21" y="1770"/>
                  </a:cubicBezTo>
                  <a:lnTo>
                    <a:pt x="16" y="1770"/>
                  </a:lnTo>
                  <a:cubicBezTo>
                    <a:pt x="6" y="1780"/>
                    <a:pt x="1" y="1796"/>
                    <a:pt x="11" y="1806"/>
                  </a:cubicBezTo>
                  <a:cubicBezTo>
                    <a:pt x="112" y="1962"/>
                    <a:pt x="278" y="2068"/>
                    <a:pt x="459" y="2098"/>
                  </a:cubicBezTo>
                  <a:cubicBezTo>
                    <a:pt x="500" y="2108"/>
                    <a:pt x="540" y="2113"/>
                    <a:pt x="586" y="2113"/>
                  </a:cubicBezTo>
                  <a:cubicBezTo>
                    <a:pt x="596" y="2113"/>
                    <a:pt x="606" y="2098"/>
                    <a:pt x="606" y="2088"/>
                  </a:cubicBezTo>
                  <a:cubicBezTo>
                    <a:pt x="601" y="2078"/>
                    <a:pt x="596" y="2068"/>
                    <a:pt x="586" y="2068"/>
                  </a:cubicBezTo>
                  <a:cubicBezTo>
                    <a:pt x="369" y="2063"/>
                    <a:pt x="172" y="1957"/>
                    <a:pt x="51" y="1780"/>
                  </a:cubicBezTo>
                  <a:cubicBezTo>
                    <a:pt x="48" y="1773"/>
                    <a:pt x="38" y="1768"/>
                    <a:pt x="30" y="17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7"/>
            <p:cNvSpPr/>
            <p:nvPr/>
          </p:nvSpPr>
          <p:spPr>
            <a:xfrm>
              <a:off x="864765" y="3150683"/>
              <a:ext cx="92471" cy="177230"/>
            </a:xfrm>
            <a:custGeom>
              <a:avLst/>
              <a:gdLst/>
              <a:ahLst/>
              <a:cxnLst/>
              <a:rect l="l" t="t" r="r" b="b"/>
              <a:pathLst>
                <a:path w="348" h="667" extrusionOk="0">
                  <a:moveTo>
                    <a:pt x="151" y="0"/>
                  </a:moveTo>
                  <a:lnTo>
                    <a:pt x="0" y="625"/>
                  </a:lnTo>
                  <a:cubicBezTo>
                    <a:pt x="60" y="652"/>
                    <a:pt x="124" y="666"/>
                    <a:pt x="188" y="666"/>
                  </a:cubicBezTo>
                  <a:cubicBezTo>
                    <a:pt x="242" y="666"/>
                    <a:pt x="297" y="656"/>
                    <a:pt x="348" y="635"/>
                  </a:cubicBezTo>
                  <a:cubicBezTo>
                    <a:pt x="252" y="434"/>
                    <a:pt x="187" y="222"/>
                    <a:pt x="151" y="0"/>
                  </a:cubicBezTo>
                  <a:close/>
                </a:path>
              </a:pathLst>
            </a:custGeom>
            <a:solidFill>
              <a:srgbClr val="641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7"/>
            <p:cNvSpPr/>
            <p:nvPr/>
          </p:nvSpPr>
          <p:spPr>
            <a:xfrm>
              <a:off x="671853" y="3094352"/>
              <a:ext cx="438172" cy="155708"/>
            </a:xfrm>
            <a:custGeom>
              <a:avLst/>
              <a:gdLst/>
              <a:ahLst/>
              <a:cxnLst/>
              <a:rect l="l" t="t" r="r" b="b"/>
              <a:pathLst>
                <a:path w="1649" h="586" extrusionOk="0">
                  <a:moveTo>
                    <a:pt x="35" y="0"/>
                  </a:moveTo>
                  <a:cubicBezTo>
                    <a:pt x="0" y="197"/>
                    <a:pt x="131" y="388"/>
                    <a:pt x="333" y="424"/>
                  </a:cubicBezTo>
                  <a:cubicBezTo>
                    <a:pt x="354" y="428"/>
                    <a:pt x="376" y="429"/>
                    <a:pt x="397" y="429"/>
                  </a:cubicBezTo>
                  <a:cubicBezTo>
                    <a:pt x="570" y="429"/>
                    <a:pt x="725" y="306"/>
                    <a:pt x="756" y="126"/>
                  </a:cubicBezTo>
                  <a:lnTo>
                    <a:pt x="35" y="0"/>
                  </a:lnTo>
                  <a:close/>
                  <a:moveTo>
                    <a:pt x="928" y="157"/>
                  </a:moveTo>
                  <a:lnTo>
                    <a:pt x="928" y="157"/>
                  </a:lnTo>
                  <a:cubicBezTo>
                    <a:pt x="892" y="353"/>
                    <a:pt x="1023" y="545"/>
                    <a:pt x="1225" y="580"/>
                  </a:cubicBezTo>
                  <a:cubicBezTo>
                    <a:pt x="1247" y="584"/>
                    <a:pt x="1268" y="586"/>
                    <a:pt x="1289" y="586"/>
                  </a:cubicBezTo>
                  <a:cubicBezTo>
                    <a:pt x="1462" y="586"/>
                    <a:pt x="1617" y="462"/>
                    <a:pt x="1648" y="283"/>
                  </a:cubicBezTo>
                  <a:lnTo>
                    <a:pt x="928" y="15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7"/>
            <p:cNvSpPr/>
            <p:nvPr/>
          </p:nvSpPr>
          <p:spPr>
            <a:xfrm>
              <a:off x="316853" y="3040677"/>
              <a:ext cx="813369" cy="222401"/>
            </a:xfrm>
            <a:custGeom>
              <a:avLst/>
              <a:gdLst/>
              <a:ahLst/>
              <a:cxnLst/>
              <a:rect l="l" t="t" r="r" b="b"/>
              <a:pathLst>
                <a:path w="3061" h="837" extrusionOk="0">
                  <a:moveTo>
                    <a:pt x="11" y="1"/>
                  </a:moveTo>
                  <a:lnTo>
                    <a:pt x="1" y="81"/>
                  </a:lnTo>
                  <a:lnTo>
                    <a:pt x="1180" y="212"/>
                  </a:lnTo>
                  <a:lnTo>
                    <a:pt x="1366" y="243"/>
                  </a:lnTo>
                  <a:cubicBezTo>
                    <a:pt x="1351" y="454"/>
                    <a:pt x="1492" y="641"/>
                    <a:pt x="1699" y="676"/>
                  </a:cubicBezTo>
                  <a:cubicBezTo>
                    <a:pt x="1723" y="681"/>
                    <a:pt x="1748" y="683"/>
                    <a:pt x="1772" y="683"/>
                  </a:cubicBezTo>
                  <a:cubicBezTo>
                    <a:pt x="1854" y="683"/>
                    <a:pt x="1935" y="657"/>
                    <a:pt x="2002" y="611"/>
                  </a:cubicBezTo>
                  <a:cubicBezTo>
                    <a:pt x="2077" y="555"/>
                    <a:pt x="2133" y="475"/>
                    <a:pt x="2158" y="384"/>
                  </a:cubicBezTo>
                  <a:lnTo>
                    <a:pt x="2264" y="404"/>
                  </a:lnTo>
                  <a:cubicBezTo>
                    <a:pt x="2249" y="611"/>
                    <a:pt x="2390" y="797"/>
                    <a:pt x="2596" y="832"/>
                  </a:cubicBezTo>
                  <a:cubicBezTo>
                    <a:pt x="2606" y="835"/>
                    <a:pt x="2618" y="836"/>
                    <a:pt x="2630" y="836"/>
                  </a:cubicBezTo>
                  <a:cubicBezTo>
                    <a:pt x="2642" y="836"/>
                    <a:pt x="2654" y="835"/>
                    <a:pt x="2667" y="832"/>
                  </a:cubicBezTo>
                  <a:cubicBezTo>
                    <a:pt x="2748" y="832"/>
                    <a:pt x="2828" y="807"/>
                    <a:pt x="2894" y="762"/>
                  </a:cubicBezTo>
                  <a:cubicBezTo>
                    <a:pt x="2984" y="696"/>
                    <a:pt x="3045" y="606"/>
                    <a:pt x="3060" y="500"/>
                  </a:cubicBezTo>
                  <a:lnTo>
                    <a:pt x="2984" y="485"/>
                  </a:lnTo>
                  <a:cubicBezTo>
                    <a:pt x="2961" y="648"/>
                    <a:pt x="2821" y="764"/>
                    <a:pt x="2660" y="764"/>
                  </a:cubicBezTo>
                  <a:cubicBezTo>
                    <a:pt x="2647" y="764"/>
                    <a:pt x="2634" y="763"/>
                    <a:pt x="2621" y="762"/>
                  </a:cubicBezTo>
                  <a:cubicBezTo>
                    <a:pt x="2440" y="722"/>
                    <a:pt x="2319" y="545"/>
                    <a:pt x="2349" y="359"/>
                  </a:cubicBezTo>
                  <a:cubicBezTo>
                    <a:pt x="2354" y="349"/>
                    <a:pt x="2344" y="343"/>
                    <a:pt x="2334" y="338"/>
                  </a:cubicBezTo>
                  <a:lnTo>
                    <a:pt x="2117" y="303"/>
                  </a:lnTo>
                  <a:cubicBezTo>
                    <a:pt x="2117" y="302"/>
                    <a:pt x="2115" y="302"/>
                    <a:pt x="2114" y="302"/>
                  </a:cubicBezTo>
                  <a:cubicBezTo>
                    <a:pt x="2109" y="302"/>
                    <a:pt x="2101" y="310"/>
                    <a:pt x="2097" y="318"/>
                  </a:cubicBezTo>
                  <a:cubicBezTo>
                    <a:pt x="2073" y="478"/>
                    <a:pt x="1932" y="601"/>
                    <a:pt x="1769" y="601"/>
                  </a:cubicBezTo>
                  <a:cubicBezTo>
                    <a:pt x="1762" y="601"/>
                    <a:pt x="1756" y="601"/>
                    <a:pt x="1750" y="601"/>
                  </a:cubicBezTo>
                  <a:cubicBezTo>
                    <a:pt x="1629" y="590"/>
                    <a:pt x="1523" y="515"/>
                    <a:pt x="1472" y="404"/>
                  </a:cubicBezTo>
                  <a:cubicBezTo>
                    <a:pt x="1447" y="343"/>
                    <a:pt x="1442" y="273"/>
                    <a:pt x="1457" y="207"/>
                  </a:cubicBezTo>
                  <a:lnTo>
                    <a:pt x="1457" y="182"/>
                  </a:lnTo>
                  <a:lnTo>
                    <a:pt x="1190" y="132"/>
                  </a:ln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7"/>
            <p:cNvSpPr/>
            <p:nvPr/>
          </p:nvSpPr>
          <p:spPr>
            <a:xfrm>
              <a:off x="71861" y="1967183"/>
              <a:ext cx="1109115" cy="1165149"/>
            </a:xfrm>
            <a:custGeom>
              <a:avLst/>
              <a:gdLst/>
              <a:ahLst/>
              <a:cxnLst/>
              <a:rect l="l" t="t" r="r" b="b"/>
              <a:pathLst>
                <a:path w="4174" h="4385" extrusionOk="0">
                  <a:moveTo>
                    <a:pt x="1497" y="1"/>
                  </a:moveTo>
                  <a:cubicBezTo>
                    <a:pt x="1477" y="1"/>
                    <a:pt x="1457" y="2"/>
                    <a:pt x="1437" y="3"/>
                  </a:cubicBezTo>
                  <a:cubicBezTo>
                    <a:pt x="907" y="55"/>
                    <a:pt x="1047" y="498"/>
                    <a:pt x="683" y="498"/>
                  </a:cubicBezTo>
                  <a:cubicBezTo>
                    <a:pt x="659" y="498"/>
                    <a:pt x="633" y="496"/>
                    <a:pt x="605" y="492"/>
                  </a:cubicBezTo>
                  <a:lnTo>
                    <a:pt x="605" y="492"/>
                  </a:lnTo>
                  <a:cubicBezTo>
                    <a:pt x="605" y="492"/>
                    <a:pt x="699" y="596"/>
                    <a:pt x="823" y="596"/>
                  </a:cubicBezTo>
                  <a:cubicBezTo>
                    <a:pt x="876" y="596"/>
                    <a:pt x="934" y="577"/>
                    <a:pt x="993" y="523"/>
                  </a:cubicBezTo>
                  <a:lnTo>
                    <a:pt x="993" y="523"/>
                  </a:lnTo>
                  <a:cubicBezTo>
                    <a:pt x="993" y="523"/>
                    <a:pt x="962" y="764"/>
                    <a:pt x="701" y="764"/>
                  </a:cubicBezTo>
                  <a:cubicBezTo>
                    <a:pt x="629" y="764"/>
                    <a:pt x="540" y="746"/>
                    <a:pt x="429" y="699"/>
                  </a:cubicBezTo>
                  <a:lnTo>
                    <a:pt x="429" y="699"/>
                  </a:lnTo>
                  <a:cubicBezTo>
                    <a:pt x="620" y="845"/>
                    <a:pt x="736" y="1072"/>
                    <a:pt x="746" y="1314"/>
                  </a:cubicBezTo>
                  <a:cubicBezTo>
                    <a:pt x="746" y="1631"/>
                    <a:pt x="746" y="1894"/>
                    <a:pt x="796" y="2065"/>
                  </a:cubicBezTo>
                  <a:cubicBezTo>
                    <a:pt x="731" y="1994"/>
                    <a:pt x="676" y="1909"/>
                    <a:pt x="635" y="1818"/>
                  </a:cubicBezTo>
                  <a:cubicBezTo>
                    <a:pt x="630" y="1798"/>
                    <a:pt x="610" y="1783"/>
                    <a:pt x="590" y="1778"/>
                  </a:cubicBezTo>
                  <a:cubicBezTo>
                    <a:pt x="581" y="1774"/>
                    <a:pt x="572" y="1773"/>
                    <a:pt x="563" y="1773"/>
                  </a:cubicBezTo>
                  <a:cubicBezTo>
                    <a:pt x="533" y="1773"/>
                    <a:pt x="507" y="1792"/>
                    <a:pt x="499" y="1823"/>
                  </a:cubicBezTo>
                  <a:cubicBezTo>
                    <a:pt x="376" y="2250"/>
                    <a:pt x="795" y="2314"/>
                    <a:pt x="1058" y="2314"/>
                  </a:cubicBezTo>
                  <a:cubicBezTo>
                    <a:pt x="1171" y="2314"/>
                    <a:pt x="1255" y="2302"/>
                    <a:pt x="1255" y="2302"/>
                  </a:cubicBezTo>
                  <a:cubicBezTo>
                    <a:pt x="1210" y="2297"/>
                    <a:pt x="1164" y="2282"/>
                    <a:pt x="1119" y="2267"/>
                  </a:cubicBezTo>
                  <a:cubicBezTo>
                    <a:pt x="1149" y="2261"/>
                    <a:pt x="1180" y="2256"/>
                    <a:pt x="1210" y="2241"/>
                  </a:cubicBezTo>
                  <a:lnTo>
                    <a:pt x="1679" y="2186"/>
                  </a:lnTo>
                  <a:lnTo>
                    <a:pt x="1679" y="2186"/>
                  </a:lnTo>
                  <a:cubicBezTo>
                    <a:pt x="0" y="2453"/>
                    <a:pt x="862" y="4368"/>
                    <a:pt x="862" y="4368"/>
                  </a:cubicBezTo>
                  <a:cubicBezTo>
                    <a:pt x="906" y="4379"/>
                    <a:pt x="948" y="4385"/>
                    <a:pt x="987" y="4385"/>
                  </a:cubicBezTo>
                  <a:cubicBezTo>
                    <a:pt x="1623" y="4385"/>
                    <a:pt x="1566" y="2987"/>
                    <a:pt x="2455" y="2902"/>
                  </a:cubicBezTo>
                  <a:cubicBezTo>
                    <a:pt x="2547" y="2893"/>
                    <a:pt x="2632" y="2889"/>
                    <a:pt x="2712" y="2889"/>
                  </a:cubicBezTo>
                  <a:cubicBezTo>
                    <a:pt x="3349" y="2889"/>
                    <a:pt x="3606" y="3131"/>
                    <a:pt x="3664" y="3194"/>
                  </a:cubicBezTo>
                  <a:cubicBezTo>
                    <a:pt x="3619" y="3239"/>
                    <a:pt x="3569" y="3275"/>
                    <a:pt x="3508" y="3300"/>
                  </a:cubicBezTo>
                  <a:cubicBezTo>
                    <a:pt x="3508" y="3300"/>
                    <a:pt x="4174" y="3214"/>
                    <a:pt x="3937" y="2831"/>
                  </a:cubicBezTo>
                  <a:cubicBezTo>
                    <a:pt x="3923" y="2814"/>
                    <a:pt x="3905" y="2804"/>
                    <a:pt x="3886" y="2804"/>
                  </a:cubicBezTo>
                  <a:cubicBezTo>
                    <a:pt x="3878" y="2804"/>
                    <a:pt x="3869" y="2806"/>
                    <a:pt x="3861" y="2811"/>
                  </a:cubicBezTo>
                  <a:cubicBezTo>
                    <a:pt x="3846" y="2821"/>
                    <a:pt x="3841" y="2836"/>
                    <a:pt x="3836" y="2851"/>
                  </a:cubicBezTo>
                  <a:cubicBezTo>
                    <a:pt x="3826" y="2962"/>
                    <a:pt x="3780" y="3058"/>
                    <a:pt x="3715" y="3144"/>
                  </a:cubicBezTo>
                  <a:cubicBezTo>
                    <a:pt x="3911" y="2685"/>
                    <a:pt x="3181" y="2236"/>
                    <a:pt x="2873" y="2166"/>
                  </a:cubicBezTo>
                  <a:cubicBezTo>
                    <a:pt x="2772" y="2141"/>
                    <a:pt x="2627" y="2132"/>
                    <a:pt x="2472" y="2132"/>
                  </a:cubicBezTo>
                  <a:cubicBezTo>
                    <a:pt x="2246" y="2132"/>
                    <a:pt x="2002" y="2151"/>
                    <a:pt x="1850" y="2166"/>
                  </a:cubicBezTo>
                  <a:lnTo>
                    <a:pt x="1830" y="2166"/>
                  </a:lnTo>
                  <a:lnTo>
                    <a:pt x="2107" y="2130"/>
                  </a:lnTo>
                  <a:cubicBezTo>
                    <a:pt x="2107" y="2130"/>
                    <a:pt x="2838" y="2040"/>
                    <a:pt x="2656" y="1495"/>
                  </a:cubicBezTo>
                  <a:cubicBezTo>
                    <a:pt x="2470" y="951"/>
                    <a:pt x="2283" y="638"/>
                    <a:pt x="2354" y="301"/>
                  </a:cubicBezTo>
                  <a:lnTo>
                    <a:pt x="2354" y="301"/>
                  </a:lnTo>
                  <a:cubicBezTo>
                    <a:pt x="2354" y="301"/>
                    <a:pt x="2178" y="316"/>
                    <a:pt x="2193" y="613"/>
                  </a:cubicBezTo>
                  <a:cubicBezTo>
                    <a:pt x="2193" y="613"/>
                    <a:pt x="2010" y="1"/>
                    <a:pt x="1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7"/>
            <p:cNvSpPr/>
            <p:nvPr/>
          </p:nvSpPr>
          <p:spPr>
            <a:xfrm>
              <a:off x="219069" y="3006665"/>
              <a:ext cx="199821" cy="256413"/>
            </a:xfrm>
            <a:custGeom>
              <a:avLst/>
              <a:gdLst/>
              <a:ahLst/>
              <a:cxnLst/>
              <a:rect l="l" t="t" r="r" b="b"/>
              <a:pathLst>
                <a:path w="752" h="965" extrusionOk="0">
                  <a:moveTo>
                    <a:pt x="337" y="0"/>
                  </a:moveTo>
                  <a:cubicBezTo>
                    <a:pt x="179" y="0"/>
                    <a:pt x="41" y="113"/>
                    <a:pt x="6" y="275"/>
                  </a:cubicBezTo>
                  <a:cubicBezTo>
                    <a:pt x="1" y="320"/>
                    <a:pt x="1" y="366"/>
                    <a:pt x="11" y="411"/>
                  </a:cubicBezTo>
                  <a:cubicBezTo>
                    <a:pt x="41" y="613"/>
                    <a:pt x="147" y="789"/>
                    <a:pt x="313" y="905"/>
                  </a:cubicBezTo>
                  <a:cubicBezTo>
                    <a:pt x="369" y="946"/>
                    <a:pt x="425" y="965"/>
                    <a:pt x="476" y="965"/>
                  </a:cubicBezTo>
                  <a:cubicBezTo>
                    <a:pt x="618" y="965"/>
                    <a:pt x="730" y="823"/>
                    <a:pt x="741" y="638"/>
                  </a:cubicBezTo>
                  <a:cubicBezTo>
                    <a:pt x="752" y="411"/>
                    <a:pt x="661" y="53"/>
                    <a:pt x="409" y="8"/>
                  </a:cubicBezTo>
                  <a:cubicBezTo>
                    <a:pt x="385" y="3"/>
                    <a:pt x="361" y="0"/>
                    <a:pt x="337" y="0"/>
                  </a:cubicBezTo>
                  <a:close/>
                </a:path>
              </a:pathLst>
            </a:custGeom>
            <a:solidFill>
              <a:srgbClr val="803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7"/>
            <p:cNvSpPr/>
            <p:nvPr/>
          </p:nvSpPr>
          <p:spPr>
            <a:xfrm>
              <a:off x="217740" y="3208078"/>
              <a:ext cx="226659" cy="218681"/>
            </a:xfrm>
            <a:custGeom>
              <a:avLst/>
              <a:gdLst/>
              <a:ahLst/>
              <a:cxnLst/>
              <a:rect l="l" t="t" r="r" b="b"/>
              <a:pathLst>
                <a:path w="853" h="823" extrusionOk="0">
                  <a:moveTo>
                    <a:pt x="459" y="1"/>
                  </a:moveTo>
                  <a:lnTo>
                    <a:pt x="459" y="76"/>
                  </a:lnTo>
                  <a:cubicBezTo>
                    <a:pt x="575" y="86"/>
                    <a:pt x="681" y="152"/>
                    <a:pt x="731" y="258"/>
                  </a:cubicBezTo>
                  <a:cubicBezTo>
                    <a:pt x="817" y="419"/>
                    <a:pt x="757" y="621"/>
                    <a:pt x="590" y="706"/>
                  </a:cubicBezTo>
                  <a:cubicBezTo>
                    <a:pt x="541" y="733"/>
                    <a:pt x="488" y="745"/>
                    <a:pt x="435" y="745"/>
                  </a:cubicBezTo>
                  <a:cubicBezTo>
                    <a:pt x="316" y="745"/>
                    <a:pt x="201" y="681"/>
                    <a:pt x="142" y="565"/>
                  </a:cubicBezTo>
                  <a:cubicBezTo>
                    <a:pt x="56" y="404"/>
                    <a:pt x="121" y="202"/>
                    <a:pt x="283" y="117"/>
                  </a:cubicBezTo>
                  <a:lnTo>
                    <a:pt x="247" y="46"/>
                  </a:lnTo>
                  <a:cubicBezTo>
                    <a:pt x="91" y="127"/>
                    <a:pt x="1" y="298"/>
                    <a:pt x="31" y="475"/>
                  </a:cubicBezTo>
                  <a:cubicBezTo>
                    <a:pt x="63" y="675"/>
                    <a:pt x="235" y="822"/>
                    <a:pt x="435" y="822"/>
                  </a:cubicBezTo>
                  <a:cubicBezTo>
                    <a:pt x="457" y="822"/>
                    <a:pt x="478" y="821"/>
                    <a:pt x="500" y="817"/>
                  </a:cubicBezTo>
                  <a:lnTo>
                    <a:pt x="494" y="817"/>
                  </a:lnTo>
                  <a:cubicBezTo>
                    <a:pt x="681" y="782"/>
                    <a:pt x="822" y="631"/>
                    <a:pt x="837" y="439"/>
                  </a:cubicBezTo>
                  <a:cubicBezTo>
                    <a:pt x="852" y="218"/>
                    <a:pt x="681" y="16"/>
                    <a:pt x="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7"/>
            <p:cNvSpPr/>
            <p:nvPr/>
          </p:nvSpPr>
          <p:spPr>
            <a:xfrm>
              <a:off x="1248993" y="2608091"/>
              <a:ext cx="617799" cy="648604"/>
            </a:xfrm>
            <a:custGeom>
              <a:avLst/>
              <a:gdLst/>
              <a:ahLst/>
              <a:cxnLst/>
              <a:rect l="l" t="t" r="r" b="b"/>
              <a:pathLst>
                <a:path w="2325" h="2441" extrusionOk="0">
                  <a:moveTo>
                    <a:pt x="1165" y="1"/>
                  </a:moveTo>
                  <a:lnTo>
                    <a:pt x="863" y="293"/>
                  </a:lnTo>
                  <a:lnTo>
                    <a:pt x="444" y="233"/>
                  </a:lnTo>
                  <a:lnTo>
                    <a:pt x="374" y="646"/>
                  </a:lnTo>
                  <a:lnTo>
                    <a:pt x="1" y="842"/>
                  </a:lnTo>
                  <a:lnTo>
                    <a:pt x="187" y="1220"/>
                  </a:lnTo>
                  <a:lnTo>
                    <a:pt x="1" y="1599"/>
                  </a:lnTo>
                  <a:lnTo>
                    <a:pt x="374" y="1795"/>
                  </a:lnTo>
                  <a:lnTo>
                    <a:pt x="444" y="2208"/>
                  </a:lnTo>
                  <a:lnTo>
                    <a:pt x="863" y="2148"/>
                  </a:lnTo>
                  <a:lnTo>
                    <a:pt x="1165" y="2440"/>
                  </a:lnTo>
                  <a:lnTo>
                    <a:pt x="1467" y="2148"/>
                  </a:lnTo>
                  <a:lnTo>
                    <a:pt x="1881" y="2208"/>
                  </a:lnTo>
                  <a:lnTo>
                    <a:pt x="1956" y="1795"/>
                  </a:lnTo>
                  <a:lnTo>
                    <a:pt x="2324" y="1599"/>
                  </a:lnTo>
                  <a:lnTo>
                    <a:pt x="2143" y="1220"/>
                  </a:lnTo>
                  <a:lnTo>
                    <a:pt x="2324" y="842"/>
                  </a:lnTo>
                  <a:lnTo>
                    <a:pt x="1956" y="646"/>
                  </a:lnTo>
                  <a:lnTo>
                    <a:pt x="1881" y="233"/>
                  </a:lnTo>
                  <a:lnTo>
                    <a:pt x="1467" y="293"/>
                  </a:lnTo>
                  <a:lnTo>
                    <a:pt x="11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7"/>
            <p:cNvSpPr/>
            <p:nvPr/>
          </p:nvSpPr>
          <p:spPr>
            <a:xfrm>
              <a:off x="1374944" y="2806049"/>
              <a:ext cx="367225" cy="253755"/>
            </a:xfrm>
            <a:custGeom>
              <a:avLst/>
              <a:gdLst/>
              <a:ahLst/>
              <a:cxnLst/>
              <a:rect l="l" t="t" r="r" b="b"/>
              <a:pathLst>
                <a:path w="1382" h="955" extrusionOk="0">
                  <a:moveTo>
                    <a:pt x="1283" y="0"/>
                  </a:moveTo>
                  <a:cubicBezTo>
                    <a:pt x="1260" y="0"/>
                    <a:pt x="1238" y="9"/>
                    <a:pt x="1220" y="27"/>
                  </a:cubicBezTo>
                  <a:lnTo>
                    <a:pt x="484" y="702"/>
                  </a:lnTo>
                  <a:lnTo>
                    <a:pt x="167" y="349"/>
                  </a:lnTo>
                  <a:cubicBezTo>
                    <a:pt x="149" y="334"/>
                    <a:pt x="126" y="327"/>
                    <a:pt x="104" y="327"/>
                  </a:cubicBezTo>
                  <a:cubicBezTo>
                    <a:pt x="81" y="327"/>
                    <a:pt x="58" y="334"/>
                    <a:pt x="41" y="349"/>
                  </a:cubicBezTo>
                  <a:cubicBezTo>
                    <a:pt x="5" y="385"/>
                    <a:pt x="0" y="440"/>
                    <a:pt x="31" y="481"/>
                  </a:cubicBezTo>
                  <a:lnTo>
                    <a:pt x="464" y="954"/>
                  </a:lnTo>
                  <a:lnTo>
                    <a:pt x="1336" y="153"/>
                  </a:lnTo>
                  <a:cubicBezTo>
                    <a:pt x="1371" y="118"/>
                    <a:pt x="1381" y="62"/>
                    <a:pt x="1346" y="27"/>
                  </a:cubicBezTo>
                  <a:cubicBezTo>
                    <a:pt x="1329" y="9"/>
                    <a:pt x="1306" y="0"/>
                    <a:pt x="1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7"/>
            <p:cNvSpPr/>
            <p:nvPr/>
          </p:nvSpPr>
          <p:spPr>
            <a:xfrm>
              <a:off x="299316" y="2496224"/>
              <a:ext cx="421963" cy="132325"/>
            </a:xfrm>
            <a:custGeom>
              <a:avLst/>
              <a:gdLst/>
              <a:ahLst/>
              <a:cxnLst/>
              <a:rect l="l" t="t" r="r" b="b"/>
              <a:pathLst>
                <a:path w="1588" h="498" extrusionOk="0">
                  <a:moveTo>
                    <a:pt x="1071" y="0"/>
                  </a:moveTo>
                  <a:cubicBezTo>
                    <a:pt x="996" y="0"/>
                    <a:pt x="909" y="6"/>
                    <a:pt x="807" y="18"/>
                  </a:cubicBezTo>
                  <a:cubicBezTo>
                    <a:pt x="1" y="119"/>
                    <a:pt x="258" y="497"/>
                    <a:pt x="258" y="497"/>
                  </a:cubicBezTo>
                  <a:lnTo>
                    <a:pt x="1518" y="265"/>
                  </a:lnTo>
                  <a:cubicBezTo>
                    <a:pt x="1518" y="265"/>
                    <a:pt x="1587"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620;p39"/>
          <p:cNvSpPr/>
          <p:nvPr/>
        </p:nvSpPr>
        <p:spPr>
          <a:xfrm>
            <a:off x="118142" y="3620602"/>
            <a:ext cx="932097" cy="1175629"/>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641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3">
                                            <p:txEl>
                                              <p:pRg st="0" end="0"/>
                                            </p:txEl>
                                          </p:spTgt>
                                        </p:tgtEl>
                                        <p:attrNameLst>
                                          <p:attrName>style.visibility</p:attrName>
                                        </p:attrNameLst>
                                      </p:cBhvr>
                                      <p:to>
                                        <p:strVal val="visible"/>
                                      </p:to>
                                    </p:set>
                                    <p:animEffect transition="in" filter="wipe(left)">
                                      <p:cBhvr>
                                        <p:cTn id="7" dur="1250"/>
                                        <p:tgtEl>
                                          <p:spTgt spid="573">
                                            <p:txEl>
                                              <p:pRg st="0" end="0"/>
                                            </p:txEl>
                                          </p:spTgt>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574"/>
                                        </p:tgtEl>
                                        <p:attrNameLst>
                                          <p:attrName>style.visibility</p:attrName>
                                        </p:attrNameLst>
                                      </p:cBhvr>
                                      <p:to>
                                        <p:strVal val="visible"/>
                                      </p:to>
                                    </p:set>
                                    <p:animEffect transition="in" filter="fade">
                                      <p:cBhvr>
                                        <p:cTn id="11" dur="1250"/>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0" build="p"/>
      <p:bldP spid="57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583" y="362475"/>
            <a:ext cx="7704000" cy="572700"/>
          </a:xfrm>
        </p:spPr>
        <p:txBody>
          <a:bodyPr/>
          <a:lstStyle/>
          <a:p>
            <a:r>
              <a:rPr lang="en-US" dirty="0">
                <a:solidFill>
                  <a:srgbClr val="023F3F"/>
                </a:solidFill>
              </a:rPr>
              <a:t>A</a:t>
            </a:r>
            <a:r>
              <a:rPr lang="en-US" dirty="0" smtClean="0">
                <a:solidFill>
                  <a:srgbClr val="023F3F"/>
                </a:solidFill>
              </a:rPr>
              <a:t>ctivity </a:t>
            </a:r>
            <a:r>
              <a:rPr lang="en-US" dirty="0">
                <a:solidFill>
                  <a:srgbClr val="023F3F"/>
                </a:solidFill>
              </a:rPr>
              <a:t>to </a:t>
            </a:r>
            <a:r>
              <a:rPr lang="en-US" dirty="0" smtClean="0">
                <a:solidFill>
                  <a:srgbClr val="023F3F"/>
                </a:solidFill>
              </a:rPr>
              <a:t>Break </a:t>
            </a:r>
            <a:r>
              <a:rPr lang="en-US" dirty="0">
                <a:solidFill>
                  <a:srgbClr val="023F3F"/>
                </a:solidFill>
              </a:rPr>
              <a:t>the </a:t>
            </a:r>
            <a:r>
              <a:rPr lang="en-US" dirty="0" smtClean="0">
                <a:solidFill>
                  <a:srgbClr val="023F3F"/>
                </a:solidFill>
              </a:rPr>
              <a:t>Ice </a:t>
            </a:r>
            <a:r>
              <a:rPr lang="en-US" dirty="0">
                <a:solidFill>
                  <a:srgbClr val="023F3F"/>
                </a:solidFill>
              </a:rPr>
              <a:t/>
            </a:r>
            <a:br>
              <a:rPr lang="en-US" dirty="0">
                <a:solidFill>
                  <a:srgbClr val="023F3F"/>
                </a:solidFill>
              </a:rPr>
            </a:br>
            <a:r>
              <a:rPr lang="en-US" dirty="0">
                <a:solidFill>
                  <a:srgbClr val="023F3F"/>
                </a:solidFill>
              </a:rPr>
              <a:t>The one-word</a:t>
            </a:r>
            <a:br>
              <a:rPr lang="en-US" dirty="0">
                <a:solidFill>
                  <a:srgbClr val="023F3F"/>
                </a:solidFill>
              </a:rPr>
            </a:br>
            <a:r>
              <a:rPr lang="en-US" sz="2000" b="0" dirty="0">
                <a:solidFill>
                  <a:srgbClr val="023F3F"/>
                </a:solidFill>
              </a:rPr>
              <a:t>Group size: 4-5 people per group</a:t>
            </a:r>
            <a:endParaRPr lang="en-US" sz="2000" b="0" dirty="0"/>
          </a:p>
        </p:txBody>
      </p:sp>
      <p:grpSp>
        <p:nvGrpSpPr>
          <p:cNvPr id="3" name="Google Shape;1234;p62"/>
          <p:cNvGrpSpPr/>
          <p:nvPr/>
        </p:nvGrpSpPr>
        <p:grpSpPr>
          <a:xfrm>
            <a:off x="384424" y="3259998"/>
            <a:ext cx="2245877" cy="1655046"/>
            <a:chOff x="819175" y="2815781"/>
            <a:chExt cx="2245877" cy="1655046"/>
          </a:xfrm>
        </p:grpSpPr>
        <p:sp>
          <p:nvSpPr>
            <p:cNvPr id="4" name="Google Shape;1235;p62"/>
            <p:cNvSpPr/>
            <p:nvPr/>
          </p:nvSpPr>
          <p:spPr>
            <a:xfrm>
              <a:off x="1311503" y="3006352"/>
              <a:ext cx="22740" cy="37413"/>
            </a:xfrm>
            <a:custGeom>
              <a:avLst/>
              <a:gdLst/>
              <a:ahLst/>
              <a:cxnLst/>
              <a:rect l="l" t="t" r="r" b="b"/>
              <a:pathLst>
                <a:path w="389" h="640" extrusionOk="0">
                  <a:moveTo>
                    <a:pt x="1" y="1"/>
                  </a:moveTo>
                  <a:lnTo>
                    <a:pt x="76" y="636"/>
                  </a:lnTo>
                  <a:cubicBezTo>
                    <a:pt x="94" y="638"/>
                    <a:pt x="111" y="639"/>
                    <a:pt x="129" y="639"/>
                  </a:cubicBezTo>
                  <a:cubicBezTo>
                    <a:pt x="227" y="639"/>
                    <a:pt x="320" y="603"/>
                    <a:pt x="389" y="535"/>
                  </a:cubicBezTo>
                  <a:cubicBezTo>
                    <a:pt x="238" y="374"/>
                    <a:pt x="107" y="197"/>
                    <a:pt x="1" y="1"/>
                  </a:cubicBezTo>
                  <a:close/>
                </a:path>
              </a:pathLst>
            </a:custGeom>
            <a:solidFill>
              <a:srgbClr val="641312"/>
            </a:solidFill>
            <a:ln>
              <a:noFill/>
            </a:ln>
          </p:spPr>
          <p:txBody>
            <a:bodyPr spcFirstLastPara="1" wrap="square" lIns="91425" tIns="91425" rIns="91425" bIns="91425" anchor="ctr" anchorCtr="0">
              <a:noAutofit/>
            </a:bodyPr>
            <a:lstStyle/>
            <a:p>
              <a:endParaRPr dirty="0"/>
            </a:p>
          </p:txBody>
        </p:sp>
        <p:sp>
          <p:nvSpPr>
            <p:cNvPr id="5" name="Google Shape;1236;p62"/>
            <p:cNvSpPr/>
            <p:nvPr/>
          </p:nvSpPr>
          <p:spPr>
            <a:xfrm>
              <a:off x="1287945" y="2947310"/>
              <a:ext cx="37471" cy="59744"/>
            </a:xfrm>
            <a:custGeom>
              <a:avLst/>
              <a:gdLst/>
              <a:ahLst/>
              <a:cxnLst/>
              <a:rect l="l" t="t" r="r" b="b"/>
              <a:pathLst>
                <a:path w="641" h="1022" extrusionOk="0">
                  <a:moveTo>
                    <a:pt x="336" y="1"/>
                  </a:moveTo>
                  <a:cubicBezTo>
                    <a:pt x="327" y="1"/>
                    <a:pt x="318" y="3"/>
                    <a:pt x="308" y="8"/>
                  </a:cubicBezTo>
                  <a:cubicBezTo>
                    <a:pt x="152" y="73"/>
                    <a:pt x="41" y="219"/>
                    <a:pt x="6" y="386"/>
                  </a:cubicBezTo>
                  <a:cubicBezTo>
                    <a:pt x="1" y="416"/>
                    <a:pt x="21" y="441"/>
                    <a:pt x="51" y="446"/>
                  </a:cubicBezTo>
                  <a:cubicBezTo>
                    <a:pt x="54" y="447"/>
                    <a:pt x="57" y="447"/>
                    <a:pt x="60" y="447"/>
                  </a:cubicBezTo>
                  <a:cubicBezTo>
                    <a:pt x="86" y="447"/>
                    <a:pt x="107" y="428"/>
                    <a:pt x="111" y="401"/>
                  </a:cubicBezTo>
                  <a:cubicBezTo>
                    <a:pt x="142" y="265"/>
                    <a:pt x="232" y="154"/>
                    <a:pt x="353" y="103"/>
                  </a:cubicBezTo>
                  <a:cubicBezTo>
                    <a:pt x="363" y="98"/>
                    <a:pt x="374" y="93"/>
                    <a:pt x="379" y="83"/>
                  </a:cubicBezTo>
                  <a:cubicBezTo>
                    <a:pt x="389" y="68"/>
                    <a:pt x="389" y="48"/>
                    <a:pt x="379" y="28"/>
                  </a:cubicBezTo>
                  <a:cubicBezTo>
                    <a:pt x="372" y="11"/>
                    <a:pt x="356" y="1"/>
                    <a:pt x="336" y="1"/>
                  </a:cubicBezTo>
                  <a:close/>
                  <a:moveTo>
                    <a:pt x="641" y="618"/>
                  </a:moveTo>
                  <a:lnTo>
                    <a:pt x="434" y="703"/>
                  </a:lnTo>
                  <a:cubicBezTo>
                    <a:pt x="389" y="728"/>
                    <a:pt x="363" y="794"/>
                    <a:pt x="368" y="875"/>
                  </a:cubicBezTo>
                  <a:cubicBezTo>
                    <a:pt x="378" y="959"/>
                    <a:pt x="431" y="1022"/>
                    <a:pt x="483" y="1022"/>
                  </a:cubicBezTo>
                  <a:cubicBezTo>
                    <a:pt x="487" y="1022"/>
                    <a:pt x="491" y="1021"/>
                    <a:pt x="494" y="1021"/>
                  </a:cubicBezTo>
                  <a:cubicBezTo>
                    <a:pt x="555" y="1016"/>
                    <a:pt x="595" y="940"/>
                    <a:pt x="585" y="849"/>
                  </a:cubicBezTo>
                  <a:cubicBezTo>
                    <a:pt x="575" y="799"/>
                    <a:pt x="555" y="754"/>
                    <a:pt x="525" y="728"/>
                  </a:cubicBezTo>
                  <a:cubicBezTo>
                    <a:pt x="595" y="703"/>
                    <a:pt x="641" y="618"/>
                    <a:pt x="641" y="618"/>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6" name="Google Shape;1237;p62"/>
            <p:cNvSpPr/>
            <p:nvPr/>
          </p:nvSpPr>
          <p:spPr>
            <a:xfrm>
              <a:off x="1125609" y="2891191"/>
              <a:ext cx="200100" cy="413411"/>
            </a:xfrm>
            <a:custGeom>
              <a:avLst/>
              <a:gdLst/>
              <a:ahLst/>
              <a:cxnLst/>
              <a:rect l="l" t="t" r="r" b="b"/>
              <a:pathLst>
                <a:path w="3423" h="7072" extrusionOk="0">
                  <a:moveTo>
                    <a:pt x="1543" y="1"/>
                  </a:moveTo>
                  <a:cubicBezTo>
                    <a:pt x="876" y="1"/>
                    <a:pt x="261" y="442"/>
                    <a:pt x="76" y="1114"/>
                  </a:cubicBezTo>
                  <a:cubicBezTo>
                    <a:pt x="10" y="1341"/>
                    <a:pt x="0" y="1578"/>
                    <a:pt x="46" y="1809"/>
                  </a:cubicBezTo>
                  <a:cubicBezTo>
                    <a:pt x="242" y="2873"/>
                    <a:pt x="303" y="3342"/>
                    <a:pt x="877" y="3826"/>
                  </a:cubicBezTo>
                  <a:cubicBezTo>
                    <a:pt x="908" y="4430"/>
                    <a:pt x="842" y="5096"/>
                    <a:pt x="514" y="5393"/>
                  </a:cubicBezTo>
                  <a:cubicBezTo>
                    <a:pt x="514" y="5393"/>
                    <a:pt x="1679" y="6003"/>
                    <a:pt x="2450" y="7072"/>
                  </a:cubicBezTo>
                  <a:cubicBezTo>
                    <a:pt x="3266" y="6421"/>
                    <a:pt x="2586" y="5454"/>
                    <a:pt x="2586" y="5454"/>
                  </a:cubicBezTo>
                  <a:cubicBezTo>
                    <a:pt x="1865" y="5257"/>
                    <a:pt x="1885" y="4733"/>
                    <a:pt x="2016" y="4234"/>
                  </a:cubicBezTo>
                  <a:cubicBezTo>
                    <a:pt x="2657" y="4194"/>
                    <a:pt x="3226" y="3735"/>
                    <a:pt x="3307" y="3009"/>
                  </a:cubicBezTo>
                  <a:cubicBezTo>
                    <a:pt x="3423" y="1986"/>
                    <a:pt x="3075" y="368"/>
                    <a:pt x="1946" y="55"/>
                  </a:cubicBezTo>
                  <a:cubicBezTo>
                    <a:pt x="1811" y="18"/>
                    <a:pt x="1676" y="1"/>
                    <a:pt x="1543" y="1"/>
                  </a:cubicBez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7" name="Google Shape;1238;p62"/>
            <p:cNvSpPr/>
            <p:nvPr/>
          </p:nvSpPr>
          <p:spPr>
            <a:xfrm>
              <a:off x="2749965" y="4099505"/>
              <a:ext cx="64303" cy="317717"/>
            </a:xfrm>
            <a:custGeom>
              <a:avLst/>
              <a:gdLst/>
              <a:ahLst/>
              <a:cxnLst/>
              <a:rect l="l" t="t" r="r" b="b"/>
              <a:pathLst>
                <a:path w="1100" h="5435" extrusionOk="0">
                  <a:moveTo>
                    <a:pt x="1" y="1"/>
                  </a:moveTo>
                  <a:lnTo>
                    <a:pt x="767" y="5333"/>
                  </a:lnTo>
                  <a:cubicBezTo>
                    <a:pt x="767" y="5389"/>
                    <a:pt x="807" y="5434"/>
                    <a:pt x="863" y="5434"/>
                  </a:cubicBezTo>
                  <a:lnTo>
                    <a:pt x="994" y="5434"/>
                  </a:lnTo>
                  <a:cubicBezTo>
                    <a:pt x="1059" y="5424"/>
                    <a:pt x="1100" y="5364"/>
                    <a:pt x="1090" y="5298"/>
                  </a:cubicBezTo>
                  <a:lnTo>
                    <a:pt x="581" y="1"/>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8" name="Google Shape;1239;p62"/>
            <p:cNvSpPr/>
            <p:nvPr/>
          </p:nvSpPr>
          <p:spPr>
            <a:xfrm>
              <a:off x="2843087" y="4099505"/>
              <a:ext cx="64596" cy="317717"/>
            </a:xfrm>
            <a:custGeom>
              <a:avLst/>
              <a:gdLst/>
              <a:ahLst/>
              <a:cxnLst/>
              <a:rect l="l" t="t" r="r" b="b"/>
              <a:pathLst>
                <a:path w="1105" h="5435" extrusionOk="0">
                  <a:moveTo>
                    <a:pt x="1" y="1"/>
                  </a:moveTo>
                  <a:lnTo>
                    <a:pt x="767" y="5333"/>
                  </a:lnTo>
                  <a:cubicBezTo>
                    <a:pt x="772" y="5389"/>
                    <a:pt x="812" y="5434"/>
                    <a:pt x="868" y="5434"/>
                  </a:cubicBezTo>
                  <a:lnTo>
                    <a:pt x="999" y="5434"/>
                  </a:lnTo>
                  <a:cubicBezTo>
                    <a:pt x="1064" y="5424"/>
                    <a:pt x="1104" y="5364"/>
                    <a:pt x="1094" y="5298"/>
                  </a:cubicBezTo>
                  <a:lnTo>
                    <a:pt x="585" y="1"/>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9" name="Google Shape;1240;p62"/>
            <p:cNvSpPr/>
            <p:nvPr/>
          </p:nvSpPr>
          <p:spPr>
            <a:xfrm>
              <a:off x="2374317" y="4099505"/>
              <a:ext cx="64596" cy="317717"/>
            </a:xfrm>
            <a:custGeom>
              <a:avLst/>
              <a:gdLst/>
              <a:ahLst/>
              <a:cxnLst/>
              <a:rect l="l" t="t" r="r" b="b"/>
              <a:pathLst>
                <a:path w="1105" h="5435" extrusionOk="0">
                  <a:moveTo>
                    <a:pt x="520" y="1"/>
                  </a:moveTo>
                  <a:lnTo>
                    <a:pt x="16" y="5298"/>
                  </a:lnTo>
                  <a:cubicBezTo>
                    <a:pt x="0" y="5364"/>
                    <a:pt x="46" y="5424"/>
                    <a:pt x="106" y="5434"/>
                  </a:cubicBezTo>
                  <a:lnTo>
                    <a:pt x="237" y="5434"/>
                  </a:lnTo>
                  <a:cubicBezTo>
                    <a:pt x="293" y="5434"/>
                    <a:pt x="333" y="5389"/>
                    <a:pt x="338" y="5333"/>
                  </a:cubicBezTo>
                  <a:lnTo>
                    <a:pt x="1104" y="1"/>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10" name="Google Shape;1241;p62"/>
            <p:cNvSpPr/>
            <p:nvPr/>
          </p:nvSpPr>
          <p:spPr>
            <a:xfrm>
              <a:off x="2281195" y="4099505"/>
              <a:ext cx="64303" cy="317717"/>
            </a:xfrm>
            <a:custGeom>
              <a:avLst/>
              <a:gdLst/>
              <a:ahLst/>
              <a:cxnLst/>
              <a:rect l="l" t="t" r="r" b="b"/>
              <a:pathLst>
                <a:path w="1100" h="5435" extrusionOk="0">
                  <a:moveTo>
                    <a:pt x="515" y="1"/>
                  </a:moveTo>
                  <a:lnTo>
                    <a:pt x="11" y="5298"/>
                  </a:lnTo>
                  <a:cubicBezTo>
                    <a:pt x="1" y="5364"/>
                    <a:pt x="41" y="5424"/>
                    <a:pt x="101" y="5434"/>
                  </a:cubicBezTo>
                  <a:lnTo>
                    <a:pt x="232" y="5434"/>
                  </a:lnTo>
                  <a:cubicBezTo>
                    <a:pt x="288" y="5434"/>
                    <a:pt x="328" y="5389"/>
                    <a:pt x="333" y="5333"/>
                  </a:cubicBezTo>
                  <a:lnTo>
                    <a:pt x="1099" y="1"/>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11" name="Google Shape;1242;p62"/>
            <p:cNvSpPr/>
            <p:nvPr/>
          </p:nvSpPr>
          <p:spPr>
            <a:xfrm>
              <a:off x="2281195" y="4099505"/>
              <a:ext cx="626489" cy="317717"/>
            </a:xfrm>
            <a:custGeom>
              <a:avLst/>
              <a:gdLst/>
              <a:ahLst/>
              <a:cxnLst/>
              <a:rect l="l" t="t" r="r" b="b"/>
              <a:pathLst>
                <a:path w="10717" h="5435" extrusionOk="0">
                  <a:moveTo>
                    <a:pt x="515" y="1"/>
                  </a:moveTo>
                  <a:lnTo>
                    <a:pt x="11" y="5298"/>
                  </a:lnTo>
                  <a:cubicBezTo>
                    <a:pt x="1" y="5364"/>
                    <a:pt x="41" y="5424"/>
                    <a:pt x="101" y="5434"/>
                  </a:cubicBezTo>
                  <a:lnTo>
                    <a:pt x="232" y="5434"/>
                  </a:lnTo>
                  <a:cubicBezTo>
                    <a:pt x="288" y="5434"/>
                    <a:pt x="328" y="5389"/>
                    <a:pt x="333" y="5333"/>
                  </a:cubicBezTo>
                  <a:lnTo>
                    <a:pt x="1099" y="1"/>
                  </a:lnTo>
                  <a:close/>
                  <a:moveTo>
                    <a:pt x="2113" y="1"/>
                  </a:moveTo>
                  <a:lnTo>
                    <a:pt x="1609" y="5298"/>
                  </a:lnTo>
                  <a:cubicBezTo>
                    <a:pt x="1593" y="5364"/>
                    <a:pt x="1639" y="5424"/>
                    <a:pt x="1699" y="5434"/>
                  </a:cubicBezTo>
                  <a:lnTo>
                    <a:pt x="1830" y="5434"/>
                  </a:lnTo>
                  <a:cubicBezTo>
                    <a:pt x="1886" y="5434"/>
                    <a:pt x="1926" y="5389"/>
                    <a:pt x="1931" y="5333"/>
                  </a:cubicBezTo>
                  <a:lnTo>
                    <a:pt x="2697" y="1"/>
                  </a:lnTo>
                  <a:close/>
                  <a:moveTo>
                    <a:pt x="8020" y="1"/>
                  </a:moveTo>
                  <a:lnTo>
                    <a:pt x="8786" y="5333"/>
                  </a:lnTo>
                  <a:cubicBezTo>
                    <a:pt x="8786" y="5389"/>
                    <a:pt x="8826" y="5434"/>
                    <a:pt x="8882" y="5434"/>
                  </a:cubicBezTo>
                  <a:lnTo>
                    <a:pt x="9013" y="5434"/>
                  </a:lnTo>
                  <a:cubicBezTo>
                    <a:pt x="9078" y="5424"/>
                    <a:pt x="9119" y="5364"/>
                    <a:pt x="9109" y="5298"/>
                  </a:cubicBezTo>
                  <a:lnTo>
                    <a:pt x="8600" y="1"/>
                  </a:lnTo>
                  <a:close/>
                  <a:moveTo>
                    <a:pt x="9613" y="1"/>
                  </a:moveTo>
                  <a:lnTo>
                    <a:pt x="10379" y="5333"/>
                  </a:lnTo>
                  <a:cubicBezTo>
                    <a:pt x="10384" y="5389"/>
                    <a:pt x="10424" y="5434"/>
                    <a:pt x="10480" y="5434"/>
                  </a:cubicBezTo>
                  <a:lnTo>
                    <a:pt x="10611" y="5434"/>
                  </a:lnTo>
                  <a:cubicBezTo>
                    <a:pt x="10676" y="5424"/>
                    <a:pt x="10716" y="5364"/>
                    <a:pt x="10706" y="5298"/>
                  </a:cubicBezTo>
                  <a:lnTo>
                    <a:pt x="10197" y="1"/>
                  </a:ln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12" name="Google Shape;1243;p62"/>
            <p:cNvSpPr/>
            <p:nvPr/>
          </p:nvSpPr>
          <p:spPr>
            <a:xfrm>
              <a:off x="2128562" y="3477226"/>
              <a:ext cx="936489" cy="622339"/>
            </a:xfrm>
            <a:custGeom>
              <a:avLst/>
              <a:gdLst/>
              <a:ahLst/>
              <a:cxnLst/>
              <a:rect l="l" t="t" r="r" b="b"/>
              <a:pathLst>
                <a:path w="16020" h="10646" extrusionOk="0">
                  <a:moveTo>
                    <a:pt x="10333" y="0"/>
                  </a:moveTo>
                  <a:cubicBezTo>
                    <a:pt x="7768" y="0"/>
                    <a:pt x="5268" y="1906"/>
                    <a:pt x="4572" y="4325"/>
                  </a:cubicBezTo>
                  <a:lnTo>
                    <a:pt x="651" y="4325"/>
                  </a:lnTo>
                  <a:cubicBezTo>
                    <a:pt x="258" y="4325"/>
                    <a:pt x="1" y="4713"/>
                    <a:pt x="76" y="5197"/>
                  </a:cubicBezTo>
                  <a:lnTo>
                    <a:pt x="832" y="9769"/>
                  </a:lnTo>
                  <a:cubicBezTo>
                    <a:pt x="913" y="10252"/>
                    <a:pt x="1296" y="10646"/>
                    <a:pt x="1694" y="10646"/>
                  </a:cubicBezTo>
                  <a:lnTo>
                    <a:pt x="13494" y="10646"/>
                  </a:lnTo>
                  <a:cubicBezTo>
                    <a:pt x="13892" y="10646"/>
                    <a:pt x="14275" y="10252"/>
                    <a:pt x="14356" y="9769"/>
                  </a:cubicBezTo>
                  <a:lnTo>
                    <a:pt x="14976" y="6024"/>
                  </a:lnTo>
                  <a:cubicBezTo>
                    <a:pt x="15202" y="5595"/>
                    <a:pt x="15369" y="5136"/>
                    <a:pt x="15475" y="4663"/>
                  </a:cubicBezTo>
                  <a:cubicBezTo>
                    <a:pt x="16019" y="2087"/>
                    <a:pt x="14285" y="0"/>
                    <a:pt x="11609" y="0"/>
                  </a:cubicBez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13" name="Google Shape;1244;p62"/>
            <p:cNvSpPr/>
            <p:nvPr/>
          </p:nvSpPr>
          <p:spPr>
            <a:xfrm>
              <a:off x="2128562" y="3477226"/>
              <a:ext cx="936489" cy="622339"/>
            </a:xfrm>
            <a:custGeom>
              <a:avLst/>
              <a:gdLst/>
              <a:ahLst/>
              <a:cxnLst/>
              <a:rect l="l" t="t" r="r" b="b"/>
              <a:pathLst>
                <a:path w="16020" h="10646" extrusionOk="0">
                  <a:moveTo>
                    <a:pt x="10333" y="0"/>
                  </a:moveTo>
                  <a:cubicBezTo>
                    <a:pt x="7768" y="0"/>
                    <a:pt x="5268" y="1906"/>
                    <a:pt x="4572" y="4325"/>
                  </a:cubicBezTo>
                  <a:lnTo>
                    <a:pt x="651" y="4325"/>
                  </a:lnTo>
                  <a:cubicBezTo>
                    <a:pt x="258" y="4325"/>
                    <a:pt x="1" y="4713"/>
                    <a:pt x="76" y="5197"/>
                  </a:cubicBezTo>
                  <a:lnTo>
                    <a:pt x="832" y="9769"/>
                  </a:lnTo>
                  <a:cubicBezTo>
                    <a:pt x="913" y="10252"/>
                    <a:pt x="1296" y="10646"/>
                    <a:pt x="1694" y="10646"/>
                  </a:cubicBezTo>
                  <a:lnTo>
                    <a:pt x="13494" y="10646"/>
                  </a:lnTo>
                  <a:cubicBezTo>
                    <a:pt x="13892" y="10646"/>
                    <a:pt x="14275" y="10252"/>
                    <a:pt x="14356" y="9769"/>
                  </a:cubicBezTo>
                  <a:lnTo>
                    <a:pt x="14976" y="6024"/>
                  </a:lnTo>
                  <a:cubicBezTo>
                    <a:pt x="15202" y="5595"/>
                    <a:pt x="15369" y="5136"/>
                    <a:pt x="15475" y="4663"/>
                  </a:cubicBezTo>
                  <a:cubicBezTo>
                    <a:pt x="16019" y="2087"/>
                    <a:pt x="14285" y="0"/>
                    <a:pt x="11609" y="0"/>
                  </a:cubicBezTo>
                  <a:close/>
                </a:path>
              </a:pathLst>
            </a:custGeom>
            <a:solidFill>
              <a:schemeClr val="accent3"/>
            </a:solidFill>
            <a:ln>
              <a:noFill/>
            </a:ln>
          </p:spPr>
          <p:txBody>
            <a:bodyPr spcFirstLastPara="1" wrap="square" lIns="91425" tIns="91425" rIns="91425" bIns="91425" anchor="ctr" anchorCtr="0">
              <a:noAutofit/>
            </a:bodyPr>
            <a:lstStyle/>
            <a:p>
              <a:endParaRPr dirty="0"/>
            </a:p>
          </p:txBody>
        </p:sp>
        <p:sp>
          <p:nvSpPr>
            <p:cNvPr id="14" name="Google Shape;1245;p62"/>
            <p:cNvSpPr/>
            <p:nvPr/>
          </p:nvSpPr>
          <p:spPr>
            <a:xfrm>
              <a:off x="2104712" y="3641024"/>
              <a:ext cx="586972" cy="721658"/>
            </a:xfrm>
            <a:custGeom>
              <a:avLst/>
              <a:gdLst/>
              <a:ahLst/>
              <a:cxnLst/>
              <a:rect l="l" t="t" r="r" b="b"/>
              <a:pathLst>
                <a:path w="10041" h="12345" extrusionOk="0">
                  <a:moveTo>
                    <a:pt x="6961" y="1"/>
                  </a:moveTo>
                  <a:cubicBezTo>
                    <a:pt x="6961" y="1"/>
                    <a:pt x="757" y="76"/>
                    <a:pt x="661" y="2521"/>
                  </a:cubicBezTo>
                  <a:cubicBezTo>
                    <a:pt x="520" y="6039"/>
                    <a:pt x="0" y="11881"/>
                    <a:pt x="0" y="11881"/>
                  </a:cubicBezTo>
                  <a:lnTo>
                    <a:pt x="1049" y="12345"/>
                  </a:lnTo>
                  <a:cubicBezTo>
                    <a:pt x="1049" y="12345"/>
                    <a:pt x="2884" y="6483"/>
                    <a:pt x="2949" y="3741"/>
                  </a:cubicBezTo>
                  <a:cubicBezTo>
                    <a:pt x="4698" y="3307"/>
                    <a:pt x="9184" y="3741"/>
                    <a:pt x="9713" y="2309"/>
                  </a:cubicBezTo>
                  <a:cubicBezTo>
                    <a:pt x="9970" y="1568"/>
                    <a:pt x="10041" y="772"/>
                    <a:pt x="9910" y="1"/>
                  </a:cubicBez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15" name="Google Shape;1246;p62"/>
            <p:cNvSpPr/>
            <p:nvPr/>
          </p:nvSpPr>
          <p:spPr>
            <a:xfrm>
              <a:off x="2104712" y="3641024"/>
              <a:ext cx="586972" cy="721658"/>
            </a:xfrm>
            <a:custGeom>
              <a:avLst/>
              <a:gdLst/>
              <a:ahLst/>
              <a:cxnLst/>
              <a:rect l="l" t="t" r="r" b="b"/>
              <a:pathLst>
                <a:path w="10041" h="12345" extrusionOk="0">
                  <a:moveTo>
                    <a:pt x="6961" y="1"/>
                  </a:moveTo>
                  <a:cubicBezTo>
                    <a:pt x="6961" y="1"/>
                    <a:pt x="757" y="76"/>
                    <a:pt x="661" y="2521"/>
                  </a:cubicBezTo>
                  <a:cubicBezTo>
                    <a:pt x="520" y="6039"/>
                    <a:pt x="0" y="11881"/>
                    <a:pt x="0" y="11881"/>
                  </a:cubicBezTo>
                  <a:lnTo>
                    <a:pt x="1049" y="12345"/>
                  </a:lnTo>
                  <a:cubicBezTo>
                    <a:pt x="1049" y="12345"/>
                    <a:pt x="2884" y="6483"/>
                    <a:pt x="2949" y="3741"/>
                  </a:cubicBezTo>
                  <a:cubicBezTo>
                    <a:pt x="4698" y="3307"/>
                    <a:pt x="9184" y="3741"/>
                    <a:pt x="9713" y="2309"/>
                  </a:cubicBezTo>
                  <a:cubicBezTo>
                    <a:pt x="9970" y="1568"/>
                    <a:pt x="10041" y="772"/>
                    <a:pt x="9910" y="1"/>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16" name="Google Shape;1247;p62"/>
            <p:cNvSpPr/>
            <p:nvPr/>
          </p:nvSpPr>
          <p:spPr>
            <a:xfrm>
              <a:off x="2588798" y="3264500"/>
              <a:ext cx="58" cy="351"/>
            </a:xfrm>
            <a:custGeom>
              <a:avLst/>
              <a:gdLst/>
              <a:ahLst/>
              <a:cxnLst/>
              <a:rect l="l" t="t" r="r" b="b"/>
              <a:pathLst>
                <a:path w="1" h="6" extrusionOk="0">
                  <a:moveTo>
                    <a:pt x="1" y="5"/>
                  </a:moveTo>
                  <a:lnTo>
                    <a:pt x="1" y="0"/>
                  </a:lnTo>
                  <a:cubicBezTo>
                    <a:pt x="1" y="0"/>
                    <a:pt x="1" y="0"/>
                    <a:pt x="1" y="0"/>
                  </a:cubicBezTo>
                  <a:cubicBezTo>
                    <a:pt x="1" y="5"/>
                    <a:pt x="1" y="5"/>
                    <a:pt x="1" y="5"/>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17" name="Google Shape;1248;p62"/>
            <p:cNvSpPr/>
            <p:nvPr/>
          </p:nvSpPr>
          <p:spPr>
            <a:xfrm>
              <a:off x="2210461" y="3213408"/>
              <a:ext cx="383715" cy="347413"/>
            </a:xfrm>
            <a:custGeom>
              <a:avLst/>
              <a:gdLst/>
              <a:ahLst/>
              <a:cxnLst/>
              <a:rect l="l" t="t" r="r" b="b"/>
              <a:pathLst>
                <a:path w="6564" h="5943" extrusionOk="0">
                  <a:moveTo>
                    <a:pt x="5778" y="1"/>
                  </a:moveTo>
                  <a:cubicBezTo>
                    <a:pt x="5466" y="1"/>
                    <a:pt x="5181" y="208"/>
                    <a:pt x="5097" y="526"/>
                  </a:cubicBezTo>
                  <a:lnTo>
                    <a:pt x="5097" y="541"/>
                  </a:lnTo>
                  <a:cubicBezTo>
                    <a:pt x="4986" y="914"/>
                    <a:pt x="4870" y="1313"/>
                    <a:pt x="4744" y="1701"/>
                  </a:cubicBezTo>
                  <a:cubicBezTo>
                    <a:pt x="4623" y="2094"/>
                    <a:pt x="4487" y="2477"/>
                    <a:pt x="4346" y="2850"/>
                  </a:cubicBezTo>
                  <a:cubicBezTo>
                    <a:pt x="4205" y="3218"/>
                    <a:pt x="4043" y="3581"/>
                    <a:pt x="3867" y="3929"/>
                  </a:cubicBezTo>
                  <a:cubicBezTo>
                    <a:pt x="3781" y="4095"/>
                    <a:pt x="3685" y="4251"/>
                    <a:pt x="3585" y="4407"/>
                  </a:cubicBezTo>
                  <a:cubicBezTo>
                    <a:pt x="3529" y="4493"/>
                    <a:pt x="3469" y="4579"/>
                    <a:pt x="3398" y="4654"/>
                  </a:cubicBezTo>
                  <a:cubicBezTo>
                    <a:pt x="3277" y="4624"/>
                    <a:pt x="3156" y="4584"/>
                    <a:pt x="3040" y="4538"/>
                  </a:cubicBezTo>
                  <a:cubicBezTo>
                    <a:pt x="2778" y="4428"/>
                    <a:pt x="2501" y="4292"/>
                    <a:pt x="2229" y="4150"/>
                  </a:cubicBezTo>
                  <a:cubicBezTo>
                    <a:pt x="1952" y="4009"/>
                    <a:pt x="1674" y="3853"/>
                    <a:pt x="1397" y="3702"/>
                  </a:cubicBezTo>
                  <a:cubicBezTo>
                    <a:pt x="1120" y="3551"/>
                    <a:pt x="843" y="3389"/>
                    <a:pt x="565" y="3238"/>
                  </a:cubicBezTo>
                  <a:lnTo>
                    <a:pt x="560" y="3238"/>
                  </a:lnTo>
                  <a:cubicBezTo>
                    <a:pt x="506" y="3209"/>
                    <a:pt x="448" y="3195"/>
                    <a:pt x="390" y="3195"/>
                  </a:cubicBezTo>
                  <a:cubicBezTo>
                    <a:pt x="297" y="3195"/>
                    <a:pt x="206" y="3232"/>
                    <a:pt x="137" y="3304"/>
                  </a:cubicBezTo>
                  <a:cubicBezTo>
                    <a:pt x="1" y="3445"/>
                    <a:pt x="1" y="3672"/>
                    <a:pt x="142" y="3808"/>
                  </a:cubicBezTo>
                  <a:cubicBezTo>
                    <a:pt x="384" y="4034"/>
                    <a:pt x="626" y="4251"/>
                    <a:pt x="883" y="4463"/>
                  </a:cubicBezTo>
                  <a:cubicBezTo>
                    <a:pt x="1135" y="4670"/>
                    <a:pt x="1397" y="4871"/>
                    <a:pt x="1664" y="5068"/>
                  </a:cubicBezTo>
                  <a:cubicBezTo>
                    <a:pt x="1941" y="5264"/>
                    <a:pt x="2234" y="5451"/>
                    <a:pt x="2531" y="5617"/>
                  </a:cubicBezTo>
                  <a:cubicBezTo>
                    <a:pt x="2698" y="5708"/>
                    <a:pt x="2874" y="5783"/>
                    <a:pt x="3050" y="5849"/>
                  </a:cubicBezTo>
                  <a:cubicBezTo>
                    <a:pt x="3166" y="5889"/>
                    <a:pt x="3287" y="5920"/>
                    <a:pt x="3408" y="5935"/>
                  </a:cubicBezTo>
                  <a:cubicBezTo>
                    <a:pt x="3451" y="5940"/>
                    <a:pt x="3495" y="5942"/>
                    <a:pt x="3539" y="5942"/>
                  </a:cubicBezTo>
                  <a:cubicBezTo>
                    <a:pt x="3583" y="5942"/>
                    <a:pt x="3627" y="5940"/>
                    <a:pt x="3670" y="5935"/>
                  </a:cubicBezTo>
                  <a:cubicBezTo>
                    <a:pt x="3811" y="5920"/>
                    <a:pt x="3948" y="5869"/>
                    <a:pt x="4063" y="5794"/>
                  </a:cubicBezTo>
                  <a:lnTo>
                    <a:pt x="4099" y="5768"/>
                  </a:lnTo>
                  <a:lnTo>
                    <a:pt x="4119" y="5753"/>
                  </a:lnTo>
                  <a:cubicBezTo>
                    <a:pt x="4321" y="5582"/>
                    <a:pt x="4502" y="5390"/>
                    <a:pt x="4658" y="5179"/>
                  </a:cubicBezTo>
                  <a:cubicBezTo>
                    <a:pt x="4804" y="4992"/>
                    <a:pt x="4935" y="4791"/>
                    <a:pt x="5051" y="4584"/>
                  </a:cubicBezTo>
                  <a:cubicBezTo>
                    <a:pt x="5278" y="4196"/>
                    <a:pt x="5480" y="3793"/>
                    <a:pt x="5651" y="3374"/>
                  </a:cubicBezTo>
                  <a:cubicBezTo>
                    <a:pt x="5823" y="2966"/>
                    <a:pt x="5974" y="2558"/>
                    <a:pt x="6110" y="2144"/>
                  </a:cubicBezTo>
                  <a:cubicBezTo>
                    <a:pt x="6180" y="1933"/>
                    <a:pt x="6241" y="1731"/>
                    <a:pt x="6301" y="1519"/>
                  </a:cubicBezTo>
                  <a:cubicBezTo>
                    <a:pt x="6367" y="1308"/>
                    <a:pt x="6422" y="1101"/>
                    <a:pt x="6473" y="874"/>
                  </a:cubicBezTo>
                  <a:cubicBezTo>
                    <a:pt x="6564" y="501"/>
                    <a:pt x="6342" y="128"/>
                    <a:pt x="5969" y="27"/>
                  </a:cubicBezTo>
                  <a:cubicBezTo>
                    <a:pt x="5905" y="9"/>
                    <a:pt x="5841" y="1"/>
                    <a:pt x="5778" y="1"/>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18" name="Google Shape;1249;p62"/>
            <p:cNvSpPr/>
            <p:nvPr/>
          </p:nvSpPr>
          <p:spPr>
            <a:xfrm>
              <a:off x="1990720" y="4319889"/>
              <a:ext cx="178295" cy="99845"/>
            </a:xfrm>
            <a:custGeom>
              <a:avLst/>
              <a:gdLst/>
              <a:ahLst/>
              <a:cxnLst/>
              <a:rect l="l" t="t" r="r" b="b"/>
              <a:pathLst>
                <a:path w="3050" h="1708" extrusionOk="0">
                  <a:moveTo>
                    <a:pt x="315" y="1"/>
                  </a:moveTo>
                  <a:cubicBezTo>
                    <a:pt x="165" y="1"/>
                    <a:pt x="1" y="276"/>
                    <a:pt x="287" y="485"/>
                  </a:cubicBezTo>
                  <a:cubicBezTo>
                    <a:pt x="705" y="767"/>
                    <a:pt x="1144" y="1019"/>
                    <a:pt x="1593" y="1246"/>
                  </a:cubicBezTo>
                  <a:cubicBezTo>
                    <a:pt x="2021" y="1437"/>
                    <a:pt x="2172" y="1533"/>
                    <a:pt x="2510" y="1694"/>
                  </a:cubicBezTo>
                  <a:cubicBezTo>
                    <a:pt x="2532" y="1704"/>
                    <a:pt x="2555" y="1708"/>
                    <a:pt x="2578" y="1708"/>
                  </a:cubicBezTo>
                  <a:cubicBezTo>
                    <a:pt x="2642" y="1708"/>
                    <a:pt x="2702" y="1672"/>
                    <a:pt x="2732" y="1609"/>
                  </a:cubicBezTo>
                  <a:lnTo>
                    <a:pt x="3034" y="817"/>
                  </a:lnTo>
                  <a:cubicBezTo>
                    <a:pt x="3049" y="787"/>
                    <a:pt x="3034" y="747"/>
                    <a:pt x="2999" y="732"/>
                  </a:cubicBezTo>
                  <a:lnTo>
                    <a:pt x="2026" y="288"/>
                  </a:lnTo>
                  <a:cubicBezTo>
                    <a:pt x="1995" y="272"/>
                    <a:pt x="1957" y="265"/>
                    <a:pt x="1920" y="265"/>
                  </a:cubicBezTo>
                  <a:cubicBezTo>
                    <a:pt x="1898" y="265"/>
                    <a:pt x="1875" y="267"/>
                    <a:pt x="1855" y="273"/>
                  </a:cubicBezTo>
                  <a:cubicBezTo>
                    <a:pt x="1758" y="295"/>
                    <a:pt x="1651" y="309"/>
                    <a:pt x="1529" y="309"/>
                  </a:cubicBezTo>
                  <a:cubicBezTo>
                    <a:pt x="1237" y="309"/>
                    <a:pt x="864" y="231"/>
                    <a:pt x="363" y="11"/>
                  </a:cubicBezTo>
                  <a:cubicBezTo>
                    <a:pt x="347" y="4"/>
                    <a:pt x="331" y="1"/>
                    <a:pt x="315" y="1"/>
                  </a:cubicBezTo>
                  <a:close/>
                </a:path>
              </a:pathLst>
            </a:custGeom>
            <a:solidFill>
              <a:schemeClr val="accent2"/>
            </a:solidFill>
            <a:ln>
              <a:noFill/>
            </a:ln>
          </p:spPr>
          <p:txBody>
            <a:bodyPr spcFirstLastPara="1" wrap="square" lIns="91425" tIns="91425" rIns="91425" bIns="91425" anchor="ctr" anchorCtr="0">
              <a:noAutofit/>
            </a:bodyPr>
            <a:lstStyle/>
            <a:p>
              <a:endParaRPr dirty="0"/>
            </a:p>
          </p:txBody>
        </p:sp>
        <p:sp>
          <p:nvSpPr>
            <p:cNvPr id="19" name="Google Shape;1250;p62"/>
            <p:cNvSpPr/>
            <p:nvPr/>
          </p:nvSpPr>
          <p:spPr>
            <a:xfrm>
              <a:off x="2335735" y="4366129"/>
              <a:ext cx="182154" cy="68746"/>
            </a:xfrm>
            <a:custGeom>
              <a:avLst/>
              <a:gdLst/>
              <a:ahLst/>
              <a:cxnLst/>
              <a:rect l="l" t="t" r="r" b="b"/>
              <a:pathLst>
                <a:path w="3116" h="1176" extrusionOk="0">
                  <a:moveTo>
                    <a:pt x="2988" y="1"/>
                  </a:moveTo>
                  <a:cubicBezTo>
                    <a:pt x="2985" y="1"/>
                    <a:pt x="2982" y="1"/>
                    <a:pt x="2979" y="1"/>
                  </a:cubicBezTo>
                  <a:lnTo>
                    <a:pt x="1815" y="1"/>
                  </a:lnTo>
                  <a:cubicBezTo>
                    <a:pt x="1749" y="1"/>
                    <a:pt x="1689" y="26"/>
                    <a:pt x="1638" y="67"/>
                  </a:cubicBezTo>
                  <a:cubicBezTo>
                    <a:pt x="1346" y="294"/>
                    <a:pt x="1023" y="535"/>
                    <a:pt x="197" y="712"/>
                  </a:cubicBezTo>
                  <a:cubicBezTo>
                    <a:pt x="10" y="747"/>
                    <a:pt x="0" y="1176"/>
                    <a:pt x="434" y="1176"/>
                  </a:cubicBezTo>
                  <a:cubicBezTo>
                    <a:pt x="872" y="1176"/>
                    <a:pt x="1507" y="1145"/>
                    <a:pt x="1820" y="1145"/>
                  </a:cubicBezTo>
                  <a:cubicBezTo>
                    <a:pt x="2334" y="1145"/>
                    <a:pt x="2525" y="1171"/>
                    <a:pt x="2934" y="1176"/>
                  </a:cubicBezTo>
                  <a:cubicBezTo>
                    <a:pt x="3034" y="1176"/>
                    <a:pt x="3115" y="1090"/>
                    <a:pt x="3115" y="989"/>
                  </a:cubicBezTo>
                  <a:lnTo>
                    <a:pt x="3055" y="72"/>
                  </a:lnTo>
                  <a:cubicBezTo>
                    <a:pt x="3055" y="72"/>
                    <a:pt x="3055" y="67"/>
                    <a:pt x="3055" y="67"/>
                  </a:cubicBezTo>
                  <a:cubicBezTo>
                    <a:pt x="3055" y="29"/>
                    <a:pt x="3024" y="1"/>
                    <a:pt x="2988" y="1"/>
                  </a:cubicBezTo>
                  <a:close/>
                </a:path>
              </a:pathLst>
            </a:custGeom>
            <a:solidFill>
              <a:schemeClr val="accent2"/>
            </a:solidFill>
            <a:ln>
              <a:noFill/>
            </a:ln>
          </p:spPr>
          <p:txBody>
            <a:bodyPr spcFirstLastPara="1" wrap="square" lIns="91425" tIns="91425" rIns="91425" bIns="91425" anchor="ctr" anchorCtr="0">
              <a:noAutofit/>
            </a:bodyPr>
            <a:lstStyle/>
            <a:p>
              <a:endParaRPr dirty="0"/>
            </a:p>
          </p:txBody>
        </p:sp>
        <p:sp>
          <p:nvSpPr>
            <p:cNvPr id="20" name="Google Shape;1251;p62"/>
            <p:cNvSpPr/>
            <p:nvPr/>
          </p:nvSpPr>
          <p:spPr>
            <a:xfrm>
              <a:off x="2280318" y="3640731"/>
              <a:ext cx="508931" cy="725516"/>
            </a:xfrm>
            <a:custGeom>
              <a:avLst/>
              <a:gdLst/>
              <a:ahLst/>
              <a:cxnLst/>
              <a:rect l="l" t="t" r="r" b="b"/>
              <a:pathLst>
                <a:path w="8706" h="12411" extrusionOk="0">
                  <a:moveTo>
                    <a:pt x="8579" y="1"/>
                  </a:moveTo>
                  <a:lnTo>
                    <a:pt x="5631" y="6"/>
                  </a:lnTo>
                  <a:cubicBezTo>
                    <a:pt x="5631" y="6"/>
                    <a:pt x="1" y="480"/>
                    <a:pt x="142" y="2924"/>
                  </a:cubicBezTo>
                  <a:cubicBezTo>
                    <a:pt x="293" y="5601"/>
                    <a:pt x="2763" y="12410"/>
                    <a:pt x="2763" y="12410"/>
                  </a:cubicBezTo>
                  <a:lnTo>
                    <a:pt x="3902" y="12410"/>
                  </a:lnTo>
                  <a:cubicBezTo>
                    <a:pt x="3902" y="12410"/>
                    <a:pt x="2929" y="6175"/>
                    <a:pt x="2586" y="3448"/>
                  </a:cubicBezTo>
                  <a:cubicBezTo>
                    <a:pt x="3052" y="3448"/>
                    <a:pt x="3699" y="3474"/>
                    <a:pt x="4392" y="3474"/>
                  </a:cubicBezTo>
                  <a:cubicBezTo>
                    <a:pt x="6063" y="3474"/>
                    <a:pt x="8009" y="3326"/>
                    <a:pt x="8383" y="2314"/>
                  </a:cubicBezTo>
                  <a:cubicBezTo>
                    <a:pt x="8640" y="1573"/>
                    <a:pt x="8705" y="777"/>
                    <a:pt x="8579" y="1"/>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21" name="Google Shape;1252;p62"/>
            <p:cNvSpPr/>
            <p:nvPr/>
          </p:nvSpPr>
          <p:spPr>
            <a:xfrm>
              <a:off x="2486263" y="3195754"/>
              <a:ext cx="340106" cy="447726"/>
            </a:xfrm>
            <a:custGeom>
              <a:avLst/>
              <a:gdLst/>
              <a:ahLst/>
              <a:cxnLst/>
              <a:rect l="l" t="t" r="r" b="b"/>
              <a:pathLst>
                <a:path w="5818" h="7659" extrusionOk="0">
                  <a:moveTo>
                    <a:pt x="3219" y="0"/>
                  </a:moveTo>
                  <a:cubicBezTo>
                    <a:pt x="2554" y="0"/>
                    <a:pt x="1888" y="39"/>
                    <a:pt x="1226" y="118"/>
                  </a:cubicBezTo>
                  <a:cubicBezTo>
                    <a:pt x="797" y="178"/>
                    <a:pt x="454" y="511"/>
                    <a:pt x="384" y="939"/>
                  </a:cubicBezTo>
                  <a:cubicBezTo>
                    <a:pt x="217" y="1988"/>
                    <a:pt x="1" y="4246"/>
                    <a:pt x="439" y="7658"/>
                  </a:cubicBezTo>
                  <a:lnTo>
                    <a:pt x="5056" y="7618"/>
                  </a:lnTo>
                  <a:cubicBezTo>
                    <a:pt x="5026" y="5254"/>
                    <a:pt x="5399" y="3031"/>
                    <a:pt x="5762" y="864"/>
                  </a:cubicBezTo>
                  <a:cubicBezTo>
                    <a:pt x="5817" y="511"/>
                    <a:pt x="5580" y="178"/>
                    <a:pt x="5233" y="123"/>
                  </a:cubicBezTo>
                  <a:cubicBezTo>
                    <a:pt x="5223" y="123"/>
                    <a:pt x="5218" y="118"/>
                    <a:pt x="5212" y="118"/>
                  </a:cubicBezTo>
                  <a:cubicBezTo>
                    <a:pt x="4550" y="39"/>
                    <a:pt x="3884" y="0"/>
                    <a:pt x="3219" y="0"/>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22" name="Google Shape;1253;p62"/>
            <p:cNvSpPr/>
            <p:nvPr/>
          </p:nvSpPr>
          <p:spPr>
            <a:xfrm>
              <a:off x="2639480" y="3202710"/>
              <a:ext cx="246691" cy="342912"/>
            </a:xfrm>
            <a:custGeom>
              <a:avLst/>
              <a:gdLst/>
              <a:ahLst/>
              <a:cxnLst/>
              <a:rect l="l" t="t" r="r" b="b"/>
              <a:pathLst>
                <a:path w="4220" h="5866" extrusionOk="0">
                  <a:moveTo>
                    <a:pt x="3307" y="4606"/>
                  </a:moveTo>
                  <a:cubicBezTo>
                    <a:pt x="3311" y="4609"/>
                    <a:pt x="3299" y="4613"/>
                    <a:pt x="3280" y="4613"/>
                  </a:cubicBezTo>
                  <a:cubicBezTo>
                    <a:pt x="3272" y="4613"/>
                    <a:pt x="3262" y="4612"/>
                    <a:pt x="3252" y="4611"/>
                  </a:cubicBezTo>
                  <a:cubicBezTo>
                    <a:pt x="3267" y="4606"/>
                    <a:pt x="3287" y="4606"/>
                    <a:pt x="3307" y="4606"/>
                  </a:cubicBezTo>
                  <a:close/>
                  <a:moveTo>
                    <a:pt x="2510" y="1"/>
                  </a:moveTo>
                  <a:cubicBezTo>
                    <a:pt x="2433" y="1"/>
                    <a:pt x="2355" y="13"/>
                    <a:pt x="2279" y="39"/>
                  </a:cubicBezTo>
                  <a:cubicBezTo>
                    <a:pt x="1911" y="170"/>
                    <a:pt x="1709" y="573"/>
                    <a:pt x="1840" y="946"/>
                  </a:cubicBezTo>
                  <a:lnTo>
                    <a:pt x="1840" y="951"/>
                  </a:lnTo>
                  <a:cubicBezTo>
                    <a:pt x="2057" y="1561"/>
                    <a:pt x="2274" y="2196"/>
                    <a:pt x="2455" y="2821"/>
                  </a:cubicBezTo>
                  <a:cubicBezTo>
                    <a:pt x="2632" y="3376"/>
                    <a:pt x="2768" y="3940"/>
                    <a:pt x="2864" y="4515"/>
                  </a:cubicBezTo>
                  <a:cubicBezTo>
                    <a:pt x="2849" y="4510"/>
                    <a:pt x="2833" y="4505"/>
                    <a:pt x="2813" y="4495"/>
                  </a:cubicBezTo>
                  <a:cubicBezTo>
                    <a:pt x="2667" y="4449"/>
                    <a:pt x="2521" y="4389"/>
                    <a:pt x="2375" y="4328"/>
                  </a:cubicBezTo>
                  <a:cubicBezTo>
                    <a:pt x="1775" y="4086"/>
                    <a:pt x="1165" y="3789"/>
                    <a:pt x="565" y="3502"/>
                  </a:cubicBezTo>
                  <a:lnTo>
                    <a:pt x="555" y="3502"/>
                  </a:lnTo>
                  <a:cubicBezTo>
                    <a:pt x="507" y="3478"/>
                    <a:pt x="455" y="3467"/>
                    <a:pt x="403" y="3467"/>
                  </a:cubicBezTo>
                  <a:cubicBezTo>
                    <a:pt x="298" y="3467"/>
                    <a:pt x="194" y="3513"/>
                    <a:pt x="127" y="3597"/>
                  </a:cubicBezTo>
                  <a:cubicBezTo>
                    <a:pt x="1" y="3749"/>
                    <a:pt x="21" y="3970"/>
                    <a:pt x="172" y="4096"/>
                  </a:cubicBezTo>
                  <a:cubicBezTo>
                    <a:pt x="706" y="4550"/>
                    <a:pt x="1281" y="4958"/>
                    <a:pt x="1881" y="5316"/>
                  </a:cubicBezTo>
                  <a:cubicBezTo>
                    <a:pt x="2037" y="5407"/>
                    <a:pt x="2193" y="5498"/>
                    <a:pt x="2365" y="5578"/>
                  </a:cubicBezTo>
                  <a:cubicBezTo>
                    <a:pt x="2546" y="5669"/>
                    <a:pt x="2733" y="5745"/>
                    <a:pt x="2929" y="5800"/>
                  </a:cubicBezTo>
                  <a:cubicBezTo>
                    <a:pt x="3060" y="5840"/>
                    <a:pt x="3196" y="5861"/>
                    <a:pt x="3332" y="5866"/>
                  </a:cubicBezTo>
                  <a:cubicBezTo>
                    <a:pt x="3453" y="5866"/>
                    <a:pt x="3569" y="5846"/>
                    <a:pt x="3675" y="5805"/>
                  </a:cubicBezTo>
                  <a:cubicBezTo>
                    <a:pt x="3715" y="5790"/>
                    <a:pt x="3756" y="5775"/>
                    <a:pt x="3791" y="5755"/>
                  </a:cubicBezTo>
                  <a:cubicBezTo>
                    <a:pt x="3831" y="5730"/>
                    <a:pt x="3872" y="5704"/>
                    <a:pt x="3907" y="5679"/>
                  </a:cubicBezTo>
                  <a:cubicBezTo>
                    <a:pt x="3988" y="5614"/>
                    <a:pt x="4053" y="5538"/>
                    <a:pt x="4104" y="5452"/>
                  </a:cubicBezTo>
                  <a:cubicBezTo>
                    <a:pt x="4179" y="5316"/>
                    <a:pt x="4220" y="5170"/>
                    <a:pt x="4220" y="5014"/>
                  </a:cubicBezTo>
                  <a:lnTo>
                    <a:pt x="4220" y="4868"/>
                  </a:lnTo>
                  <a:cubicBezTo>
                    <a:pt x="4220" y="4767"/>
                    <a:pt x="4214" y="4671"/>
                    <a:pt x="4209" y="4575"/>
                  </a:cubicBezTo>
                  <a:cubicBezTo>
                    <a:pt x="4184" y="4207"/>
                    <a:pt x="4139" y="3844"/>
                    <a:pt x="4068" y="3487"/>
                  </a:cubicBezTo>
                  <a:cubicBezTo>
                    <a:pt x="4008" y="3134"/>
                    <a:pt x="3927" y="2786"/>
                    <a:pt x="3836" y="2448"/>
                  </a:cubicBezTo>
                  <a:cubicBezTo>
                    <a:pt x="3746" y="2111"/>
                    <a:pt x="3650" y="1778"/>
                    <a:pt x="3539" y="1440"/>
                  </a:cubicBezTo>
                  <a:cubicBezTo>
                    <a:pt x="3423" y="1108"/>
                    <a:pt x="3317" y="785"/>
                    <a:pt x="3181" y="452"/>
                  </a:cubicBezTo>
                  <a:lnTo>
                    <a:pt x="3171" y="437"/>
                  </a:lnTo>
                  <a:cubicBezTo>
                    <a:pt x="3056" y="168"/>
                    <a:pt x="2791" y="1"/>
                    <a:pt x="2510" y="1"/>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23" name="Google Shape;1254;p62"/>
            <p:cNvSpPr/>
            <p:nvPr/>
          </p:nvSpPr>
          <p:spPr>
            <a:xfrm>
              <a:off x="2558400" y="2943744"/>
              <a:ext cx="81431" cy="81840"/>
            </a:xfrm>
            <a:custGeom>
              <a:avLst/>
              <a:gdLst/>
              <a:ahLst/>
              <a:cxnLst/>
              <a:rect l="l" t="t" r="r" b="b"/>
              <a:pathLst>
                <a:path w="1393" h="1400" extrusionOk="0">
                  <a:moveTo>
                    <a:pt x="818" y="1"/>
                  </a:moveTo>
                  <a:cubicBezTo>
                    <a:pt x="749" y="1"/>
                    <a:pt x="673" y="26"/>
                    <a:pt x="591" y="84"/>
                  </a:cubicBezTo>
                  <a:cubicBezTo>
                    <a:pt x="0" y="505"/>
                    <a:pt x="184" y="1399"/>
                    <a:pt x="616" y="1399"/>
                  </a:cubicBezTo>
                  <a:cubicBezTo>
                    <a:pt x="696" y="1399"/>
                    <a:pt x="785" y="1369"/>
                    <a:pt x="879" y="1299"/>
                  </a:cubicBezTo>
                  <a:cubicBezTo>
                    <a:pt x="1393" y="918"/>
                    <a:pt x="1233" y="1"/>
                    <a:pt x="818" y="1"/>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24" name="Google Shape;1255;p62"/>
            <p:cNvSpPr/>
            <p:nvPr/>
          </p:nvSpPr>
          <p:spPr>
            <a:xfrm>
              <a:off x="2568513" y="2922933"/>
              <a:ext cx="165318" cy="321282"/>
            </a:xfrm>
            <a:custGeom>
              <a:avLst/>
              <a:gdLst/>
              <a:ahLst/>
              <a:cxnLst/>
              <a:rect l="l" t="t" r="r" b="b"/>
              <a:pathLst>
                <a:path w="2828" h="5496" extrusionOk="0">
                  <a:moveTo>
                    <a:pt x="1615" y="0"/>
                  </a:moveTo>
                  <a:cubicBezTo>
                    <a:pt x="1501" y="0"/>
                    <a:pt x="1385" y="17"/>
                    <a:pt x="1270" y="52"/>
                  </a:cubicBezTo>
                  <a:cubicBezTo>
                    <a:pt x="333" y="304"/>
                    <a:pt x="0" y="1624"/>
                    <a:pt x="71" y="2456"/>
                  </a:cubicBezTo>
                  <a:cubicBezTo>
                    <a:pt x="86" y="2693"/>
                    <a:pt x="176" y="2925"/>
                    <a:pt x="323" y="3111"/>
                  </a:cubicBezTo>
                  <a:cubicBezTo>
                    <a:pt x="554" y="3404"/>
                    <a:pt x="892" y="3560"/>
                    <a:pt x="1235" y="3565"/>
                  </a:cubicBezTo>
                  <a:cubicBezTo>
                    <a:pt x="1255" y="3656"/>
                    <a:pt x="1270" y="3751"/>
                    <a:pt x="1280" y="3847"/>
                  </a:cubicBezTo>
                  <a:cubicBezTo>
                    <a:pt x="1316" y="4215"/>
                    <a:pt x="1235" y="4553"/>
                    <a:pt x="791" y="4724"/>
                  </a:cubicBezTo>
                  <a:cubicBezTo>
                    <a:pt x="620" y="4780"/>
                    <a:pt x="484" y="4916"/>
                    <a:pt x="423" y="5082"/>
                  </a:cubicBezTo>
                  <a:cubicBezTo>
                    <a:pt x="363" y="5279"/>
                    <a:pt x="433" y="5495"/>
                    <a:pt x="1043" y="5495"/>
                  </a:cubicBezTo>
                  <a:cubicBezTo>
                    <a:pt x="1946" y="5495"/>
                    <a:pt x="2414" y="5097"/>
                    <a:pt x="2591" y="4901"/>
                  </a:cubicBezTo>
                  <a:cubicBezTo>
                    <a:pt x="2641" y="4845"/>
                    <a:pt x="2641" y="4759"/>
                    <a:pt x="2601" y="4699"/>
                  </a:cubicBezTo>
                  <a:cubicBezTo>
                    <a:pt x="2253" y="4205"/>
                    <a:pt x="2399" y="3121"/>
                    <a:pt x="2540" y="2486"/>
                  </a:cubicBezTo>
                  <a:cubicBezTo>
                    <a:pt x="2631" y="2209"/>
                    <a:pt x="2692" y="1881"/>
                    <a:pt x="2782" y="1478"/>
                  </a:cubicBezTo>
                  <a:cubicBezTo>
                    <a:pt x="2828" y="1271"/>
                    <a:pt x="2823" y="1060"/>
                    <a:pt x="2762" y="858"/>
                  </a:cubicBezTo>
                  <a:cubicBezTo>
                    <a:pt x="2605" y="338"/>
                    <a:pt x="2131" y="0"/>
                    <a:pt x="1615" y="0"/>
                  </a:cubicBezTo>
                  <a:close/>
                </a:path>
              </a:pathLst>
            </a:custGeom>
            <a:solidFill>
              <a:srgbClr val="F8C1BD"/>
            </a:solidFill>
            <a:ln>
              <a:noFill/>
            </a:ln>
          </p:spPr>
          <p:txBody>
            <a:bodyPr spcFirstLastPara="1" wrap="square" lIns="91425" tIns="91425" rIns="91425" bIns="91425" anchor="ctr" anchorCtr="0">
              <a:noAutofit/>
            </a:bodyPr>
            <a:lstStyle/>
            <a:p>
              <a:endParaRPr dirty="0"/>
            </a:p>
          </p:txBody>
        </p:sp>
        <p:sp>
          <p:nvSpPr>
            <p:cNvPr id="25" name="Google Shape;1256;p62"/>
            <p:cNvSpPr/>
            <p:nvPr/>
          </p:nvSpPr>
          <p:spPr>
            <a:xfrm>
              <a:off x="2554717" y="2873946"/>
              <a:ext cx="246866" cy="181686"/>
            </a:xfrm>
            <a:custGeom>
              <a:avLst/>
              <a:gdLst/>
              <a:ahLst/>
              <a:cxnLst/>
              <a:rect l="l" t="t" r="r" b="b"/>
              <a:pathLst>
                <a:path w="4223" h="3108" extrusionOk="0">
                  <a:moveTo>
                    <a:pt x="1760" y="1"/>
                  </a:moveTo>
                  <a:cubicBezTo>
                    <a:pt x="1338" y="1"/>
                    <a:pt x="1380" y="497"/>
                    <a:pt x="1380" y="497"/>
                  </a:cubicBezTo>
                  <a:cubicBezTo>
                    <a:pt x="1380" y="497"/>
                    <a:pt x="1294" y="194"/>
                    <a:pt x="1022" y="174"/>
                  </a:cubicBezTo>
                  <a:cubicBezTo>
                    <a:pt x="1006" y="173"/>
                    <a:pt x="990" y="172"/>
                    <a:pt x="974" y="172"/>
                  </a:cubicBezTo>
                  <a:cubicBezTo>
                    <a:pt x="637" y="172"/>
                    <a:pt x="560" y="480"/>
                    <a:pt x="811" y="769"/>
                  </a:cubicBezTo>
                  <a:cubicBezTo>
                    <a:pt x="765" y="729"/>
                    <a:pt x="696" y="710"/>
                    <a:pt x="621" y="710"/>
                  </a:cubicBezTo>
                  <a:cubicBezTo>
                    <a:pt x="351" y="710"/>
                    <a:pt x="0" y="953"/>
                    <a:pt x="382" y="1358"/>
                  </a:cubicBezTo>
                  <a:cubicBezTo>
                    <a:pt x="599" y="1592"/>
                    <a:pt x="1008" y="1638"/>
                    <a:pt x="1430" y="1638"/>
                  </a:cubicBezTo>
                  <a:cubicBezTo>
                    <a:pt x="1700" y="1638"/>
                    <a:pt x="1975" y="1619"/>
                    <a:pt x="2207" y="1619"/>
                  </a:cubicBezTo>
                  <a:cubicBezTo>
                    <a:pt x="2364" y="1619"/>
                    <a:pt x="2501" y="1628"/>
                    <a:pt x="2605" y="1656"/>
                  </a:cubicBezTo>
                  <a:cubicBezTo>
                    <a:pt x="2378" y="1928"/>
                    <a:pt x="2403" y="2850"/>
                    <a:pt x="2928" y="3107"/>
                  </a:cubicBezTo>
                  <a:cubicBezTo>
                    <a:pt x="4132" y="2659"/>
                    <a:pt x="4223" y="1454"/>
                    <a:pt x="3704" y="1308"/>
                  </a:cubicBezTo>
                  <a:cubicBezTo>
                    <a:pt x="3714" y="1298"/>
                    <a:pt x="3719" y="1288"/>
                    <a:pt x="3724" y="1273"/>
                  </a:cubicBezTo>
                  <a:cubicBezTo>
                    <a:pt x="3805" y="1127"/>
                    <a:pt x="3815" y="945"/>
                    <a:pt x="3749" y="789"/>
                  </a:cubicBezTo>
                  <a:cubicBezTo>
                    <a:pt x="3749" y="779"/>
                    <a:pt x="3744" y="769"/>
                    <a:pt x="3739" y="759"/>
                  </a:cubicBezTo>
                  <a:cubicBezTo>
                    <a:pt x="3713" y="720"/>
                    <a:pt x="3670" y="697"/>
                    <a:pt x="3627" y="697"/>
                  </a:cubicBezTo>
                  <a:cubicBezTo>
                    <a:pt x="3603" y="697"/>
                    <a:pt x="3579" y="704"/>
                    <a:pt x="3558" y="718"/>
                  </a:cubicBezTo>
                  <a:cubicBezTo>
                    <a:pt x="3497" y="754"/>
                    <a:pt x="3482" y="834"/>
                    <a:pt x="3517" y="895"/>
                  </a:cubicBezTo>
                  <a:cubicBezTo>
                    <a:pt x="3542" y="965"/>
                    <a:pt x="3542" y="1046"/>
                    <a:pt x="3512" y="1116"/>
                  </a:cubicBezTo>
                  <a:cubicBezTo>
                    <a:pt x="3276" y="663"/>
                    <a:pt x="2863" y="572"/>
                    <a:pt x="2569" y="572"/>
                  </a:cubicBezTo>
                  <a:cubicBezTo>
                    <a:pt x="2374" y="572"/>
                    <a:pt x="2232" y="612"/>
                    <a:pt x="2232" y="612"/>
                  </a:cubicBezTo>
                  <a:cubicBezTo>
                    <a:pt x="2232" y="612"/>
                    <a:pt x="2232" y="38"/>
                    <a:pt x="1804" y="3"/>
                  </a:cubicBezTo>
                  <a:cubicBezTo>
                    <a:pt x="1788" y="1"/>
                    <a:pt x="1774" y="1"/>
                    <a:pt x="1760" y="1"/>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26" name="Google Shape;1257;p62"/>
            <p:cNvSpPr/>
            <p:nvPr/>
          </p:nvSpPr>
          <p:spPr>
            <a:xfrm>
              <a:off x="2692209" y="3026754"/>
              <a:ext cx="56061" cy="48929"/>
            </a:xfrm>
            <a:custGeom>
              <a:avLst/>
              <a:gdLst/>
              <a:ahLst/>
              <a:cxnLst/>
              <a:rect l="l" t="t" r="r" b="b"/>
              <a:pathLst>
                <a:path w="959" h="837" extrusionOk="0">
                  <a:moveTo>
                    <a:pt x="617" y="1"/>
                  </a:moveTo>
                  <a:cubicBezTo>
                    <a:pt x="403" y="1"/>
                    <a:pt x="193" y="236"/>
                    <a:pt x="102" y="423"/>
                  </a:cubicBezTo>
                  <a:cubicBezTo>
                    <a:pt x="0" y="626"/>
                    <a:pt x="55" y="837"/>
                    <a:pt x="258" y="837"/>
                  </a:cubicBezTo>
                  <a:cubicBezTo>
                    <a:pt x="277" y="837"/>
                    <a:pt x="297" y="835"/>
                    <a:pt x="319" y="831"/>
                  </a:cubicBezTo>
                  <a:cubicBezTo>
                    <a:pt x="515" y="796"/>
                    <a:pt x="686" y="685"/>
                    <a:pt x="807" y="529"/>
                  </a:cubicBezTo>
                  <a:cubicBezTo>
                    <a:pt x="959" y="332"/>
                    <a:pt x="918" y="65"/>
                    <a:pt x="686" y="10"/>
                  </a:cubicBezTo>
                  <a:cubicBezTo>
                    <a:pt x="663" y="4"/>
                    <a:pt x="640" y="1"/>
                    <a:pt x="617" y="1"/>
                  </a:cubicBezTo>
                  <a:close/>
                </a:path>
              </a:pathLst>
            </a:custGeom>
            <a:solidFill>
              <a:srgbClr val="F8C1BD"/>
            </a:solidFill>
            <a:ln>
              <a:noFill/>
            </a:ln>
          </p:spPr>
          <p:txBody>
            <a:bodyPr spcFirstLastPara="1" wrap="square" lIns="91425" tIns="91425" rIns="91425" bIns="91425" anchor="ctr" anchorCtr="0">
              <a:noAutofit/>
            </a:bodyPr>
            <a:lstStyle/>
            <a:p>
              <a:endParaRPr dirty="0"/>
            </a:p>
          </p:txBody>
        </p:sp>
        <p:sp>
          <p:nvSpPr>
            <p:cNvPr id="27" name="Google Shape;1258;p62"/>
            <p:cNvSpPr/>
            <p:nvPr/>
          </p:nvSpPr>
          <p:spPr>
            <a:xfrm>
              <a:off x="2587628" y="3009918"/>
              <a:ext cx="20402" cy="35191"/>
            </a:xfrm>
            <a:custGeom>
              <a:avLst/>
              <a:gdLst/>
              <a:ahLst/>
              <a:cxnLst/>
              <a:rect l="l" t="t" r="r" b="b"/>
              <a:pathLst>
                <a:path w="349" h="602" extrusionOk="0">
                  <a:moveTo>
                    <a:pt x="348" y="0"/>
                  </a:moveTo>
                  <a:cubicBezTo>
                    <a:pt x="253" y="192"/>
                    <a:pt x="137" y="368"/>
                    <a:pt x="1" y="524"/>
                  </a:cubicBezTo>
                  <a:cubicBezTo>
                    <a:pt x="63" y="575"/>
                    <a:pt x="144" y="602"/>
                    <a:pt x="224" y="602"/>
                  </a:cubicBezTo>
                  <a:cubicBezTo>
                    <a:pt x="247" y="602"/>
                    <a:pt x="270" y="600"/>
                    <a:pt x="293" y="595"/>
                  </a:cubicBezTo>
                  <a:lnTo>
                    <a:pt x="348" y="0"/>
                  </a:lnTo>
                  <a:close/>
                </a:path>
              </a:pathLst>
            </a:custGeom>
            <a:solidFill>
              <a:srgbClr val="EE857F"/>
            </a:solidFill>
            <a:ln>
              <a:noFill/>
            </a:ln>
          </p:spPr>
          <p:txBody>
            <a:bodyPr spcFirstLastPara="1" wrap="square" lIns="91425" tIns="91425" rIns="91425" bIns="91425" anchor="ctr" anchorCtr="0">
              <a:noAutofit/>
            </a:bodyPr>
            <a:lstStyle/>
            <a:p>
              <a:endParaRPr dirty="0"/>
            </a:p>
          </p:txBody>
        </p:sp>
        <p:sp>
          <p:nvSpPr>
            <p:cNvPr id="28" name="Google Shape;1259;p62"/>
            <p:cNvSpPr/>
            <p:nvPr/>
          </p:nvSpPr>
          <p:spPr>
            <a:xfrm>
              <a:off x="2573482" y="2975720"/>
              <a:ext cx="89908" cy="91077"/>
            </a:xfrm>
            <a:custGeom>
              <a:avLst/>
              <a:gdLst/>
              <a:ahLst/>
              <a:cxnLst/>
              <a:rect l="l" t="t" r="r" b="b"/>
              <a:pathLst>
                <a:path w="1538" h="1558" extrusionOk="0">
                  <a:moveTo>
                    <a:pt x="321" y="1"/>
                  </a:moveTo>
                  <a:cubicBezTo>
                    <a:pt x="212" y="1"/>
                    <a:pt x="108" y="41"/>
                    <a:pt x="26" y="111"/>
                  </a:cubicBezTo>
                  <a:cubicBezTo>
                    <a:pt x="6" y="127"/>
                    <a:pt x="1" y="157"/>
                    <a:pt x="16" y="172"/>
                  </a:cubicBezTo>
                  <a:cubicBezTo>
                    <a:pt x="26" y="182"/>
                    <a:pt x="31" y="182"/>
                    <a:pt x="41" y="187"/>
                  </a:cubicBezTo>
                  <a:cubicBezTo>
                    <a:pt x="44" y="188"/>
                    <a:pt x="47" y="189"/>
                    <a:pt x="50" y="189"/>
                  </a:cubicBezTo>
                  <a:cubicBezTo>
                    <a:pt x="59" y="189"/>
                    <a:pt x="69" y="184"/>
                    <a:pt x="76" y="177"/>
                  </a:cubicBezTo>
                  <a:cubicBezTo>
                    <a:pt x="142" y="119"/>
                    <a:pt x="226" y="88"/>
                    <a:pt x="311" y="88"/>
                  </a:cubicBezTo>
                  <a:cubicBezTo>
                    <a:pt x="337" y="88"/>
                    <a:pt x="363" y="90"/>
                    <a:pt x="389" y="96"/>
                  </a:cubicBezTo>
                  <a:cubicBezTo>
                    <a:pt x="392" y="97"/>
                    <a:pt x="395" y="97"/>
                    <a:pt x="398" y="97"/>
                  </a:cubicBezTo>
                  <a:cubicBezTo>
                    <a:pt x="419" y="97"/>
                    <a:pt x="435" y="84"/>
                    <a:pt x="444" y="66"/>
                  </a:cubicBezTo>
                  <a:cubicBezTo>
                    <a:pt x="449" y="41"/>
                    <a:pt x="434" y="16"/>
                    <a:pt x="414" y="11"/>
                  </a:cubicBezTo>
                  <a:cubicBezTo>
                    <a:pt x="383" y="4"/>
                    <a:pt x="352" y="1"/>
                    <a:pt x="321" y="1"/>
                  </a:cubicBezTo>
                  <a:close/>
                  <a:moveTo>
                    <a:pt x="1203" y="18"/>
                  </a:moveTo>
                  <a:cubicBezTo>
                    <a:pt x="1187" y="18"/>
                    <a:pt x="1171" y="19"/>
                    <a:pt x="1155" y="21"/>
                  </a:cubicBezTo>
                  <a:cubicBezTo>
                    <a:pt x="1130" y="21"/>
                    <a:pt x="1115" y="46"/>
                    <a:pt x="1120" y="71"/>
                  </a:cubicBezTo>
                  <a:cubicBezTo>
                    <a:pt x="1124" y="89"/>
                    <a:pt x="1141" y="107"/>
                    <a:pt x="1162" y="107"/>
                  </a:cubicBezTo>
                  <a:cubicBezTo>
                    <a:pt x="1165" y="107"/>
                    <a:pt x="1167" y="107"/>
                    <a:pt x="1170" y="106"/>
                  </a:cubicBezTo>
                  <a:cubicBezTo>
                    <a:pt x="1181" y="105"/>
                    <a:pt x="1191" y="105"/>
                    <a:pt x="1202" y="105"/>
                  </a:cubicBezTo>
                  <a:cubicBezTo>
                    <a:pt x="1298" y="105"/>
                    <a:pt x="1394" y="145"/>
                    <a:pt x="1457" y="222"/>
                  </a:cubicBezTo>
                  <a:cubicBezTo>
                    <a:pt x="1465" y="230"/>
                    <a:pt x="1475" y="234"/>
                    <a:pt x="1488" y="234"/>
                  </a:cubicBezTo>
                  <a:cubicBezTo>
                    <a:pt x="1492" y="234"/>
                    <a:pt x="1497" y="234"/>
                    <a:pt x="1503" y="232"/>
                  </a:cubicBezTo>
                  <a:cubicBezTo>
                    <a:pt x="1508" y="232"/>
                    <a:pt x="1513" y="232"/>
                    <a:pt x="1518" y="227"/>
                  </a:cubicBezTo>
                  <a:cubicBezTo>
                    <a:pt x="1538" y="207"/>
                    <a:pt x="1538" y="182"/>
                    <a:pt x="1523" y="162"/>
                  </a:cubicBezTo>
                  <a:lnTo>
                    <a:pt x="1518" y="162"/>
                  </a:lnTo>
                  <a:cubicBezTo>
                    <a:pt x="1442" y="68"/>
                    <a:pt x="1323" y="18"/>
                    <a:pt x="1203" y="18"/>
                  </a:cubicBezTo>
                  <a:close/>
                  <a:moveTo>
                    <a:pt x="262" y="408"/>
                  </a:moveTo>
                  <a:cubicBezTo>
                    <a:pt x="218" y="408"/>
                    <a:pt x="172" y="462"/>
                    <a:pt x="162" y="530"/>
                  </a:cubicBezTo>
                  <a:cubicBezTo>
                    <a:pt x="152" y="605"/>
                    <a:pt x="182" y="661"/>
                    <a:pt x="228" y="676"/>
                  </a:cubicBezTo>
                  <a:cubicBezTo>
                    <a:pt x="232" y="677"/>
                    <a:pt x="235" y="677"/>
                    <a:pt x="239" y="677"/>
                  </a:cubicBezTo>
                  <a:cubicBezTo>
                    <a:pt x="285" y="677"/>
                    <a:pt x="324" y="625"/>
                    <a:pt x="338" y="560"/>
                  </a:cubicBezTo>
                  <a:cubicBezTo>
                    <a:pt x="348" y="484"/>
                    <a:pt x="318" y="414"/>
                    <a:pt x="268" y="409"/>
                  </a:cubicBezTo>
                  <a:cubicBezTo>
                    <a:pt x="266" y="409"/>
                    <a:pt x="264" y="408"/>
                    <a:pt x="262" y="408"/>
                  </a:cubicBezTo>
                  <a:close/>
                  <a:moveTo>
                    <a:pt x="1089" y="518"/>
                  </a:moveTo>
                  <a:cubicBezTo>
                    <a:pt x="1046" y="518"/>
                    <a:pt x="1003" y="571"/>
                    <a:pt x="994" y="636"/>
                  </a:cubicBezTo>
                  <a:cubicBezTo>
                    <a:pt x="984" y="711"/>
                    <a:pt x="1014" y="772"/>
                    <a:pt x="1059" y="782"/>
                  </a:cubicBezTo>
                  <a:cubicBezTo>
                    <a:pt x="1061" y="782"/>
                    <a:pt x="1063" y="782"/>
                    <a:pt x="1066" y="782"/>
                  </a:cubicBezTo>
                  <a:cubicBezTo>
                    <a:pt x="1113" y="782"/>
                    <a:pt x="1155" y="728"/>
                    <a:pt x="1165" y="656"/>
                  </a:cubicBezTo>
                  <a:cubicBezTo>
                    <a:pt x="1175" y="585"/>
                    <a:pt x="1150" y="530"/>
                    <a:pt x="1099" y="520"/>
                  </a:cubicBezTo>
                  <a:cubicBezTo>
                    <a:pt x="1096" y="519"/>
                    <a:pt x="1092" y="518"/>
                    <a:pt x="1089" y="518"/>
                  </a:cubicBezTo>
                  <a:close/>
                  <a:moveTo>
                    <a:pt x="1326" y="1332"/>
                  </a:moveTo>
                  <a:cubicBezTo>
                    <a:pt x="1321" y="1332"/>
                    <a:pt x="1316" y="1334"/>
                    <a:pt x="1311" y="1336"/>
                  </a:cubicBezTo>
                  <a:cubicBezTo>
                    <a:pt x="1195" y="1452"/>
                    <a:pt x="1043" y="1513"/>
                    <a:pt x="885" y="1513"/>
                  </a:cubicBezTo>
                  <a:cubicBezTo>
                    <a:pt x="857" y="1513"/>
                    <a:pt x="830" y="1511"/>
                    <a:pt x="802" y="1508"/>
                  </a:cubicBezTo>
                  <a:cubicBezTo>
                    <a:pt x="787" y="1508"/>
                    <a:pt x="777" y="1518"/>
                    <a:pt x="777" y="1528"/>
                  </a:cubicBezTo>
                  <a:cubicBezTo>
                    <a:pt x="777" y="1538"/>
                    <a:pt x="782" y="1553"/>
                    <a:pt x="797" y="1553"/>
                  </a:cubicBezTo>
                  <a:cubicBezTo>
                    <a:pt x="822" y="1558"/>
                    <a:pt x="853" y="1558"/>
                    <a:pt x="878" y="1558"/>
                  </a:cubicBezTo>
                  <a:cubicBezTo>
                    <a:pt x="1054" y="1558"/>
                    <a:pt x="1220" y="1492"/>
                    <a:pt x="1341" y="1366"/>
                  </a:cubicBezTo>
                  <a:cubicBezTo>
                    <a:pt x="1352" y="1356"/>
                    <a:pt x="1346" y="1341"/>
                    <a:pt x="1336" y="1336"/>
                  </a:cubicBezTo>
                  <a:cubicBezTo>
                    <a:pt x="1334" y="1334"/>
                    <a:pt x="1330" y="1332"/>
                    <a:pt x="1326" y="1332"/>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29" name="Google Shape;1260;p62"/>
            <p:cNvSpPr/>
            <p:nvPr/>
          </p:nvSpPr>
          <p:spPr>
            <a:xfrm>
              <a:off x="2208707" y="3386734"/>
              <a:ext cx="486249" cy="68746"/>
            </a:xfrm>
            <a:custGeom>
              <a:avLst/>
              <a:gdLst/>
              <a:ahLst/>
              <a:cxnLst/>
              <a:rect l="l" t="t" r="r" b="b"/>
              <a:pathLst>
                <a:path w="8318" h="1176" extrusionOk="0">
                  <a:moveTo>
                    <a:pt x="364" y="1"/>
                  </a:moveTo>
                  <a:cubicBezTo>
                    <a:pt x="132" y="218"/>
                    <a:pt x="1" y="843"/>
                    <a:pt x="1" y="843"/>
                  </a:cubicBezTo>
                  <a:lnTo>
                    <a:pt x="323" y="873"/>
                  </a:lnTo>
                  <a:cubicBezTo>
                    <a:pt x="323" y="873"/>
                    <a:pt x="686" y="752"/>
                    <a:pt x="681" y="389"/>
                  </a:cubicBezTo>
                  <a:cubicBezTo>
                    <a:pt x="590" y="243"/>
                    <a:pt x="485" y="112"/>
                    <a:pt x="364" y="1"/>
                  </a:cubicBezTo>
                  <a:close/>
                  <a:moveTo>
                    <a:pt x="8050" y="187"/>
                  </a:moveTo>
                  <a:cubicBezTo>
                    <a:pt x="7793" y="409"/>
                    <a:pt x="7586" y="1105"/>
                    <a:pt x="7586" y="1105"/>
                  </a:cubicBezTo>
                  <a:lnTo>
                    <a:pt x="7899" y="1175"/>
                  </a:lnTo>
                  <a:cubicBezTo>
                    <a:pt x="8131" y="1110"/>
                    <a:pt x="8297" y="908"/>
                    <a:pt x="8317" y="666"/>
                  </a:cubicBezTo>
                  <a:cubicBezTo>
                    <a:pt x="8252" y="495"/>
                    <a:pt x="8161" y="334"/>
                    <a:pt x="8050" y="187"/>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30" name="Google Shape;1261;p62"/>
            <p:cNvSpPr/>
            <p:nvPr/>
          </p:nvSpPr>
          <p:spPr>
            <a:xfrm>
              <a:off x="2531626" y="3729996"/>
              <a:ext cx="391373" cy="369568"/>
            </a:xfrm>
            <a:custGeom>
              <a:avLst/>
              <a:gdLst/>
              <a:ahLst/>
              <a:cxnLst/>
              <a:rect l="l" t="t" r="r" b="b"/>
              <a:pathLst>
                <a:path w="6695" h="6322" extrusionOk="0">
                  <a:moveTo>
                    <a:pt x="651" y="1"/>
                  </a:moveTo>
                  <a:cubicBezTo>
                    <a:pt x="258" y="1"/>
                    <a:pt x="1" y="389"/>
                    <a:pt x="82" y="873"/>
                  </a:cubicBezTo>
                  <a:lnTo>
                    <a:pt x="833" y="5445"/>
                  </a:lnTo>
                  <a:cubicBezTo>
                    <a:pt x="913" y="5928"/>
                    <a:pt x="1301" y="6322"/>
                    <a:pt x="1695" y="6322"/>
                  </a:cubicBezTo>
                  <a:lnTo>
                    <a:pt x="5949" y="6322"/>
                  </a:lnTo>
                  <a:lnTo>
                    <a:pt x="6695" y="1"/>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31" name="Google Shape;1262;p62"/>
            <p:cNvSpPr/>
            <p:nvPr/>
          </p:nvSpPr>
          <p:spPr>
            <a:xfrm>
              <a:off x="1126486" y="3573272"/>
              <a:ext cx="1641837" cy="866925"/>
            </a:xfrm>
            <a:custGeom>
              <a:avLst/>
              <a:gdLst/>
              <a:ahLst/>
              <a:cxnLst/>
              <a:rect l="l" t="t" r="r" b="b"/>
              <a:pathLst>
                <a:path w="28086" h="14830" extrusionOk="0">
                  <a:moveTo>
                    <a:pt x="0" y="0"/>
                  </a:moveTo>
                  <a:lnTo>
                    <a:pt x="0" y="298"/>
                  </a:lnTo>
                  <a:lnTo>
                    <a:pt x="1397" y="298"/>
                  </a:lnTo>
                  <a:lnTo>
                    <a:pt x="756" y="14698"/>
                  </a:lnTo>
                  <a:cubicBezTo>
                    <a:pt x="751" y="14764"/>
                    <a:pt x="792" y="14819"/>
                    <a:pt x="857" y="14829"/>
                  </a:cubicBezTo>
                  <a:lnTo>
                    <a:pt x="1049" y="14829"/>
                  </a:lnTo>
                  <a:cubicBezTo>
                    <a:pt x="1109" y="14829"/>
                    <a:pt x="1165" y="14779"/>
                    <a:pt x="1165" y="14713"/>
                  </a:cubicBezTo>
                  <a:lnTo>
                    <a:pt x="2117" y="298"/>
                  </a:lnTo>
                  <a:lnTo>
                    <a:pt x="3377" y="298"/>
                  </a:lnTo>
                  <a:lnTo>
                    <a:pt x="2737" y="14698"/>
                  </a:lnTo>
                  <a:cubicBezTo>
                    <a:pt x="2727" y="14764"/>
                    <a:pt x="2773" y="14819"/>
                    <a:pt x="2838" y="14829"/>
                  </a:cubicBezTo>
                  <a:lnTo>
                    <a:pt x="3025" y="14829"/>
                  </a:lnTo>
                  <a:cubicBezTo>
                    <a:pt x="3090" y="14829"/>
                    <a:pt x="3141" y="14779"/>
                    <a:pt x="3141" y="14713"/>
                  </a:cubicBezTo>
                  <a:lnTo>
                    <a:pt x="4098" y="298"/>
                  </a:lnTo>
                  <a:lnTo>
                    <a:pt x="24028" y="298"/>
                  </a:lnTo>
                  <a:lnTo>
                    <a:pt x="24986" y="14713"/>
                  </a:lnTo>
                  <a:cubicBezTo>
                    <a:pt x="24986" y="14779"/>
                    <a:pt x="25036" y="14829"/>
                    <a:pt x="25101" y="14829"/>
                  </a:cubicBezTo>
                  <a:lnTo>
                    <a:pt x="25288" y="14829"/>
                  </a:lnTo>
                  <a:cubicBezTo>
                    <a:pt x="25353" y="14819"/>
                    <a:pt x="25394" y="14764"/>
                    <a:pt x="25389" y="14698"/>
                  </a:cubicBezTo>
                  <a:lnTo>
                    <a:pt x="24749" y="298"/>
                  </a:lnTo>
                  <a:lnTo>
                    <a:pt x="26004" y="298"/>
                  </a:lnTo>
                  <a:lnTo>
                    <a:pt x="26961" y="14713"/>
                  </a:lnTo>
                  <a:cubicBezTo>
                    <a:pt x="26961" y="14779"/>
                    <a:pt x="27012" y="14829"/>
                    <a:pt x="27077" y="14829"/>
                  </a:cubicBezTo>
                  <a:lnTo>
                    <a:pt x="27269" y="14829"/>
                  </a:lnTo>
                  <a:cubicBezTo>
                    <a:pt x="27329" y="14819"/>
                    <a:pt x="27375" y="14764"/>
                    <a:pt x="27365" y="14698"/>
                  </a:cubicBezTo>
                  <a:lnTo>
                    <a:pt x="26724" y="298"/>
                  </a:lnTo>
                  <a:lnTo>
                    <a:pt x="28085" y="298"/>
                  </a:lnTo>
                  <a:lnTo>
                    <a:pt x="28085" y="0"/>
                  </a:lnTo>
                  <a:close/>
                </a:path>
              </a:pathLst>
            </a:custGeom>
            <a:solidFill>
              <a:schemeClr val="accent2"/>
            </a:solidFill>
            <a:ln>
              <a:noFill/>
            </a:ln>
          </p:spPr>
          <p:txBody>
            <a:bodyPr spcFirstLastPara="1" wrap="square" lIns="91425" tIns="91425" rIns="91425" bIns="91425" anchor="ctr" anchorCtr="0">
              <a:noAutofit/>
            </a:bodyPr>
            <a:lstStyle/>
            <a:p>
              <a:endParaRPr dirty="0"/>
            </a:p>
          </p:txBody>
        </p:sp>
        <p:sp>
          <p:nvSpPr>
            <p:cNvPr id="32" name="Google Shape;1263;p62"/>
            <p:cNvSpPr/>
            <p:nvPr/>
          </p:nvSpPr>
          <p:spPr>
            <a:xfrm>
              <a:off x="1008635" y="3294839"/>
              <a:ext cx="227224" cy="333909"/>
            </a:xfrm>
            <a:custGeom>
              <a:avLst/>
              <a:gdLst/>
              <a:ahLst/>
              <a:cxnLst/>
              <a:rect l="l" t="t" r="r" b="b"/>
              <a:pathLst>
                <a:path w="3887" h="5712" extrusionOk="0">
                  <a:moveTo>
                    <a:pt x="952" y="4208"/>
                  </a:moveTo>
                  <a:cubicBezTo>
                    <a:pt x="954" y="4208"/>
                    <a:pt x="961" y="4214"/>
                    <a:pt x="973" y="4229"/>
                  </a:cubicBezTo>
                  <a:lnTo>
                    <a:pt x="973" y="4229"/>
                  </a:lnTo>
                  <a:cubicBezTo>
                    <a:pt x="967" y="4224"/>
                    <a:pt x="960" y="4219"/>
                    <a:pt x="953" y="4214"/>
                  </a:cubicBezTo>
                  <a:cubicBezTo>
                    <a:pt x="951" y="4210"/>
                    <a:pt x="950" y="4208"/>
                    <a:pt x="952" y="4208"/>
                  </a:cubicBezTo>
                  <a:close/>
                  <a:moveTo>
                    <a:pt x="429" y="0"/>
                  </a:moveTo>
                  <a:cubicBezTo>
                    <a:pt x="328" y="661"/>
                    <a:pt x="242" y="1316"/>
                    <a:pt x="172" y="1981"/>
                  </a:cubicBezTo>
                  <a:cubicBezTo>
                    <a:pt x="96" y="2641"/>
                    <a:pt x="36" y="3307"/>
                    <a:pt x="10" y="3987"/>
                  </a:cubicBezTo>
                  <a:cubicBezTo>
                    <a:pt x="0" y="4073"/>
                    <a:pt x="0" y="4159"/>
                    <a:pt x="0" y="4244"/>
                  </a:cubicBezTo>
                  <a:lnTo>
                    <a:pt x="0" y="4375"/>
                  </a:lnTo>
                  <a:cubicBezTo>
                    <a:pt x="0" y="4411"/>
                    <a:pt x="5" y="4451"/>
                    <a:pt x="10" y="4491"/>
                  </a:cubicBezTo>
                  <a:cubicBezTo>
                    <a:pt x="15" y="4532"/>
                    <a:pt x="25" y="4567"/>
                    <a:pt x="36" y="4607"/>
                  </a:cubicBezTo>
                  <a:cubicBezTo>
                    <a:pt x="56" y="4668"/>
                    <a:pt x="86" y="4728"/>
                    <a:pt x="126" y="4784"/>
                  </a:cubicBezTo>
                  <a:cubicBezTo>
                    <a:pt x="177" y="4859"/>
                    <a:pt x="237" y="4925"/>
                    <a:pt x="308" y="4980"/>
                  </a:cubicBezTo>
                  <a:cubicBezTo>
                    <a:pt x="363" y="5026"/>
                    <a:pt x="414" y="5061"/>
                    <a:pt x="474" y="5091"/>
                  </a:cubicBezTo>
                  <a:cubicBezTo>
                    <a:pt x="565" y="5147"/>
                    <a:pt x="661" y="5192"/>
                    <a:pt x="761" y="5227"/>
                  </a:cubicBezTo>
                  <a:cubicBezTo>
                    <a:pt x="1099" y="5348"/>
                    <a:pt x="1442" y="5444"/>
                    <a:pt x="1800" y="5499"/>
                  </a:cubicBezTo>
                  <a:cubicBezTo>
                    <a:pt x="2465" y="5620"/>
                    <a:pt x="3140" y="5691"/>
                    <a:pt x="3816" y="5711"/>
                  </a:cubicBezTo>
                  <a:lnTo>
                    <a:pt x="3886" y="5157"/>
                  </a:lnTo>
                  <a:cubicBezTo>
                    <a:pt x="3256" y="5000"/>
                    <a:pt x="2611" y="4839"/>
                    <a:pt x="2001" y="4653"/>
                  </a:cubicBezTo>
                  <a:cubicBezTo>
                    <a:pt x="1709" y="4567"/>
                    <a:pt x="1427" y="4461"/>
                    <a:pt x="1149" y="4335"/>
                  </a:cubicBezTo>
                  <a:cubicBezTo>
                    <a:pt x="1108" y="4316"/>
                    <a:pt x="1069" y="4294"/>
                    <a:pt x="1030" y="4269"/>
                  </a:cubicBezTo>
                  <a:lnTo>
                    <a:pt x="1030" y="4269"/>
                  </a:lnTo>
                  <a:cubicBezTo>
                    <a:pt x="1035" y="4201"/>
                    <a:pt x="1040" y="4130"/>
                    <a:pt x="1049" y="4063"/>
                  </a:cubicBezTo>
                  <a:cubicBezTo>
                    <a:pt x="1109" y="3423"/>
                    <a:pt x="1200" y="2767"/>
                    <a:pt x="1281" y="2117"/>
                  </a:cubicBezTo>
                  <a:lnTo>
                    <a:pt x="1548" y="167"/>
                  </a:lnTo>
                  <a:lnTo>
                    <a:pt x="429" y="0"/>
                  </a:ln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33" name="Google Shape;1264;p62"/>
            <p:cNvSpPr/>
            <p:nvPr/>
          </p:nvSpPr>
          <p:spPr>
            <a:xfrm>
              <a:off x="1200434" y="3590809"/>
              <a:ext cx="126444" cy="68278"/>
            </a:xfrm>
            <a:custGeom>
              <a:avLst/>
              <a:gdLst/>
              <a:ahLst/>
              <a:cxnLst/>
              <a:rect l="l" t="t" r="r" b="b"/>
              <a:pathLst>
                <a:path w="2163" h="1168" extrusionOk="0">
                  <a:moveTo>
                    <a:pt x="1314" y="1"/>
                  </a:moveTo>
                  <a:cubicBezTo>
                    <a:pt x="1298" y="1"/>
                    <a:pt x="1282" y="1"/>
                    <a:pt x="1266" y="3"/>
                  </a:cubicBezTo>
                  <a:lnTo>
                    <a:pt x="182" y="119"/>
                  </a:lnTo>
                  <a:lnTo>
                    <a:pt x="1" y="451"/>
                  </a:lnTo>
                  <a:cubicBezTo>
                    <a:pt x="101" y="880"/>
                    <a:pt x="802" y="905"/>
                    <a:pt x="802" y="905"/>
                  </a:cubicBezTo>
                  <a:lnTo>
                    <a:pt x="1271" y="1137"/>
                  </a:lnTo>
                  <a:cubicBezTo>
                    <a:pt x="1316" y="1158"/>
                    <a:pt x="1364" y="1168"/>
                    <a:pt x="1412" y="1168"/>
                  </a:cubicBezTo>
                  <a:cubicBezTo>
                    <a:pt x="1494" y="1168"/>
                    <a:pt x="1575" y="1139"/>
                    <a:pt x="1639" y="1082"/>
                  </a:cubicBezTo>
                  <a:lnTo>
                    <a:pt x="2067" y="693"/>
                  </a:lnTo>
                  <a:cubicBezTo>
                    <a:pt x="2077" y="678"/>
                    <a:pt x="2092" y="663"/>
                    <a:pt x="2102" y="648"/>
                  </a:cubicBezTo>
                  <a:cubicBezTo>
                    <a:pt x="2163" y="547"/>
                    <a:pt x="2133" y="411"/>
                    <a:pt x="2032" y="346"/>
                  </a:cubicBezTo>
                  <a:lnTo>
                    <a:pt x="1583" y="73"/>
                  </a:lnTo>
                  <a:cubicBezTo>
                    <a:pt x="1501" y="26"/>
                    <a:pt x="1408" y="1"/>
                    <a:pt x="1314" y="1"/>
                  </a:cubicBez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34" name="Google Shape;1265;p62"/>
            <p:cNvSpPr/>
            <p:nvPr/>
          </p:nvSpPr>
          <p:spPr>
            <a:xfrm>
              <a:off x="1128532" y="3176229"/>
              <a:ext cx="171280" cy="57639"/>
            </a:xfrm>
            <a:custGeom>
              <a:avLst/>
              <a:gdLst/>
              <a:ahLst/>
              <a:cxnLst/>
              <a:rect l="l" t="t" r="r" b="b"/>
              <a:pathLst>
                <a:path w="2930" h="986" extrusionOk="0">
                  <a:moveTo>
                    <a:pt x="1748" y="1"/>
                  </a:moveTo>
                  <a:cubicBezTo>
                    <a:pt x="1277" y="1"/>
                    <a:pt x="740" y="53"/>
                    <a:pt x="500" y="79"/>
                  </a:cubicBezTo>
                  <a:cubicBezTo>
                    <a:pt x="419" y="89"/>
                    <a:pt x="348" y="139"/>
                    <a:pt x="313" y="210"/>
                  </a:cubicBezTo>
                  <a:lnTo>
                    <a:pt x="1" y="865"/>
                  </a:lnTo>
                  <a:lnTo>
                    <a:pt x="2929" y="986"/>
                  </a:lnTo>
                  <a:cubicBezTo>
                    <a:pt x="2929" y="986"/>
                    <a:pt x="2864" y="416"/>
                    <a:pt x="2556" y="134"/>
                  </a:cubicBezTo>
                  <a:cubicBezTo>
                    <a:pt x="2441" y="33"/>
                    <a:pt x="2115" y="1"/>
                    <a:pt x="1748" y="1"/>
                  </a:cubicBez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35" name="Google Shape;1266;p62"/>
            <p:cNvSpPr/>
            <p:nvPr/>
          </p:nvSpPr>
          <p:spPr>
            <a:xfrm>
              <a:off x="1128532" y="3176229"/>
              <a:ext cx="171280" cy="57639"/>
            </a:xfrm>
            <a:custGeom>
              <a:avLst/>
              <a:gdLst/>
              <a:ahLst/>
              <a:cxnLst/>
              <a:rect l="l" t="t" r="r" b="b"/>
              <a:pathLst>
                <a:path w="2930" h="986" extrusionOk="0">
                  <a:moveTo>
                    <a:pt x="1748" y="1"/>
                  </a:moveTo>
                  <a:cubicBezTo>
                    <a:pt x="1277" y="1"/>
                    <a:pt x="740" y="53"/>
                    <a:pt x="500" y="79"/>
                  </a:cubicBezTo>
                  <a:cubicBezTo>
                    <a:pt x="419" y="89"/>
                    <a:pt x="348" y="139"/>
                    <a:pt x="313" y="210"/>
                  </a:cubicBezTo>
                  <a:lnTo>
                    <a:pt x="1" y="865"/>
                  </a:lnTo>
                  <a:lnTo>
                    <a:pt x="2929" y="986"/>
                  </a:lnTo>
                  <a:cubicBezTo>
                    <a:pt x="2929" y="986"/>
                    <a:pt x="2864" y="416"/>
                    <a:pt x="2556" y="134"/>
                  </a:cubicBezTo>
                  <a:cubicBezTo>
                    <a:pt x="2441" y="33"/>
                    <a:pt x="2115" y="1"/>
                    <a:pt x="1748" y="1"/>
                  </a:cubicBezTo>
                  <a:close/>
                </a:path>
              </a:pathLst>
            </a:custGeom>
            <a:solidFill>
              <a:schemeClr val="accent4"/>
            </a:solidFill>
            <a:ln>
              <a:noFill/>
            </a:ln>
          </p:spPr>
          <p:txBody>
            <a:bodyPr spcFirstLastPara="1" wrap="square" lIns="91425" tIns="91425" rIns="91425" bIns="91425" anchor="ctr" anchorCtr="0">
              <a:noAutofit/>
            </a:bodyPr>
            <a:lstStyle/>
            <a:p>
              <a:endParaRPr dirty="0"/>
            </a:p>
          </p:txBody>
        </p:sp>
        <p:sp>
          <p:nvSpPr>
            <p:cNvPr id="36" name="Google Shape;1267;p62"/>
            <p:cNvSpPr/>
            <p:nvPr/>
          </p:nvSpPr>
          <p:spPr>
            <a:xfrm>
              <a:off x="1088196" y="3377322"/>
              <a:ext cx="18882" cy="18648"/>
            </a:xfrm>
            <a:custGeom>
              <a:avLst/>
              <a:gdLst/>
              <a:ahLst/>
              <a:cxnLst/>
              <a:rect l="l" t="t" r="r" b="b"/>
              <a:pathLst>
                <a:path w="323" h="319" extrusionOk="0">
                  <a:moveTo>
                    <a:pt x="161" y="1"/>
                  </a:moveTo>
                  <a:cubicBezTo>
                    <a:pt x="121" y="1"/>
                    <a:pt x="81" y="16"/>
                    <a:pt x="51" y="46"/>
                  </a:cubicBezTo>
                  <a:cubicBezTo>
                    <a:pt x="20" y="76"/>
                    <a:pt x="0" y="117"/>
                    <a:pt x="5" y="162"/>
                  </a:cubicBezTo>
                  <a:cubicBezTo>
                    <a:pt x="0" y="172"/>
                    <a:pt x="0" y="182"/>
                    <a:pt x="5" y="192"/>
                  </a:cubicBezTo>
                  <a:cubicBezTo>
                    <a:pt x="5" y="202"/>
                    <a:pt x="10" y="212"/>
                    <a:pt x="10" y="222"/>
                  </a:cubicBezTo>
                  <a:cubicBezTo>
                    <a:pt x="15" y="232"/>
                    <a:pt x="20" y="243"/>
                    <a:pt x="25" y="248"/>
                  </a:cubicBezTo>
                  <a:cubicBezTo>
                    <a:pt x="35" y="258"/>
                    <a:pt x="40" y="268"/>
                    <a:pt x="46" y="273"/>
                  </a:cubicBezTo>
                  <a:cubicBezTo>
                    <a:pt x="76" y="303"/>
                    <a:pt x="121" y="318"/>
                    <a:pt x="161" y="318"/>
                  </a:cubicBezTo>
                  <a:cubicBezTo>
                    <a:pt x="207" y="318"/>
                    <a:pt x="247" y="303"/>
                    <a:pt x="277" y="273"/>
                  </a:cubicBezTo>
                  <a:lnTo>
                    <a:pt x="298" y="248"/>
                  </a:lnTo>
                  <a:cubicBezTo>
                    <a:pt x="303" y="243"/>
                    <a:pt x="308" y="232"/>
                    <a:pt x="313" y="222"/>
                  </a:cubicBezTo>
                  <a:cubicBezTo>
                    <a:pt x="313" y="212"/>
                    <a:pt x="318" y="202"/>
                    <a:pt x="318" y="192"/>
                  </a:cubicBezTo>
                  <a:cubicBezTo>
                    <a:pt x="323" y="182"/>
                    <a:pt x="323" y="172"/>
                    <a:pt x="318" y="162"/>
                  </a:cubicBezTo>
                  <a:cubicBezTo>
                    <a:pt x="323" y="117"/>
                    <a:pt x="303" y="76"/>
                    <a:pt x="272" y="46"/>
                  </a:cubicBezTo>
                  <a:cubicBezTo>
                    <a:pt x="242" y="16"/>
                    <a:pt x="202" y="1"/>
                    <a:pt x="161"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7" name="Google Shape;1268;p62"/>
            <p:cNvSpPr/>
            <p:nvPr/>
          </p:nvSpPr>
          <p:spPr>
            <a:xfrm>
              <a:off x="1013897" y="3340728"/>
              <a:ext cx="78450" cy="49630"/>
            </a:xfrm>
            <a:custGeom>
              <a:avLst/>
              <a:gdLst/>
              <a:ahLst/>
              <a:cxnLst/>
              <a:rect l="l" t="t" r="r" b="b"/>
              <a:pathLst>
                <a:path w="1342" h="849" extrusionOk="0">
                  <a:moveTo>
                    <a:pt x="146" y="1"/>
                  </a:moveTo>
                  <a:cubicBezTo>
                    <a:pt x="140" y="1"/>
                    <a:pt x="133" y="1"/>
                    <a:pt x="127" y="2"/>
                  </a:cubicBezTo>
                  <a:lnTo>
                    <a:pt x="97" y="12"/>
                  </a:lnTo>
                  <a:cubicBezTo>
                    <a:pt x="87" y="17"/>
                    <a:pt x="77" y="22"/>
                    <a:pt x="67" y="27"/>
                  </a:cubicBezTo>
                  <a:lnTo>
                    <a:pt x="46" y="47"/>
                  </a:lnTo>
                  <a:cubicBezTo>
                    <a:pt x="36" y="52"/>
                    <a:pt x="31" y="62"/>
                    <a:pt x="26" y="72"/>
                  </a:cubicBezTo>
                  <a:cubicBezTo>
                    <a:pt x="21" y="77"/>
                    <a:pt x="16" y="87"/>
                    <a:pt x="11" y="97"/>
                  </a:cubicBezTo>
                  <a:cubicBezTo>
                    <a:pt x="6" y="107"/>
                    <a:pt x="1" y="118"/>
                    <a:pt x="1" y="128"/>
                  </a:cubicBezTo>
                  <a:cubicBezTo>
                    <a:pt x="1" y="138"/>
                    <a:pt x="1" y="148"/>
                    <a:pt x="1" y="158"/>
                  </a:cubicBezTo>
                  <a:cubicBezTo>
                    <a:pt x="1" y="168"/>
                    <a:pt x="1" y="178"/>
                    <a:pt x="1" y="188"/>
                  </a:cubicBezTo>
                  <a:cubicBezTo>
                    <a:pt x="1" y="198"/>
                    <a:pt x="6" y="208"/>
                    <a:pt x="11" y="218"/>
                  </a:cubicBezTo>
                  <a:cubicBezTo>
                    <a:pt x="16" y="228"/>
                    <a:pt x="26" y="238"/>
                    <a:pt x="26" y="249"/>
                  </a:cubicBezTo>
                  <a:cubicBezTo>
                    <a:pt x="31" y="254"/>
                    <a:pt x="36" y="264"/>
                    <a:pt x="46" y="269"/>
                  </a:cubicBezTo>
                  <a:lnTo>
                    <a:pt x="67" y="289"/>
                  </a:lnTo>
                  <a:cubicBezTo>
                    <a:pt x="77" y="294"/>
                    <a:pt x="87" y="299"/>
                    <a:pt x="97" y="304"/>
                  </a:cubicBezTo>
                  <a:cubicBezTo>
                    <a:pt x="107" y="309"/>
                    <a:pt x="117" y="309"/>
                    <a:pt x="127" y="314"/>
                  </a:cubicBezTo>
                  <a:lnTo>
                    <a:pt x="157" y="314"/>
                  </a:lnTo>
                  <a:cubicBezTo>
                    <a:pt x="187" y="314"/>
                    <a:pt x="213" y="304"/>
                    <a:pt x="238" y="289"/>
                  </a:cubicBezTo>
                  <a:lnTo>
                    <a:pt x="238" y="289"/>
                  </a:lnTo>
                  <a:cubicBezTo>
                    <a:pt x="233" y="349"/>
                    <a:pt x="258" y="410"/>
                    <a:pt x="313" y="445"/>
                  </a:cubicBezTo>
                  <a:cubicBezTo>
                    <a:pt x="340" y="460"/>
                    <a:pt x="369" y="467"/>
                    <a:pt x="398" y="467"/>
                  </a:cubicBezTo>
                  <a:cubicBezTo>
                    <a:pt x="428" y="467"/>
                    <a:pt x="459" y="458"/>
                    <a:pt x="485" y="440"/>
                  </a:cubicBezTo>
                  <a:cubicBezTo>
                    <a:pt x="485" y="501"/>
                    <a:pt x="515" y="561"/>
                    <a:pt x="571" y="591"/>
                  </a:cubicBezTo>
                  <a:cubicBezTo>
                    <a:pt x="594" y="604"/>
                    <a:pt x="620" y="611"/>
                    <a:pt x="645" y="611"/>
                  </a:cubicBezTo>
                  <a:cubicBezTo>
                    <a:pt x="679" y="611"/>
                    <a:pt x="713" y="599"/>
                    <a:pt x="742" y="576"/>
                  </a:cubicBezTo>
                  <a:cubicBezTo>
                    <a:pt x="742" y="637"/>
                    <a:pt x="777" y="697"/>
                    <a:pt x="833" y="722"/>
                  </a:cubicBezTo>
                  <a:cubicBezTo>
                    <a:pt x="855" y="732"/>
                    <a:pt x="878" y="736"/>
                    <a:pt x="900" y="736"/>
                  </a:cubicBezTo>
                  <a:cubicBezTo>
                    <a:pt x="938" y="736"/>
                    <a:pt x="975" y="723"/>
                    <a:pt x="1004" y="697"/>
                  </a:cubicBezTo>
                  <a:cubicBezTo>
                    <a:pt x="1009" y="758"/>
                    <a:pt x="1049" y="813"/>
                    <a:pt x="1105" y="838"/>
                  </a:cubicBezTo>
                  <a:cubicBezTo>
                    <a:pt x="1125" y="843"/>
                    <a:pt x="1145" y="848"/>
                    <a:pt x="1165" y="848"/>
                  </a:cubicBezTo>
                  <a:cubicBezTo>
                    <a:pt x="1231" y="848"/>
                    <a:pt x="1286" y="808"/>
                    <a:pt x="1311" y="748"/>
                  </a:cubicBezTo>
                  <a:cubicBezTo>
                    <a:pt x="1342" y="667"/>
                    <a:pt x="1301" y="576"/>
                    <a:pt x="1221" y="546"/>
                  </a:cubicBezTo>
                  <a:cubicBezTo>
                    <a:pt x="1202" y="537"/>
                    <a:pt x="1182" y="533"/>
                    <a:pt x="1163" y="533"/>
                  </a:cubicBezTo>
                  <a:cubicBezTo>
                    <a:pt x="1126" y="533"/>
                    <a:pt x="1089" y="548"/>
                    <a:pt x="1059" y="571"/>
                  </a:cubicBezTo>
                  <a:cubicBezTo>
                    <a:pt x="1054" y="516"/>
                    <a:pt x="1019" y="460"/>
                    <a:pt x="969" y="435"/>
                  </a:cubicBezTo>
                  <a:cubicBezTo>
                    <a:pt x="948" y="426"/>
                    <a:pt x="925" y="421"/>
                    <a:pt x="903" y="421"/>
                  </a:cubicBezTo>
                  <a:cubicBezTo>
                    <a:pt x="867" y="421"/>
                    <a:pt x="831" y="433"/>
                    <a:pt x="802" y="455"/>
                  </a:cubicBezTo>
                  <a:cubicBezTo>
                    <a:pt x="802" y="395"/>
                    <a:pt x="772" y="339"/>
                    <a:pt x="717" y="314"/>
                  </a:cubicBezTo>
                  <a:cubicBezTo>
                    <a:pt x="694" y="301"/>
                    <a:pt x="669" y="294"/>
                    <a:pt x="644" y="294"/>
                  </a:cubicBezTo>
                  <a:cubicBezTo>
                    <a:pt x="612" y="294"/>
                    <a:pt x="581" y="304"/>
                    <a:pt x="555" y="324"/>
                  </a:cubicBezTo>
                  <a:cubicBezTo>
                    <a:pt x="555" y="264"/>
                    <a:pt x="530" y="208"/>
                    <a:pt x="480" y="173"/>
                  </a:cubicBezTo>
                  <a:cubicBezTo>
                    <a:pt x="454" y="159"/>
                    <a:pt x="427" y="153"/>
                    <a:pt x="400" y="153"/>
                  </a:cubicBezTo>
                  <a:cubicBezTo>
                    <a:pt x="367" y="153"/>
                    <a:pt x="336" y="162"/>
                    <a:pt x="308" y="178"/>
                  </a:cubicBezTo>
                  <a:cubicBezTo>
                    <a:pt x="308" y="173"/>
                    <a:pt x="313" y="163"/>
                    <a:pt x="308" y="158"/>
                  </a:cubicBezTo>
                  <a:cubicBezTo>
                    <a:pt x="313" y="148"/>
                    <a:pt x="313" y="138"/>
                    <a:pt x="308" y="128"/>
                  </a:cubicBezTo>
                  <a:cubicBezTo>
                    <a:pt x="308" y="118"/>
                    <a:pt x="308" y="107"/>
                    <a:pt x="303" y="97"/>
                  </a:cubicBezTo>
                  <a:cubicBezTo>
                    <a:pt x="298" y="87"/>
                    <a:pt x="293" y="77"/>
                    <a:pt x="288" y="72"/>
                  </a:cubicBezTo>
                  <a:cubicBezTo>
                    <a:pt x="283" y="62"/>
                    <a:pt x="273" y="52"/>
                    <a:pt x="268" y="47"/>
                  </a:cubicBezTo>
                  <a:cubicBezTo>
                    <a:pt x="233" y="16"/>
                    <a:pt x="190" y="1"/>
                    <a:pt x="146" y="1"/>
                  </a:cubicBezTo>
                  <a:close/>
                </a:path>
              </a:pathLst>
            </a:custGeom>
            <a:solidFill>
              <a:schemeClr val="accent4"/>
            </a:solidFill>
            <a:ln>
              <a:noFill/>
            </a:ln>
          </p:spPr>
          <p:txBody>
            <a:bodyPr spcFirstLastPara="1" wrap="square" lIns="91425" tIns="91425" rIns="91425" bIns="91425" anchor="ctr" anchorCtr="0">
              <a:noAutofit/>
            </a:bodyPr>
            <a:lstStyle/>
            <a:p>
              <a:endParaRPr dirty="0"/>
            </a:p>
          </p:txBody>
        </p:sp>
        <p:sp>
          <p:nvSpPr>
            <p:cNvPr id="38" name="Google Shape;1269;p62"/>
            <p:cNvSpPr/>
            <p:nvPr/>
          </p:nvSpPr>
          <p:spPr>
            <a:xfrm>
              <a:off x="1045756" y="3205341"/>
              <a:ext cx="349517" cy="419257"/>
            </a:xfrm>
            <a:custGeom>
              <a:avLst/>
              <a:gdLst/>
              <a:ahLst/>
              <a:cxnLst/>
              <a:rect l="l" t="t" r="r" b="b"/>
              <a:pathLst>
                <a:path w="5979" h="7172" extrusionOk="0">
                  <a:moveTo>
                    <a:pt x="2507" y="1"/>
                  </a:moveTo>
                  <a:cubicBezTo>
                    <a:pt x="2300" y="1"/>
                    <a:pt x="2093" y="5"/>
                    <a:pt x="1885" y="14"/>
                  </a:cubicBezTo>
                  <a:cubicBezTo>
                    <a:pt x="1548" y="19"/>
                    <a:pt x="1215" y="44"/>
                    <a:pt x="923" y="75"/>
                  </a:cubicBezTo>
                  <a:cubicBezTo>
                    <a:pt x="913" y="75"/>
                    <a:pt x="903" y="75"/>
                    <a:pt x="892" y="80"/>
                  </a:cubicBezTo>
                  <a:cubicBezTo>
                    <a:pt x="368" y="150"/>
                    <a:pt x="0" y="634"/>
                    <a:pt x="76" y="1158"/>
                  </a:cubicBezTo>
                  <a:cubicBezTo>
                    <a:pt x="484" y="4102"/>
                    <a:pt x="666" y="5357"/>
                    <a:pt x="550" y="7035"/>
                  </a:cubicBezTo>
                  <a:lnTo>
                    <a:pt x="5101" y="7171"/>
                  </a:lnTo>
                  <a:cubicBezTo>
                    <a:pt x="5630" y="4430"/>
                    <a:pt x="5847" y="2796"/>
                    <a:pt x="5918" y="1829"/>
                  </a:cubicBezTo>
                  <a:cubicBezTo>
                    <a:pt x="5978" y="1027"/>
                    <a:pt x="5419" y="311"/>
                    <a:pt x="4622" y="175"/>
                  </a:cubicBezTo>
                  <a:cubicBezTo>
                    <a:pt x="4406" y="135"/>
                    <a:pt x="4174" y="100"/>
                    <a:pt x="3952" y="75"/>
                  </a:cubicBezTo>
                  <a:cubicBezTo>
                    <a:pt x="3472" y="25"/>
                    <a:pt x="2990" y="1"/>
                    <a:pt x="2507" y="1"/>
                  </a:cubicBezTo>
                  <a:close/>
                </a:path>
              </a:pathLst>
            </a:custGeom>
            <a:solidFill>
              <a:schemeClr val="dk2"/>
            </a:solidFill>
            <a:ln>
              <a:noFill/>
            </a:ln>
          </p:spPr>
          <p:txBody>
            <a:bodyPr spcFirstLastPara="1" wrap="square" lIns="91425" tIns="91425" rIns="91425" bIns="91425" anchor="ctr" anchorCtr="0">
              <a:noAutofit/>
            </a:bodyPr>
            <a:lstStyle/>
            <a:p>
              <a:endParaRPr dirty="0"/>
            </a:p>
          </p:txBody>
        </p:sp>
        <p:sp>
          <p:nvSpPr>
            <p:cNvPr id="39" name="Google Shape;1270;p62"/>
            <p:cNvSpPr/>
            <p:nvPr/>
          </p:nvSpPr>
          <p:spPr>
            <a:xfrm>
              <a:off x="1023074" y="2815781"/>
              <a:ext cx="299419" cy="350044"/>
            </a:xfrm>
            <a:custGeom>
              <a:avLst/>
              <a:gdLst/>
              <a:ahLst/>
              <a:cxnLst/>
              <a:rect l="l" t="t" r="r" b="b"/>
              <a:pathLst>
                <a:path w="5122" h="5988" extrusionOk="0">
                  <a:moveTo>
                    <a:pt x="1447" y="2374"/>
                  </a:moveTo>
                  <a:cubicBezTo>
                    <a:pt x="1452" y="2379"/>
                    <a:pt x="1452" y="2379"/>
                    <a:pt x="1452" y="2379"/>
                  </a:cubicBezTo>
                  <a:cubicBezTo>
                    <a:pt x="1452" y="2379"/>
                    <a:pt x="1452" y="2384"/>
                    <a:pt x="1452" y="2384"/>
                  </a:cubicBezTo>
                  <a:lnTo>
                    <a:pt x="1447" y="2374"/>
                  </a:lnTo>
                  <a:close/>
                  <a:moveTo>
                    <a:pt x="1165" y="2661"/>
                  </a:moveTo>
                  <a:cubicBezTo>
                    <a:pt x="802" y="3064"/>
                    <a:pt x="252" y="3861"/>
                    <a:pt x="449" y="4848"/>
                  </a:cubicBezTo>
                  <a:cubicBezTo>
                    <a:pt x="489" y="5060"/>
                    <a:pt x="580" y="5237"/>
                    <a:pt x="706" y="5378"/>
                  </a:cubicBezTo>
                  <a:cubicBezTo>
                    <a:pt x="504" y="5216"/>
                    <a:pt x="333" y="4990"/>
                    <a:pt x="293" y="4682"/>
                  </a:cubicBezTo>
                  <a:cubicBezTo>
                    <a:pt x="172" y="3689"/>
                    <a:pt x="771" y="2999"/>
                    <a:pt x="1165" y="2661"/>
                  </a:cubicBezTo>
                  <a:close/>
                  <a:moveTo>
                    <a:pt x="2442" y="0"/>
                  </a:moveTo>
                  <a:cubicBezTo>
                    <a:pt x="1913" y="0"/>
                    <a:pt x="1410" y="179"/>
                    <a:pt x="1084" y="635"/>
                  </a:cubicBezTo>
                  <a:cubicBezTo>
                    <a:pt x="514" y="1431"/>
                    <a:pt x="1220" y="2167"/>
                    <a:pt x="1407" y="2343"/>
                  </a:cubicBezTo>
                  <a:cubicBezTo>
                    <a:pt x="1265" y="2429"/>
                    <a:pt x="0" y="3256"/>
                    <a:pt x="182" y="4697"/>
                  </a:cubicBezTo>
                  <a:cubicBezTo>
                    <a:pt x="237" y="5146"/>
                    <a:pt x="555" y="5504"/>
                    <a:pt x="1094" y="5741"/>
                  </a:cubicBezTo>
                  <a:cubicBezTo>
                    <a:pt x="1502" y="5902"/>
                    <a:pt x="1936" y="5988"/>
                    <a:pt x="2374" y="5988"/>
                  </a:cubicBezTo>
                  <a:cubicBezTo>
                    <a:pt x="2490" y="5988"/>
                    <a:pt x="2591" y="5983"/>
                    <a:pt x="2687" y="5967"/>
                  </a:cubicBezTo>
                  <a:cubicBezTo>
                    <a:pt x="3166" y="5952"/>
                    <a:pt x="3609" y="5877"/>
                    <a:pt x="3866" y="5791"/>
                  </a:cubicBezTo>
                  <a:cubicBezTo>
                    <a:pt x="4839" y="5463"/>
                    <a:pt x="4400" y="4012"/>
                    <a:pt x="4214" y="3407"/>
                  </a:cubicBezTo>
                  <a:cubicBezTo>
                    <a:pt x="4214" y="3407"/>
                    <a:pt x="5121" y="1759"/>
                    <a:pt x="4542" y="952"/>
                  </a:cubicBezTo>
                  <a:cubicBezTo>
                    <a:pt x="4174" y="446"/>
                    <a:pt x="3276" y="0"/>
                    <a:pt x="2442" y="0"/>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40" name="Google Shape;1271;p62"/>
            <p:cNvSpPr/>
            <p:nvPr/>
          </p:nvSpPr>
          <p:spPr>
            <a:xfrm>
              <a:off x="1072237" y="2933573"/>
              <a:ext cx="166195" cy="45305"/>
            </a:xfrm>
            <a:custGeom>
              <a:avLst/>
              <a:gdLst/>
              <a:ahLst/>
              <a:cxnLst/>
              <a:rect l="l" t="t" r="r" b="b"/>
              <a:pathLst>
                <a:path w="2843" h="775" extrusionOk="0">
                  <a:moveTo>
                    <a:pt x="685" y="0"/>
                  </a:moveTo>
                  <a:cubicBezTo>
                    <a:pt x="392" y="0"/>
                    <a:pt x="181" y="36"/>
                    <a:pt x="172" y="147"/>
                  </a:cubicBezTo>
                  <a:cubicBezTo>
                    <a:pt x="162" y="343"/>
                    <a:pt x="1" y="616"/>
                    <a:pt x="676" y="711"/>
                  </a:cubicBezTo>
                  <a:cubicBezTo>
                    <a:pt x="961" y="752"/>
                    <a:pt x="1295" y="775"/>
                    <a:pt x="1599" y="775"/>
                  </a:cubicBezTo>
                  <a:cubicBezTo>
                    <a:pt x="2010" y="775"/>
                    <a:pt x="2368" y="734"/>
                    <a:pt x="2481" y="641"/>
                  </a:cubicBezTo>
                  <a:cubicBezTo>
                    <a:pt x="2664" y="486"/>
                    <a:pt x="2843" y="119"/>
                    <a:pt x="2508" y="119"/>
                  </a:cubicBezTo>
                  <a:cubicBezTo>
                    <a:pt x="2494" y="119"/>
                    <a:pt x="2478" y="120"/>
                    <a:pt x="2461" y="122"/>
                  </a:cubicBezTo>
                  <a:cubicBezTo>
                    <a:pt x="2440" y="123"/>
                    <a:pt x="2417" y="124"/>
                    <a:pt x="2389" y="124"/>
                  </a:cubicBezTo>
                  <a:cubicBezTo>
                    <a:pt x="2055" y="124"/>
                    <a:pt x="1229" y="0"/>
                    <a:pt x="685" y="0"/>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41" name="Google Shape;1272;p62"/>
            <p:cNvSpPr/>
            <p:nvPr/>
          </p:nvSpPr>
          <p:spPr>
            <a:xfrm>
              <a:off x="1240185" y="2990042"/>
              <a:ext cx="63426" cy="60679"/>
            </a:xfrm>
            <a:custGeom>
              <a:avLst/>
              <a:gdLst/>
              <a:ahLst/>
              <a:cxnLst/>
              <a:rect l="l" t="t" r="r" b="b"/>
              <a:pathLst>
                <a:path w="1085" h="1038" extrusionOk="0">
                  <a:moveTo>
                    <a:pt x="451" y="0"/>
                  </a:moveTo>
                  <a:cubicBezTo>
                    <a:pt x="437" y="0"/>
                    <a:pt x="423" y="1"/>
                    <a:pt x="409" y="2"/>
                  </a:cubicBezTo>
                  <a:cubicBezTo>
                    <a:pt x="112" y="38"/>
                    <a:pt x="1" y="350"/>
                    <a:pt x="132" y="597"/>
                  </a:cubicBezTo>
                  <a:cubicBezTo>
                    <a:pt x="243" y="804"/>
                    <a:pt x="429" y="955"/>
                    <a:pt x="646" y="1021"/>
                  </a:cubicBezTo>
                  <a:cubicBezTo>
                    <a:pt x="685" y="1032"/>
                    <a:pt x="722" y="1037"/>
                    <a:pt x="756" y="1037"/>
                  </a:cubicBezTo>
                  <a:cubicBezTo>
                    <a:pt x="979" y="1037"/>
                    <a:pt x="1084" y="808"/>
                    <a:pt x="1014" y="567"/>
                  </a:cubicBezTo>
                  <a:cubicBezTo>
                    <a:pt x="947" y="327"/>
                    <a:pt x="729" y="0"/>
                    <a:pt x="451" y="0"/>
                  </a:cubicBez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42" name="Google Shape;1273;p62"/>
            <p:cNvSpPr/>
            <p:nvPr/>
          </p:nvSpPr>
          <p:spPr>
            <a:xfrm>
              <a:off x="1632376" y="4210866"/>
              <a:ext cx="156257" cy="219625"/>
            </a:xfrm>
            <a:custGeom>
              <a:avLst/>
              <a:gdLst/>
              <a:ahLst/>
              <a:cxnLst/>
              <a:rect l="l" t="t" r="r" b="b"/>
              <a:pathLst>
                <a:path w="2673" h="3757" extrusionOk="0">
                  <a:moveTo>
                    <a:pt x="1079" y="1"/>
                  </a:moveTo>
                  <a:lnTo>
                    <a:pt x="1" y="21"/>
                  </a:lnTo>
                  <a:lnTo>
                    <a:pt x="525" y="2718"/>
                  </a:lnTo>
                  <a:lnTo>
                    <a:pt x="706" y="2718"/>
                  </a:lnTo>
                  <a:lnTo>
                    <a:pt x="1170" y="3373"/>
                  </a:lnTo>
                  <a:lnTo>
                    <a:pt x="2672" y="3756"/>
                  </a:lnTo>
                  <a:cubicBezTo>
                    <a:pt x="2672" y="3756"/>
                    <a:pt x="1825" y="2844"/>
                    <a:pt x="1447" y="1881"/>
                  </a:cubicBezTo>
                  <a:lnTo>
                    <a:pt x="1079" y="1"/>
                  </a:ln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43" name="Google Shape;1274;p62"/>
            <p:cNvSpPr/>
            <p:nvPr/>
          </p:nvSpPr>
          <p:spPr>
            <a:xfrm>
              <a:off x="1821252" y="4024095"/>
              <a:ext cx="236987" cy="157952"/>
            </a:xfrm>
            <a:custGeom>
              <a:avLst/>
              <a:gdLst/>
              <a:ahLst/>
              <a:cxnLst/>
              <a:rect l="l" t="t" r="r" b="b"/>
              <a:pathLst>
                <a:path w="4054" h="2702" extrusionOk="0">
                  <a:moveTo>
                    <a:pt x="953" y="0"/>
                  </a:moveTo>
                  <a:lnTo>
                    <a:pt x="1" y="817"/>
                  </a:lnTo>
                  <a:lnTo>
                    <a:pt x="1120" y="2253"/>
                  </a:lnTo>
                  <a:lnTo>
                    <a:pt x="1508" y="2263"/>
                  </a:lnTo>
                  <a:lnTo>
                    <a:pt x="1513" y="2369"/>
                  </a:lnTo>
                  <a:lnTo>
                    <a:pt x="1629" y="2616"/>
                  </a:lnTo>
                  <a:lnTo>
                    <a:pt x="2748" y="2702"/>
                  </a:lnTo>
                  <a:lnTo>
                    <a:pt x="4053" y="1654"/>
                  </a:lnTo>
                  <a:lnTo>
                    <a:pt x="4053" y="1654"/>
                  </a:lnTo>
                  <a:cubicBezTo>
                    <a:pt x="4053" y="1654"/>
                    <a:pt x="3927" y="1661"/>
                    <a:pt x="3725" y="1661"/>
                  </a:cubicBezTo>
                  <a:cubicBezTo>
                    <a:pt x="3311" y="1661"/>
                    <a:pt x="2577" y="1631"/>
                    <a:pt x="1931" y="1452"/>
                  </a:cubicBezTo>
                  <a:lnTo>
                    <a:pt x="953" y="0"/>
                  </a:ln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44" name="Google Shape;1275;p62"/>
            <p:cNvSpPr/>
            <p:nvPr/>
          </p:nvSpPr>
          <p:spPr>
            <a:xfrm>
              <a:off x="1647984" y="4107864"/>
              <a:ext cx="442173" cy="341041"/>
            </a:xfrm>
            <a:custGeom>
              <a:avLst/>
              <a:gdLst/>
              <a:ahLst/>
              <a:cxnLst/>
              <a:rect l="l" t="t" r="r" b="b"/>
              <a:pathLst>
                <a:path w="7564" h="5834" extrusionOk="0">
                  <a:moveTo>
                    <a:pt x="7374" y="0"/>
                  </a:moveTo>
                  <a:cubicBezTo>
                    <a:pt x="7354" y="0"/>
                    <a:pt x="7331" y="3"/>
                    <a:pt x="7304" y="9"/>
                  </a:cubicBezTo>
                  <a:cubicBezTo>
                    <a:pt x="7007" y="74"/>
                    <a:pt x="6589" y="407"/>
                    <a:pt x="6589" y="407"/>
                  </a:cubicBezTo>
                  <a:cubicBezTo>
                    <a:pt x="6283" y="569"/>
                    <a:pt x="5945" y="652"/>
                    <a:pt x="5604" y="652"/>
                  </a:cubicBezTo>
                  <a:cubicBezTo>
                    <a:pt x="5501" y="652"/>
                    <a:pt x="5397" y="644"/>
                    <a:pt x="5293" y="629"/>
                  </a:cubicBezTo>
                  <a:cubicBezTo>
                    <a:pt x="5214" y="621"/>
                    <a:pt x="5134" y="617"/>
                    <a:pt x="5055" y="617"/>
                  </a:cubicBezTo>
                  <a:cubicBezTo>
                    <a:pt x="4722" y="617"/>
                    <a:pt x="4393" y="685"/>
                    <a:pt x="4084" y="815"/>
                  </a:cubicBezTo>
                  <a:cubicBezTo>
                    <a:pt x="4053" y="876"/>
                    <a:pt x="4129" y="967"/>
                    <a:pt x="4200" y="1032"/>
                  </a:cubicBezTo>
                  <a:cubicBezTo>
                    <a:pt x="4290" y="1123"/>
                    <a:pt x="4386" y="1203"/>
                    <a:pt x="4487" y="1274"/>
                  </a:cubicBezTo>
                  <a:cubicBezTo>
                    <a:pt x="4855" y="1531"/>
                    <a:pt x="5843" y="2181"/>
                    <a:pt x="5843" y="2181"/>
                  </a:cubicBezTo>
                  <a:lnTo>
                    <a:pt x="5903" y="2101"/>
                  </a:lnTo>
                  <a:cubicBezTo>
                    <a:pt x="5611" y="1889"/>
                    <a:pt x="5329" y="1662"/>
                    <a:pt x="5056" y="1425"/>
                  </a:cubicBezTo>
                  <a:cubicBezTo>
                    <a:pt x="4987" y="1354"/>
                    <a:pt x="4997" y="1329"/>
                    <a:pt x="5055" y="1329"/>
                  </a:cubicBezTo>
                  <a:cubicBezTo>
                    <a:pt x="5170" y="1329"/>
                    <a:pt x="5468" y="1424"/>
                    <a:pt x="5702" y="1440"/>
                  </a:cubicBezTo>
                  <a:cubicBezTo>
                    <a:pt x="5723" y="1442"/>
                    <a:pt x="5745" y="1442"/>
                    <a:pt x="5767" y="1442"/>
                  </a:cubicBezTo>
                  <a:cubicBezTo>
                    <a:pt x="6113" y="1442"/>
                    <a:pt x="6533" y="1289"/>
                    <a:pt x="6931" y="810"/>
                  </a:cubicBezTo>
                  <a:cubicBezTo>
                    <a:pt x="7384" y="270"/>
                    <a:pt x="7563" y="0"/>
                    <a:pt x="7374" y="0"/>
                  </a:cubicBezTo>
                  <a:close/>
                  <a:moveTo>
                    <a:pt x="87" y="3593"/>
                  </a:moveTo>
                  <a:cubicBezTo>
                    <a:pt x="21" y="3593"/>
                    <a:pt x="6" y="3719"/>
                    <a:pt x="1" y="3809"/>
                  </a:cubicBezTo>
                  <a:cubicBezTo>
                    <a:pt x="1" y="3935"/>
                    <a:pt x="6" y="4061"/>
                    <a:pt x="26" y="4187"/>
                  </a:cubicBezTo>
                  <a:cubicBezTo>
                    <a:pt x="87" y="4631"/>
                    <a:pt x="283" y="5815"/>
                    <a:pt x="283" y="5815"/>
                  </a:cubicBezTo>
                  <a:lnTo>
                    <a:pt x="384" y="5815"/>
                  </a:lnTo>
                  <a:cubicBezTo>
                    <a:pt x="339" y="5452"/>
                    <a:pt x="313" y="5090"/>
                    <a:pt x="303" y="4727"/>
                  </a:cubicBezTo>
                  <a:cubicBezTo>
                    <a:pt x="306" y="4666"/>
                    <a:pt x="317" y="4640"/>
                    <a:pt x="334" y="4640"/>
                  </a:cubicBezTo>
                  <a:cubicBezTo>
                    <a:pt x="398" y="4640"/>
                    <a:pt x="552" y="5014"/>
                    <a:pt x="732" y="5246"/>
                  </a:cubicBezTo>
                  <a:cubicBezTo>
                    <a:pt x="964" y="5538"/>
                    <a:pt x="1372" y="5805"/>
                    <a:pt x="2037" y="5825"/>
                  </a:cubicBezTo>
                  <a:cubicBezTo>
                    <a:pt x="2185" y="5830"/>
                    <a:pt x="2317" y="5833"/>
                    <a:pt x="2430" y="5833"/>
                  </a:cubicBezTo>
                  <a:cubicBezTo>
                    <a:pt x="2912" y="5833"/>
                    <a:pt x="3079" y="5783"/>
                    <a:pt x="2879" y="5624"/>
                  </a:cubicBezTo>
                  <a:cubicBezTo>
                    <a:pt x="2627" y="5432"/>
                    <a:pt x="2098" y="5306"/>
                    <a:pt x="2098" y="5306"/>
                  </a:cubicBezTo>
                  <a:cubicBezTo>
                    <a:pt x="1669" y="5120"/>
                    <a:pt x="1306" y="4817"/>
                    <a:pt x="1049" y="4424"/>
                  </a:cubicBezTo>
                  <a:cubicBezTo>
                    <a:pt x="797" y="4076"/>
                    <a:pt x="470" y="3789"/>
                    <a:pt x="87" y="3593"/>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45" name="Google Shape;1276;p62"/>
            <p:cNvSpPr/>
            <p:nvPr/>
          </p:nvSpPr>
          <p:spPr>
            <a:xfrm>
              <a:off x="1041898" y="3601682"/>
              <a:ext cx="872244" cy="699444"/>
            </a:xfrm>
            <a:custGeom>
              <a:avLst/>
              <a:gdLst/>
              <a:ahLst/>
              <a:cxnLst/>
              <a:rect l="l" t="t" r="r" b="b"/>
              <a:pathLst>
                <a:path w="14921" h="11965" extrusionOk="0">
                  <a:moveTo>
                    <a:pt x="7768" y="1"/>
                  </a:moveTo>
                  <a:cubicBezTo>
                    <a:pt x="5689" y="1"/>
                    <a:pt x="3579" y="311"/>
                    <a:pt x="3579" y="311"/>
                  </a:cubicBezTo>
                  <a:cubicBezTo>
                    <a:pt x="3579" y="311"/>
                    <a:pt x="3116" y="306"/>
                    <a:pt x="2521" y="296"/>
                  </a:cubicBezTo>
                  <a:cubicBezTo>
                    <a:pt x="2400" y="271"/>
                    <a:pt x="2279" y="260"/>
                    <a:pt x="2153" y="260"/>
                  </a:cubicBezTo>
                  <a:cubicBezTo>
                    <a:pt x="2148" y="271"/>
                    <a:pt x="2138" y="281"/>
                    <a:pt x="2133" y="291"/>
                  </a:cubicBezTo>
                  <a:cubicBezTo>
                    <a:pt x="1765" y="286"/>
                    <a:pt x="1382" y="281"/>
                    <a:pt x="1034" y="276"/>
                  </a:cubicBezTo>
                  <a:cubicBezTo>
                    <a:pt x="812" y="281"/>
                    <a:pt x="621" y="427"/>
                    <a:pt x="565" y="638"/>
                  </a:cubicBezTo>
                  <a:cubicBezTo>
                    <a:pt x="1" y="2861"/>
                    <a:pt x="545" y="4263"/>
                    <a:pt x="1967" y="4469"/>
                  </a:cubicBezTo>
                  <a:cubicBezTo>
                    <a:pt x="2088" y="4494"/>
                    <a:pt x="2214" y="4504"/>
                    <a:pt x="2350" y="4504"/>
                  </a:cubicBezTo>
                  <a:cubicBezTo>
                    <a:pt x="3281" y="4504"/>
                    <a:pt x="4346" y="4537"/>
                    <a:pt x="5502" y="4537"/>
                  </a:cubicBezTo>
                  <a:cubicBezTo>
                    <a:pt x="6323" y="4537"/>
                    <a:pt x="7189" y="4521"/>
                    <a:pt x="8086" y="4464"/>
                  </a:cubicBezTo>
                  <a:cubicBezTo>
                    <a:pt x="8564" y="7922"/>
                    <a:pt x="10369" y="11964"/>
                    <a:pt x="10369" y="11964"/>
                  </a:cubicBezTo>
                  <a:lnTo>
                    <a:pt x="11473" y="11863"/>
                  </a:lnTo>
                  <a:cubicBezTo>
                    <a:pt x="11473" y="11863"/>
                    <a:pt x="10671" y="7776"/>
                    <a:pt x="10444" y="4373"/>
                  </a:cubicBezTo>
                  <a:lnTo>
                    <a:pt x="10444" y="4373"/>
                  </a:lnTo>
                  <a:cubicBezTo>
                    <a:pt x="11851" y="6919"/>
                    <a:pt x="14013" y="8920"/>
                    <a:pt x="14013" y="8920"/>
                  </a:cubicBezTo>
                  <a:lnTo>
                    <a:pt x="14920" y="8169"/>
                  </a:lnTo>
                  <a:cubicBezTo>
                    <a:pt x="14920" y="8169"/>
                    <a:pt x="13045" y="4404"/>
                    <a:pt x="11715" y="1112"/>
                  </a:cubicBezTo>
                  <a:cubicBezTo>
                    <a:pt x="11361" y="235"/>
                    <a:pt x="9576" y="1"/>
                    <a:pt x="7768" y="1"/>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46" name="Google Shape;1277;p62"/>
            <p:cNvSpPr/>
            <p:nvPr/>
          </p:nvSpPr>
          <p:spPr>
            <a:xfrm>
              <a:off x="1065515" y="3598876"/>
              <a:ext cx="287319" cy="37530"/>
            </a:xfrm>
            <a:custGeom>
              <a:avLst/>
              <a:gdLst/>
              <a:ahLst/>
              <a:cxnLst/>
              <a:rect l="l" t="t" r="r" b="b"/>
              <a:pathLst>
                <a:path w="4915" h="642" extrusionOk="0">
                  <a:moveTo>
                    <a:pt x="210" y="0"/>
                  </a:moveTo>
                  <a:cubicBezTo>
                    <a:pt x="185" y="0"/>
                    <a:pt x="164" y="14"/>
                    <a:pt x="146" y="36"/>
                  </a:cubicBezTo>
                  <a:lnTo>
                    <a:pt x="20" y="434"/>
                  </a:lnTo>
                  <a:cubicBezTo>
                    <a:pt x="0" y="470"/>
                    <a:pt x="40" y="500"/>
                    <a:pt x="91" y="505"/>
                  </a:cubicBezTo>
                  <a:lnTo>
                    <a:pt x="4778" y="641"/>
                  </a:lnTo>
                  <a:cubicBezTo>
                    <a:pt x="4824" y="641"/>
                    <a:pt x="4854" y="626"/>
                    <a:pt x="4859" y="601"/>
                  </a:cubicBezTo>
                  <a:lnTo>
                    <a:pt x="4914" y="193"/>
                  </a:lnTo>
                  <a:cubicBezTo>
                    <a:pt x="4914" y="162"/>
                    <a:pt x="4884" y="137"/>
                    <a:pt x="4839" y="137"/>
                  </a:cubicBezTo>
                  <a:lnTo>
                    <a:pt x="222" y="1"/>
                  </a:lnTo>
                  <a:cubicBezTo>
                    <a:pt x="218" y="0"/>
                    <a:pt x="214" y="0"/>
                    <a:pt x="210"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7" name="Google Shape;1278;p62"/>
            <p:cNvSpPr/>
            <p:nvPr/>
          </p:nvSpPr>
          <p:spPr>
            <a:xfrm>
              <a:off x="1099654" y="3597999"/>
              <a:ext cx="17187" cy="34256"/>
            </a:xfrm>
            <a:custGeom>
              <a:avLst/>
              <a:gdLst/>
              <a:ahLst/>
              <a:cxnLst/>
              <a:rect l="l" t="t" r="r" b="b"/>
              <a:pathLst>
                <a:path w="294" h="586" extrusionOk="0">
                  <a:moveTo>
                    <a:pt x="127" y="1"/>
                  </a:moveTo>
                  <a:cubicBezTo>
                    <a:pt x="102" y="1"/>
                    <a:pt x="76" y="11"/>
                    <a:pt x="76" y="26"/>
                  </a:cubicBezTo>
                  <a:lnTo>
                    <a:pt x="1" y="555"/>
                  </a:lnTo>
                  <a:cubicBezTo>
                    <a:pt x="1" y="570"/>
                    <a:pt x="21" y="586"/>
                    <a:pt x="41" y="586"/>
                  </a:cubicBezTo>
                  <a:lnTo>
                    <a:pt x="167" y="586"/>
                  </a:lnTo>
                  <a:cubicBezTo>
                    <a:pt x="192" y="586"/>
                    <a:pt x="212" y="575"/>
                    <a:pt x="217" y="555"/>
                  </a:cubicBezTo>
                  <a:lnTo>
                    <a:pt x="288" y="31"/>
                  </a:lnTo>
                  <a:cubicBezTo>
                    <a:pt x="293" y="16"/>
                    <a:pt x="273" y="1"/>
                    <a:pt x="248" y="1"/>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48" name="Google Shape;1279;p62"/>
            <p:cNvSpPr/>
            <p:nvPr/>
          </p:nvSpPr>
          <p:spPr>
            <a:xfrm>
              <a:off x="1314777" y="3604488"/>
              <a:ext cx="17128" cy="34256"/>
            </a:xfrm>
            <a:custGeom>
              <a:avLst/>
              <a:gdLst/>
              <a:ahLst/>
              <a:cxnLst/>
              <a:rect l="l" t="t" r="r" b="b"/>
              <a:pathLst>
                <a:path w="293" h="586" extrusionOk="0">
                  <a:moveTo>
                    <a:pt x="126" y="1"/>
                  </a:moveTo>
                  <a:cubicBezTo>
                    <a:pt x="101" y="1"/>
                    <a:pt x="76" y="11"/>
                    <a:pt x="76" y="26"/>
                  </a:cubicBezTo>
                  <a:lnTo>
                    <a:pt x="0" y="555"/>
                  </a:lnTo>
                  <a:cubicBezTo>
                    <a:pt x="0" y="570"/>
                    <a:pt x="20" y="585"/>
                    <a:pt x="41" y="585"/>
                  </a:cubicBezTo>
                  <a:lnTo>
                    <a:pt x="167" y="585"/>
                  </a:lnTo>
                  <a:cubicBezTo>
                    <a:pt x="192" y="585"/>
                    <a:pt x="212" y="575"/>
                    <a:pt x="217" y="555"/>
                  </a:cubicBezTo>
                  <a:lnTo>
                    <a:pt x="288" y="31"/>
                  </a:lnTo>
                  <a:cubicBezTo>
                    <a:pt x="293" y="16"/>
                    <a:pt x="272" y="1"/>
                    <a:pt x="247" y="1"/>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49" name="Google Shape;1280;p62"/>
            <p:cNvSpPr/>
            <p:nvPr/>
          </p:nvSpPr>
          <p:spPr>
            <a:xfrm>
              <a:off x="1207215" y="3601273"/>
              <a:ext cx="17128" cy="34198"/>
            </a:xfrm>
            <a:custGeom>
              <a:avLst/>
              <a:gdLst/>
              <a:ahLst/>
              <a:cxnLst/>
              <a:rect l="l" t="t" r="r" b="b"/>
              <a:pathLst>
                <a:path w="293" h="585" extrusionOk="0">
                  <a:moveTo>
                    <a:pt x="126" y="0"/>
                  </a:moveTo>
                  <a:cubicBezTo>
                    <a:pt x="101" y="0"/>
                    <a:pt x="76" y="10"/>
                    <a:pt x="76" y="26"/>
                  </a:cubicBezTo>
                  <a:lnTo>
                    <a:pt x="0" y="555"/>
                  </a:lnTo>
                  <a:cubicBezTo>
                    <a:pt x="0" y="570"/>
                    <a:pt x="21" y="585"/>
                    <a:pt x="46" y="585"/>
                  </a:cubicBezTo>
                  <a:lnTo>
                    <a:pt x="167" y="585"/>
                  </a:lnTo>
                  <a:cubicBezTo>
                    <a:pt x="192" y="585"/>
                    <a:pt x="212" y="575"/>
                    <a:pt x="217" y="555"/>
                  </a:cubicBezTo>
                  <a:lnTo>
                    <a:pt x="288" y="26"/>
                  </a:lnTo>
                  <a:cubicBezTo>
                    <a:pt x="293" y="10"/>
                    <a:pt x="273" y="0"/>
                    <a:pt x="247" y="0"/>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50" name="Google Shape;1281;p62"/>
            <p:cNvSpPr/>
            <p:nvPr/>
          </p:nvSpPr>
          <p:spPr>
            <a:xfrm>
              <a:off x="1472670" y="3336052"/>
              <a:ext cx="252887" cy="237279"/>
            </a:xfrm>
            <a:custGeom>
              <a:avLst/>
              <a:gdLst/>
              <a:ahLst/>
              <a:cxnLst/>
              <a:rect l="l" t="t" r="r" b="b"/>
              <a:pathLst>
                <a:path w="4326" h="4059" extrusionOk="0">
                  <a:moveTo>
                    <a:pt x="1232" y="1"/>
                  </a:moveTo>
                  <a:cubicBezTo>
                    <a:pt x="1175" y="1"/>
                    <a:pt x="1124" y="44"/>
                    <a:pt x="1105" y="102"/>
                  </a:cubicBezTo>
                  <a:lnTo>
                    <a:pt x="6" y="3877"/>
                  </a:lnTo>
                  <a:cubicBezTo>
                    <a:pt x="1" y="3892"/>
                    <a:pt x="1" y="3902"/>
                    <a:pt x="1" y="3917"/>
                  </a:cubicBezTo>
                  <a:cubicBezTo>
                    <a:pt x="1" y="3998"/>
                    <a:pt x="61" y="4058"/>
                    <a:pt x="142" y="4058"/>
                  </a:cubicBezTo>
                  <a:lnTo>
                    <a:pt x="3086" y="4058"/>
                  </a:lnTo>
                  <a:cubicBezTo>
                    <a:pt x="3146" y="4058"/>
                    <a:pt x="3201" y="4018"/>
                    <a:pt x="3222" y="3958"/>
                  </a:cubicBezTo>
                  <a:lnTo>
                    <a:pt x="4320" y="177"/>
                  </a:lnTo>
                  <a:cubicBezTo>
                    <a:pt x="4325" y="167"/>
                    <a:pt x="4325" y="152"/>
                    <a:pt x="4325" y="142"/>
                  </a:cubicBezTo>
                  <a:cubicBezTo>
                    <a:pt x="4325" y="61"/>
                    <a:pt x="4265" y="1"/>
                    <a:pt x="4184" y="1"/>
                  </a:cubicBezTo>
                  <a:lnTo>
                    <a:pt x="1241" y="1"/>
                  </a:lnTo>
                  <a:cubicBezTo>
                    <a:pt x="1238" y="1"/>
                    <a:pt x="1235" y="1"/>
                    <a:pt x="1232" y="1"/>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51" name="Google Shape;1282;p62"/>
            <p:cNvSpPr/>
            <p:nvPr/>
          </p:nvSpPr>
          <p:spPr>
            <a:xfrm>
              <a:off x="1481264" y="3341956"/>
              <a:ext cx="229270" cy="210155"/>
            </a:xfrm>
            <a:custGeom>
              <a:avLst/>
              <a:gdLst/>
              <a:ahLst/>
              <a:cxnLst/>
              <a:rect l="l" t="t" r="r" b="b"/>
              <a:pathLst>
                <a:path w="3922" h="3595" extrusionOk="0">
                  <a:moveTo>
                    <a:pt x="1058" y="1"/>
                  </a:moveTo>
                  <a:lnTo>
                    <a:pt x="0" y="3584"/>
                  </a:lnTo>
                  <a:lnTo>
                    <a:pt x="2858" y="3595"/>
                  </a:lnTo>
                  <a:lnTo>
                    <a:pt x="3921" y="11"/>
                  </a:lnTo>
                  <a:lnTo>
                    <a:pt x="1058" y="1"/>
                  </a:lnTo>
                  <a:close/>
                </a:path>
              </a:pathLst>
            </a:custGeom>
            <a:solidFill>
              <a:schemeClr val="accent4"/>
            </a:solidFill>
            <a:ln>
              <a:noFill/>
            </a:ln>
          </p:spPr>
          <p:txBody>
            <a:bodyPr spcFirstLastPara="1" wrap="square" lIns="91425" tIns="91425" rIns="91425" bIns="91425" anchor="ctr" anchorCtr="0">
              <a:noAutofit/>
            </a:bodyPr>
            <a:lstStyle/>
            <a:p>
              <a:endParaRPr dirty="0"/>
            </a:p>
          </p:txBody>
        </p:sp>
        <p:sp>
          <p:nvSpPr>
            <p:cNvPr id="52" name="Google Shape;1283;p62"/>
            <p:cNvSpPr/>
            <p:nvPr/>
          </p:nvSpPr>
          <p:spPr>
            <a:xfrm>
              <a:off x="1326235" y="3346399"/>
              <a:ext cx="368984" cy="235116"/>
            </a:xfrm>
            <a:custGeom>
              <a:avLst/>
              <a:gdLst/>
              <a:ahLst/>
              <a:cxnLst/>
              <a:rect l="l" t="t" r="r" b="b"/>
              <a:pathLst>
                <a:path w="6312" h="4022" extrusionOk="0">
                  <a:moveTo>
                    <a:pt x="1130" y="0"/>
                  </a:moveTo>
                  <a:lnTo>
                    <a:pt x="1" y="10"/>
                  </a:lnTo>
                  <a:cubicBezTo>
                    <a:pt x="6" y="182"/>
                    <a:pt x="11" y="328"/>
                    <a:pt x="26" y="479"/>
                  </a:cubicBezTo>
                  <a:cubicBezTo>
                    <a:pt x="36" y="625"/>
                    <a:pt x="51" y="777"/>
                    <a:pt x="71" y="923"/>
                  </a:cubicBezTo>
                  <a:cubicBezTo>
                    <a:pt x="112" y="1225"/>
                    <a:pt x="172" y="1523"/>
                    <a:pt x="248" y="1815"/>
                  </a:cubicBezTo>
                  <a:cubicBezTo>
                    <a:pt x="323" y="2112"/>
                    <a:pt x="424" y="2410"/>
                    <a:pt x="545" y="2692"/>
                  </a:cubicBezTo>
                  <a:cubicBezTo>
                    <a:pt x="611" y="2843"/>
                    <a:pt x="681" y="2984"/>
                    <a:pt x="767" y="3125"/>
                  </a:cubicBezTo>
                  <a:cubicBezTo>
                    <a:pt x="807" y="3196"/>
                    <a:pt x="853" y="3267"/>
                    <a:pt x="898" y="3332"/>
                  </a:cubicBezTo>
                  <a:lnTo>
                    <a:pt x="974" y="3438"/>
                  </a:lnTo>
                  <a:cubicBezTo>
                    <a:pt x="1019" y="3498"/>
                    <a:pt x="1069" y="3549"/>
                    <a:pt x="1120" y="3594"/>
                  </a:cubicBezTo>
                  <a:cubicBezTo>
                    <a:pt x="1281" y="3730"/>
                    <a:pt x="1473" y="3831"/>
                    <a:pt x="1679" y="3881"/>
                  </a:cubicBezTo>
                  <a:cubicBezTo>
                    <a:pt x="1835" y="3932"/>
                    <a:pt x="2002" y="3962"/>
                    <a:pt x="2163" y="3982"/>
                  </a:cubicBezTo>
                  <a:cubicBezTo>
                    <a:pt x="2392" y="4009"/>
                    <a:pt x="2621" y="4021"/>
                    <a:pt x="2850" y="4021"/>
                  </a:cubicBezTo>
                  <a:cubicBezTo>
                    <a:pt x="2924" y="4021"/>
                    <a:pt x="2997" y="4020"/>
                    <a:pt x="3070" y="4018"/>
                  </a:cubicBezTo>
                  <a:cubicBezTo>
                    <a:pt x="3579" y="4002"/>
                    <a:pt x="4083" y="3952"/>
                    <a:pt x="4577" y="3866"/>
                  </a:cubicBezTo>
                  <a:cubicBezTo>
                    <a:pt x="4626" y="3877"/>
                    <a:pt x="4676" y="3881"/>
                    <a:pt x="4726" y="3881"/>
                  </a:cubicBezTo>
                  <a:cubicBezTo>
                    <a:pt x="4988" y="3881"/>
                    <a:pt x="5248" y="3760"/>
                    <a:pt x="5248" y="3760"/>
                  </a:cubicBezTo>
                  <a:lnTo>
                    <a:pt x="5838" y="3740"/>
                  </a:lnTo>
                  <a:cubicBezTo>
                    <a:pt x="5933" y="3735"/>
                    <a:pt x="6019" y="3675"/>
                    <a:pt x="6049" y="3584"/>
                  </a:cubicBezTo>
                  <a:lnTo>
                    <a:pt x="6266" y="3004"/>
                  </a:lnTo>
                  <a:cubicBezTo>
                    <a:pt x="6311" y="2883"/>
                    <a:pt x="6251" y="2747"/>
                    <a:pt x="6130" y="2702"/>
                  </a:cubicBezTo>
                  <a:cubicBezTo>
                    <a:pt x="6110" y="2692"/>
                    <a:pt x="6085" y="2687"/>
                    <a:pt x="6059" y="2687"/>
                  </a:cubicBezTo>
                  <a:lnTo>
                    <a:pt x="5570" y="2652"/>
                  </a:lnTo>
                  <a:cubicBezTo>
                    <a:pt x="5562" y="2651"/>
                    <a:pt x="5553" y="2651"/>
                    <a:pt x="5545" y="2651"/>
                  </a:cubicBezTo>
                  <a:cubicBezTo>
                    <a:pt x="5432" y="2651"/>
                    <a:pt x="5321" y="2682"/>
                    <a:pt x="5228" y="2747"/>
                  </a:cubicBezTo>
                  <a:lnTo>
                    <a:pt x="4467" y="3256"/>
                  </a:lnTo>
                  <a:cubicBezTo>
                    <a:pt x="4008" y="3241"/>
                    <a:pt x="3549" y="3221"/>
                    <a:pt x="3101" y="3176"/>
                  </a:cubicBezTo>
                  <a:cubicBezTo>
                    <a:pt x="2839" y="3151"/>
                    <a:pt x="2581" y="3115"/>
                    <a:pt x="2324" y="3060"/>
                  </a:cubicBezTo>
                  <a:cubicBezTo>
                    <a:pt x="2208" y="3035"/>
                    <a:pt x="2098" y="2999"/>
                    <a:pt x="1987" y="2959"/>
                  </a:cubicBezTo>
                  <a:cubicBezTo>
                    <a:pt x="1921" y="2934"/>
                    <a:pt x="1856" y="2899"/>
                    <a:pt x="1805" y="2848"/>
                  </a:cubicBezTo>
                  <a:lnTo>
                    <a:pt x="1760" y="2778"/>
                  </a:lnTo>
                  <a:cubicBezTo>
                    <a:pt x="1735" y="2727"/>
                    <a:pt x="1704" y="2677"/>
                    <a:pt x="1679" y="2626"/>
                  </a:cubicBezTo>
                  <a:cubicBezTo>
                    <a:pt x="1629" y="2521"/>
                    <a:pt x="1578" y="2405"/>
                    <a:pt x="1538" y="2289"/>
                  </a:cubicBezTo>
                  <a:cubicBezTo>
                    <a:pt x="1452" y="2052"/>
                    <a:pt x="1382" y="1805"/>
                    <a:pt x="1331" y="1558"/>
                  </a:cubicBezTo>
                  <a:cubicBezTo>
                    <a:pt x="1276" y="1301"/>
                    <a:pt x="1231" y="1044"/>
                    <a:pt x="1200" y="777"/>
                  </a:cubicBezTo>
                  <a:cubicBezTo>
                    <a:pt x="1180" y="646"/>
                    <a:pt x="1165" y="509"/>
                    <a:pt x="1155" y="383"/>
                  </a:cubicBezTo>
                  <a:cubicBezTo>
                    <a:pt x="1145" y="252"/>
                    <a:pt x="1130" y="116"/>
                    <a:pt x="1130" y="0"/>
                  </a:cubicBez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53" name="Google Shape;1284;p62"/>
            <p:cNvSpPr/>
            <p:nvPr/>
          </p:nvSpPr>
          <p:spPr>
            <a:xfrm>
              <a:off x="1018632" y="3214577"/>
              <a:ext cx="394004" cy="196417"/>
            </a:xfrm>
            <a:custGeom>
              <a:avLst/>
              <a:gdLst/>
              <a:ahLst/>
              <a:cxnLst/>
              <a:rect l="l" t="t" r="r" b="b"/>
              <a:pathLst>
                <a:path w="6740" h="3360" extrusionOk="0">
                  <a:moveTo>
                    <a:pt x="5751" y="433"/>
                  </a:moveTo>
                  <a:cubicBezTo>
                    <a:pt x="5357" y="433"/>
                    <a:pt x="4854" y="988"/>
                    <a:pt x="4597" y="1444"/>
                  </a:cubicBezTo>
                  <a:cubicBezTo>
                    <a:pt x="4295" y="1983"/>
                    <a:pt x="5162" y="3274"/>
                    <a:pt x="5162" y="3274"/>
                  </a:cubicBezTo>
                  <a:lnTo>
                    <a:pt x="6563" y="3027"/>
                  </a:lnTo>
                  <a:cubicBezTo>
                    <a:pt x="6563" y="3027"/>
                    <a:pt x="6740" y="1227"/>
                    <a:pt x="6009" y="537"/>
                  </a:cubicBezTo>
                  <a:cubicBezTo>
                    <a:pt x="5932" y="465"/>
                    <a:pt x="5845" y="433"/>
                    <a:pt x="5751" y="433"/>
                  </a:cubicBezTo>
                  <a:close/>
                  <a:moveTo>
                    <a:pt x="1193" y="1"/>
                  </a:moveTo>
                  <a:cubicBezTo>
                    <a:pt x="1137" y="1"/>
                    <a:pt x="1080" y="9"/>
                    <a:pt x="1024" y="27"/>
                  </a:cubicBezTo>
                  <a:cubicBezTo>
                    <a:pt x="182" y="300"/>
                    <a:pt x="1" y="1434"/>
                    <a:pt x="76" y="2311"/>
                  </a:cubicBezTo>
                  <a:lnTo>
                    <a:pt x="1775" y="3359"/>
                  </a:lnTo>
                  <a:cubicBezTo>
                    <a:pt x="1775" y="3359"/>
                    <a:pt x="2188" y="2079"/>
                    <a:pt x="2188" y="1388"/>
                  </a:cubicBezTo>
                  <a:cubicBezTo>
                    <a:pt x="2184" y="729"/>
                    <a:pt x="1708" y="1"/>
                    <a:pt x="1193" y="1"/>
                  </a:cubicBezTo>
                  <a:close/>
                </a:path>
              </a:pathLst>
            </a:custGeom>
            <a:solidFill>
              <a:schemeClr val="dk2"/>
            </a:solidFill>
            <a:ln>
              <a:noFill/>
            </a:ln>
          </p:spPr>
          <p:txBody>
            <a:bodyPr spcFirstLastPara="1" wrap="square" lIns="91425" tIns="91425" rIns="91425" bIns="91425" anchor="ctr" anchorCtr="0">
              <a:noAutofit/>
            </a:bodyPr>
            <a:lstStyle/>
            <a:p>
              <a:endParaRPr dirty="0"/>
            </a:p>
          </p:txBody>
        </p:sp>
        <p:sp>
          <p:nvSpPr>
            <p:cNvPr id="54" name="Google Shape;1285;p62"/>
            <p:cNvSpPr/>
            <p:nvPr/>
          </p:nvSpPr>
          <p:spPr>
            <a:xfrm>
              <a:off x="1311211" y="3381824"/>
              <a:ext cx="100547" cy="33262"/>
            </a:xfrm>
            <a:custGeom>
              <a:avLst/>
              <a:gdLst/>
              <a:ahLst/>
              <a:cxnLst/>
              <a:rect l="l" t="t" r="r" b="b"/>
              <a:pathLst>
                <a:path w="1720" h="569" extrusionOk="0">
                  <a:moveTo>
                    <a:pt x="1568" y="0"/>
                  </a:moveTo>
                  <a:cubicBezTo>
                    <a:pt x="1557" y="0"/>
                    <a:pt x="1545" y="1"/>
                    <a:pt x="1533" y="4"/>
                  </a:cubicBezTo>
                  <a:cubicBezTo>
                    <a:pt x="1518" y="4"/>
                    <a:pt x="1508" y="9"/>
                    <a:pt x="1503" y="9"/>
                  </a:cubicBezTo>
                  <a:cubicBezTo>
                    <a:pt x="1493" y="14"/>
                    <a:pt x="1483" y="19"/>
                    <a:pt x="1473" y="24"/>
                  </a:cubicBezTo>
                  <a:cubicBezTo>
                    <a:pt x="1462" y="29"/>
                    <a:pt x="1457" y="40"/>
                    <a:pt x="1447" y="45"/>
                  </a:cubicBezTo>
                  <a:cubicBezTo>
                    <a:pt x="1422" y="75"/>
                    <a:pt x="1407" y="110"/>
                    <a:pt x="1407" y="145"/>
                  </a:cubicBezTo>
                  <a:cubicBezTo>
                    <a:pt x="1376" y="110"/>
                    <a:pt x="1332" y="90"/>
                    <a:pt x="1283" y="90"/>
                  </a:cubicBezTo>
                  <a:cubicBezTo>
                    <a:pt x="1269" y="90"/>
                    <a:pt x="1255" y="92"/>
                    <a:pt x="1241" y="95"/>
                  </a:cubicBezTo>
                  <a:cubicBezTo>
                    <a:pt x="1185" y="110"/>
                    <a:pt x="1140" y="155"/>
                    <a:pt x="1125" y="211"/>
                  </a:cubicBezTo>
                  <a:cubicBezTo>
                    <a:pt x="1096" y="174"/>
                    <a:pt x="1052" y="151"/>
                    <a:pt x="1004" y="151"/>
                  </a:cubicBezTo>
                  <a:cubicBezTo>
                    <a:pt x="992" y="151"/>
                    <a:pt x="980" y="152"/>
                    <a:pt x="968" y="155"/>
                  </a:cubicBezTo>
                  <a:cubicBezTo>
                    <a:pt x="913" y="166"/>
                    <a:pt x="868" y="211"/>
                    <a:pt x="853" y="271"/>
                  </a:cubicBezTo>
                  <a:cubicBezTo>
                    <a:pt x="827" y="228"/>
                    <a:pt x="779" y="204"/>
                    <a:pt x="728" y="204"/>
                  </a:cubicBezTo>
                  <a:cubicBezTo>
                    <a:pt x="719" y="204"/>
                    <a:pt x="710" y="204"/>
                    <a:pt x="701" y="206"/>
                  </a:cubicBezTo>
                  <a:cubicBezTo>
                    <a:pt x="641" y="211"/>
                    <a:pt x="595" y="256"/>
                    <a:pt x="575" y="312"/>
                  </a:cubicBezTo>
                  <a:cubicBezTo>
                    <a:pt x="547" y="265"/>
                    <a:pt x="493" y="236"/>
                    <a:pt x="441" y="236"/>
                  </a:cubicBezTo>
                  <a:cubicBezTo>
                    <a:pt x="437" y="236"/>
                    <a:pt x="433" y="236"/>
                    <a:pt x="429" y="236"/>
                  </a:cubicBezTo>
                  <a:cubicBezTo>
                    <a:pt x="364" y="241"/>
                    <a:pt x="313" y="281"/>
                    <a:pt x="293" y="337"/>
                  </a:cubicBezTo>
                  <a:cubicBezTo>
                    <a:pt x="288" y="337"/>
                    <a:pt x="288" y="332"/>
                    <a:pt x="283" y="327"/>
                  </a:cubicBezTo>
                  <a:cubicBezTo>
                    <a:pt x="278" y="317"/>
                    <a:pt x="273" y="312"/>
                    <a:pt x="268" y="302"/>
                  </a:cubicBezTo>
                  <a:cubicBezTo>
                    <a:pt x="236" y="274"/>
                    <a:pt x="197" y="258"/>
                    <a:pt x="155" y="258"/>
                  </a:cubicBezTo>
                  <a:cubicBezTo>
                    <a:pt x="144" y="258"/>
                    <a:pt x="133" y="259"/>
                    <a:pt x="122" y="261"/>
                  </a:cubicBezTo>
                  <a:cubicBezTo>
                    <a:pt x="112" y="261"/>
                    <a:pt x="102" y="266"/>
                    <a:pt x="96" y="271"/>
                  </a:cubicBezTo>
                  <a:cubicBezTo>
                    <a:pt x="86" y="271"/>
                    <a:pt x="76" y="276"/>
                    <a:pt x="66" y="281"/>
                  </a:cubicBezTo>
                  <a:lnTo>
                    <a:pt x="41" y="302"/>
                  </a:lnTo>
                  <a:cubicBezTo>
                    <a:pt x="36" y="312"/>
                    <a:pt x="31" y="317"/>
                    <a:pt x="26" y="327"/>
                  </a:cubicBezTo>
                  <a:cubicBezTo>
                    <a:pt x="16" y="337"/>
                    <a:pt x="11" y="347"/>
                    <a:pt x="11" y="352"/>
                  </a:cubicBezTo>
                  <a:cubicBezTo>
                    <a:pt x="6" y="362"/>
                    <a:pt x="1" y="372"/>
                    <a:pt x="1" y="382"/>
                  </a:cubicBezTo>
                  <a:cubicBezTo>
                    <a:pt x="1" y="392"/>
                    <a:pt x="1" y="402"/>
                    <a:pt x="1" y="413"/>
                  </a:cubicBezTo>
                  <a:cubicBezTo>
                    <a:pt x="1" y="423"/>
                    <a:pt x="1" y="433"/>
                    <a:pt x="1" y="443"/>
                  </a:cubicBezTo>
                  <a:cubicBezTo>
                    <a:pt x="1" y="453"/>
                    <a:pt x="6" y="463"/>
                    <a:pt x="11" y="473"/>
                  </a:cubicBezTo>
                  <a:cubicBezTo>
                    <a:pt x="11" y="483"/>
                    <a:pt x="16" y="493"/>
                    <a:pt x="26" y="503"/>
                  </a:cubicBezTo>
                  <a:cubicBezTo>
                    <a:pt x="31" y="513"/>
                    <a:pt x="36" y="518"/>
                    <a:pt x="41" y="528"/>
                  </a:cubicBezTo>
                  <a:lnTo>
                    <a:pt x="66" y="544"/>
                  </a:lnTo>
                  <a:cubicBezTo>
                    <a:pt x="76" y="554"/>
                    <a:pt x="86" y="554"/>
                    <a:pt x="96" y="559"/>
                  </a:cubicBezTo>
                  <a:lnTo>
                    <a:pt x="122" y="569"/>
                  </a:lnTo>
                  <a:lnTo>
                    <a:pt x="157" y="569"/>
                  </a:lnTo>
                  <a:cubicBezTo>
                    <a:pt x="197" y="569"/>
                    <a:pt x="238" y="554"/>
                    <a:pt x="268" y="528"/>
                  </a:cubicBezTo>
                  <a:cubicBezTo>
                    <a:pt x="273" y="518"/>
                    <a:pt x="278" y="508"/>
                    <a:pt x="283" y="503"/>
                  </a:cubicBezTo>
                  <a:cubicBezTo>
                    <a:pt x="293" y="493"/>
                    <a:pt x="298" y="483"/>
                    <a:pt x="298" y="473"/>
                  </a:cubicBezTo>
                  <a:lnTo>
                    <a:pt x="303" y="473"/>
                  </a:lnTo>
                  <a:cubicBezTo>
                    <a:pt x="328" y="518"/>
                    <a:pt x="379" y="554"/>
                    <a:pt x="434" y="559"/>
                  </a:cubicBezTo>
                  <a:lnTo>
                    <a:pt x="449" y="559"/>
                  </a:lnTo>
                  <a:cubicBezTo>
                    <a:pt x="510" y="549"/>
                    <a:pt x="565" y="508"/>
                    <a:pt x="585" y="448"/>
                  </a:cubicBezTo>
                  <a:cubicBezTo>
                    <a:pt x="616" y="496"/>
                    <a:pt x="666" y="525"/>
                    <a:pt x="718" y="525"/>
                  </a:cubicBezTo>
                  <a:cubicBezTo>
                    <a:pt x="726" y="525"/>
                    <a:pt x="734" y="525"/>
                    <a:pt x="742" y="523"/>
                  </a:cubicBezTo>
                  <a:cubicBezTo>
                    <a:pt x="807" y="513"/>
                    <a:pt x="858" y="468"/>
                    <a:pt x="873" y="407"/>
                  </a:cubicBezTo>
                  <a:cubicBezTo>
                    <a:pt x="903" y="451"/>
                    <a:pt x="951" y="475"/>
                    <a:pt x="1006" y="475"/>
                  </a:cubicBezTo>
                  <a:cubicBezTo>
                    <a:pt x="1015" y="475"/>
                    <a:pt x="1024" y="474"/>
                    <a:pt x="1034" y="473"/>
                  </a:cubicBezTo>
                  <a:cubicBezTo>
                    <a:pt x="1094" y="458"/>
                    <a:pt x="1145" y="413"/>
                    <a:pt x="1155" y="347"/>
                  </a:cubicBezTo>
                  <a:cubicBezTo>
                    <a:pt x="1187" y="386"/>
                    <a:pt x="1233" y="407"/>
                    <a:pt x="1281" y="407"/>
                  </a:cubicBezTo>
                  <a:cubicBezTo>
                    <a:pt x="1295" y="407"/>
                    <a:pt x="1308" y="406"/>
                    <a:pt x="1321" y="402"/>
                  </a:cubicBezTo>
                  <a:cubicBezTo>
                    <a:pt x="1387" y="387"/>
                    <a:pt x="1432" y="337"/>
                    <a:pt x="1437" y="271"/>
                  </a:cubicBezTo>
                  <a:cubicBezTo>
                    <a:pt x="1442" y="276"/>
                    <a:pt x="1442" y="276"/>
                    <a:pt x="1442" y="276"/>
                  </a:cubicBezTo>
                  <a:cubicBezTo>
                    <a:pt x="1469" y="304"/>
                    <a:pt x="1505" y="323"/>
                    <a:pt x="1544" y="323"/>
                  </a:cubicBezTo>
                  <a:cubicBezTo>
                    <a:pt x="1549" y="323"/>
                    <a:pt x="1554" y="322"/>
                    <a:pt x="1558" y="322"/>
                  </a:cubicBezTo>
                  <a:cubicBezTo>
                    <a:pt x="1604" y="322"/>
                    <a:pt x="1649" y="302"/>
                    <a:pt x="1674" y="271"/>
                  </a:cubicBezTo>
                  <a:cubicBezTo>
                    <a:pt x="1684" y="261"/>
                    <a:pt x="1689" y="251"/>
                    <a:pt x="1694" y="246"/>
                  </a:cubicBezTo>
                  <a:cubicBezTo>
                    <a:pt x="1699" y="236"/>
                    <a:pt x="1704" y="226"/>
                    <a:pt x="1709" y="216"/>
                  </a:cubicBezTo>
                  <a:cubicBezTo>
                    <a:pt x="1714" y="206"/>
                    <a:pt x="1719" y="196"/>
                    <a:pt x="1719" y="186"/>
                  </a:cubicBezTo>
                  <a:cubicBezTo>
                    <a:pt x="1719" y="176"/>
                    <a:pt x="1719" y="166"/>
                    <a:pt x="1719" y="155"/>
                  </a:cubicBezTo>
                  <a:cubicBezTo>
                    <a:pt x="1719" y="145"/>
                    <a:pt x="1719" y="135"/>
                    <a:pt x="1714" y="125"/>
                  </a:cubicBezTo>
                  <a:cubicBezTo>
                    <a:pt x="1701" y="51"/>
                    <a:pt x="1640" y="0"/>
                    <a:pt x="1568" y="0"/>
                  </a:cubicBezTo>
                  <a:close/>
                </a:path>
              </a:pathLst>
            </a:custGeom>
            <a:solidFill>
              <a:schemeClr val="accent4"/>
            </a:solidFill>
            <a:ln>
              <a:noFill/>
            </a:ln>
          </p:spPr>
          <p:txBody>
            <a:bodyPr spcFirstLastPara="1" wrap="square" lIns="91425" tIns="91425" rIns="91425" bIns="91425" anchor="ctr" anchorCtr="0">
              <a:noAutofit/>
            </a:bodyPr>
            <a:lstStyle/>
            <a:p>
              <a:endParaRPr dirty="0"/>
            </a:p>
          </p:txBody>
        </p:sp>
        <p:sp>
          <p:nvSpPr>
            <p:cNvPr id="55" name="Google Shape;1286;p62"/>
            <p:cNvSpPr/>
            <p:nvPr/>
          </p:nvSpPr>
          <p:spPr>
            <a:xfrm>
              <a:off x="819175" y="3477226"/>
              <a:ext cx="990036" cy="657705"/>
            </a:xfrm>
            <a:custGeom>
              <a:avLst/>
              <a:gdLst/>
              <a:ahLst/>
              <a:cxnLst/>
              <a:rect l="l" t="t" r="r" b="b"/>
              <a:pathLst>
                <a:path w="16936" h="11251" extrusionOk="0">
                  <a:moveTo>
                    <a:pt x="4663" y="0"/>
                  </a:moveTo>
                  <a:cubicBezTo>
                    <a:pt x="1830" y="0"/>
                    <a:pt x="0" y="2213"/>
                    <a:pt x="575" y="4930"/>
                  </a:cubicBezTo>
                  <a:cubicBezTo>
                    <a:pt x="686" y="5429"/>
                    <a:pt x="862" y="5913"/>
                    <a:pt x="1104" y="6366"/>
                  </a:cubicBezTo>
                  <a:lnTo>
                    <a:pt x="1759" y="10323"/>
                  </a:lnTo>
                  <a:cubicBezTo>
                    <a:pt x="1840" y="10837"/>
                    <a:pt x="2248" y="11250"/>
                    <a:pt x="2667" y="11250"/>
                  </a:cubicBezTo>
                  <a:lnTo>
                    <a:pt x="15142" y="11250"/>
                  </a:lnTo>
                  <a:cubicBezTo>
                    <a:pt x="15560" y="11250"/>
                    <a:pt x="15968" y="10837"/>
                    <a:pt x="16054" y="10323"/>
                  </a:cubicBezTo>
                  <a:lnTo>
                    <a:pt x="16850" y="5489"/>
                  </a:lnTo>
                  <a:cubicBezTo>
                    <a:pt x="16936" y="4985"/>
                    <a:pt x="16664" y="4572"/>
                    <a:pt x="16245" y="4572"/>
                  </a:cubicBezTo>
                  <a:lnTo>
                    <a:pt x="12102" y="4572"/>
                  </a:lnTo>
                  <a:cubicBezTo>
                    <a:pt x="11366" y="2016"/>
                    <a:pt x="8725" y="0"/>
                    <a:pt x="6008" y="0"/>
                  </a:cubicBez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56" name="Google Shape;1287;p62"/>
            <p:cNvSpPr/>
            <p:nvPr/>
          </p:nvSpPr>
          <p:spPr>
            <a:xfrm>
              <a:off x="819175" y="3477226"/>
              <a:ext cx="990036" cy="657705"/>
            </a:xfrm>
            <a:custGeom>
              <a:avLst/>
              <a:gdLst/>
              <a:ahLst/>
              <a:cxnLst/>
              <a:rect l="l" t="t" r="r" b="b"/>
              <a:pathLst>
                <a:path w="16936" h="11251" extrusionOk="0">
                  <a:moveTo>
                    <a:pt x="4663" y="0"/>
                  </a:moveTo>
                  <a:cubicBezTo>
                    <a:pt x="1830" y="0"/>
                    <a:pt x="0" y="2213"/>
                    <a:pt x="575" y="4930"/>
                  </a:cubicBezTo>
                  <a:cubicBezTo>
                    <a:pt x="686" y="5429"/>
                    <a:pt x="862" y="5913"/>
                    <a:pt x="1104" y="6366"/>
                  </a:cubicBezTo>
                  <a:lnTo>
                    <a:pt x="1759" y="10323"/>
                  </a:lnTo>
                  <a:cubicBezTo>
                    <a:pt x="1840" y="10837"/>
                    <a:pt x="2248" y="11250"/>
                    <a:pt x="2667" y="11250"/>
                  </a:cubicBezTo>
                  <a:lnTo>
                    <a:pt x="15142" y="11250"/>
                  </a:lnTo>
                  <a:cubicBezTo>
                    <a:pt x="15560" y="11250"/>
                    <a:pt x="15968" y="10837"/>
                    <a:pt x="16054" y="10323"/>
                  </a:cubicBezTo>
                  <a:lnTo>
                    <a:pt x="16850" y="5489"/>
                  </a:lnTo>
                  <a:cubicBezTo>
                    <a:pt x="16936" y="4985"/>
                    <a:pt x="16664" y="4572"/>
                    <a:pt x="16245" y="4572"/>
                  </a:cubicBezTo>
                  <a:lnTo>
                    <a:pt x="12102" y="4572"/>
                  </a:lnTo>
                  <a:cubicBezTo>
                    <a:pt x="11366" y="2016"/>
                    <a:pt x="8725" y="0"/>
                    <a:pt x="6008" y="0"/>
                  </a:cubicBezTo>
                  <a:close/>
                </a:path>
              </a:pathLst>
            </a:custGeom>
            <a:solidFill>
              <a:schemeClr val="accent3"/>
            </a:solidFill>
            <a:ln>
              <a:noFill/>
            </a:ln>
          </p:spPr>
          <p:txBody>
            <a:bodyPr spcFirstLastPara="1" wrap="square" lIns="91425" tIns="91425" rIns="91425" bIns="91425" anchor="ctr" anchorCtr="0">
              <a:noAutofit/>
            </a:bodyPr>
            <a:lstStyle/>
            <a:p>
              <a:endParaRPr dirty="0"/>
            </a:p>
          </p:txBody>
        </p:sp>
        <p:sp>
          <p:nvSpPr>
            <p:cNvPr id="57" name="Google Shape;1288;p62"/>
            <p:cNvSpPr/>
            <p:nvPr/>
          </p:nvSpPr>
          <p:spPr>
            <a:xfrm>
              <a:off x="985662" y="4135164"/>
              <a:ext cx="661797" cy="335663"/>
            </a:xfrm>
            <a:custGeom>
              <a:avLst/>
              <a:gdLst/>
              <a:ahLst/>
              <a:cxnLst/>
              <a:rect l="l" t="t" r="r" b="b"/>
              <a:pathLst>
                <a:path w="11321" h="5742" extrusionOk="0">
                  <a:moveTo>
                    <a:pt x="550" y="1"/>
                  </a:moveTo>
                  <a:lnTo>
                    <a:pt x="15" y="5600"/>
                  </a:lnTo>
                  <a:cubicBezTo>
                    <a:pt x="0" y="5666"/>
                    <a:pt x="45" y="5731"/>
                    <a:pt x="111" y="5742"/>
                  </a:cubicBezTo>
                  <a:lnTo>
                    <a:pt x="247" y="5742"/>
                  </a:lnTo>
                  <a:cubicBezTo>
                    <a:pt x="303" y="5737"/>
                    <a:pt x="348" y="5691"/>
                    <a:pt x="353" y="5636"/>
                  </a:cubicBezTo>
                  <a:lnTo>
                    <a:pt x="1169" y="1"/>
                  </a:lnTo>
                  <a:close/>
                  <a:moveTo>
                    <a:pt x="2238" y="1"/>
                  </a:moveTo>
                  <a:lnTo>
                    <a:pt x="1704" y="5600"/>
                  </a:lnTo>
                  <a:cubicBezTo>
                    <a:pt x="1689" y="5666"/>
                    <a:pt x="1734" y="5731"/>
                    <a:pt x="1800" y="5742"/>
                  </a:cubicBezTo>
                  <a:lnTo>
                    <a:pt x="1936" y="5742"/>
                  </a:lnTo>
                  <a:cubicBezTo>
                    <a:pt x="1991" y="5737"/>
                    <a:pt x="2036" y="5691"/>
                    <a:pt x="2041" y="5636"/>
                  </a:cubicBezTo>
                  <a:lnTo>
                    <a:pt x="2853" y="1"/>
                  </a:lnTo>
                  <a:close/>
                  <a:moveTo>
                    <a:pt x="8468" y="1"/>
                  </a:moveTo>
                  <a:lnTo>
                    <a:pt x="9284" y="5636"/>
                  </a:lnTo>
                  <a:cubicBezTo>
                    <a:pt x="9290" y="5691"/>
                    <a:pt x="9330" y="5737"/>
                    <a:pt x="9390" y="5742"/>
                  </a:cubicBezTo>
                  <a:lnTo>
                    <a:pt x="9526" y="5742"/>
                  </a:lnTo>
                  <a:cubicBezTo>
                    <a:pt x="9592" y="5731"/>
                    <a:pt x="9632" y="5666"/>
                    <a:pt x="9622" y="5600"/>
                  </a:cubicBezTo>
                  <a:lnTo>
                    <a:pt x="9083" y="1"/>
                  </a:lnTo>
                  <a:close/>
                  <a:moveTo>
                    <a:pt x="10156" y="1"/>
                  </a:moveTo>
                  <a:lnTo>
                    <a:pt x="10973" y="5636"/>
                  </a:lnTo>
                  <a:cubicBezTo>
                    <a:pt x="10978" y="5691"/>
                    <a:pt x="11018" y="5737"/>
                    <a:pt x="11074" y="5742"/>
                  </a:cubicBezTo>
                  <a:lnTo>
                    <a:pt x="11215" y="5742"/>
                  </a:lnTo>
                  <a:cubicBezTo>
                    <a:pt x="11280" y="5731"/>
                    <a:pt x="11321" y="5666"/>
                    <a:pt x="11311" y="5600"/>
                  </a:cubicBezTo>
                  <a:lnTo>
                    <a:pt x="10771" y="1"/>
                  </a:ln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58" name="Google Shape;1289;p62"/>
            <p:cNvSpPr/>
            <p:nvPr/>
          </p:nvSpPr>
          <p:spPr>
            <a:xfrm>
              <a:off x="2531626" y="3729996"/>
              <a:ext cx="391373" cy="369568"/>
            </a:xfrm>
            <a:custGeom>
              <a:avLst/>
              <a:gdLst/>
              <a:ahLst/>
              <a:cxnLst/>
              <a:rect l="l" t="t" r="r" b="b"/>
              <a:pathLst>
                <a:path w="6695" h="6322" extrusionOk="0">
                  <a:moveTo>
                    <a:pt x="651" y="1"/>
                  </a:moveTo>
                  <a:cubicBezTo>
                    <a:pt x="258" y="1"/>
                    <a:pt x="1" y="389"/>
                    <a:pt x="82" y="873"/>
                  </a:cubicBezTo>
                  <a:lnTo>
                    <a:pt x="833" y="5445"/>
                  </a:lnTo>
                  <a:cubicBezTo>
                    <a:pt x="913" y="5928"/>
                    <a:pt x="1301" y="6322"/>
                    <a:pt x="1695" y="6322"/>
                  </a:cubicBezTo>
                  <a:lnTo>
                    <a:pt x="5949" y="6322"/>
                  </a:lnTo>
                  <a:lnTo>
                    <a:pt x="6695" y="1"/>
                  </a:lnTo>
                  <a:close/>
                </a:path>
              </a:pathLst>
            </a:custGeom>
            <a:solidFill>
              <a:schemeClr val="accent2"/>
            </a:solidFill>
            <a:ln>
              <a:noFill/>
            </a:ln>
          </p:spPr>
          <p:txBody>
            <a:bodyPr spcFirstLastPara="1" wrap="square" lIns="91425" tIns="91425" rIns="91425" bIns="91425" anchor="ctr" anchorCtr="0">
              <a:noAutofit/>
            </a:bodyPr>
            <a:lstStyle/>
            <a:p>
              <a:endParaRPr dirty="0"/>
            </a:p>
          </p:txBody>
        </p:sp>
        <p:sp>
          <p:nvSpPr>
            <p:cNvPr id="59" name="Google Shape;1290;p62"/>
            <p:cNvSpPr/>
            <p:nvPr/>
          </p:nvSpPr>
          <p:spPr>
            <a:xfrm>
              <a:off x="2130316" y="3350841"/>
              <a:ext cx="551371" cy="93298"/>
            </a:xfrm>
            <a:custGeom>
              <a:avLst/>
              <a:gdLst/>
              <a:ahLst/>
              <a:cxnLst/>
              <a:rect l="l" t="t" r="r" b="b"/>
              <a:pathLst>
                <a:path w="9432" h="1596" extrusionOk="0">
                  <a:moveTo>
                    <a:pt x="407" y="261"/>
                  </a:moveTo>
                  <a:cubicBezTo>
                    <a:pt x="335" y="261"/>
                    <a:pt x="263" y="297"/>
                    <a:pt x="223" y="363"/>
                  </a:cubicBezTo>
                  <a:lnTo>
                    <a:pt x="51" y="645"/>
                  </a:lnTo>
                  <a:cubicBezTo>
                    <a:pt x="1" y="731"/>
                    <a:pt x="16" y="837"/>
                    <a:pt x="82" y="902"/>
                  </a:cubicBezTo>
                  <a:lnTo>
                    <a:pt x="581" y="1421"/>
                  </a:lnTo>
                  <a:lnTo>
                    <a:pt x="1407" y="1386"/>
                  </a:lnTo>
                  <a:cubicBezTo>
                    <a:pt x="1503" y="1386"/>
                    <a:pt x="1589" y="1331"/>
                    <a:pt x="1634" y="1245"/>
                  </a:cubicBezTo>
                  <a:lnTo>
                    <a:pt x="1725" y="1058"/>
                  </a:lnTo>
                  <a:cubicBezTo>
                    <a:pt x="1790" y="943"/>
                    <a:pt x="1755" y="796"/>
                    <a:pt x="1644" y="721"/>
                  </a:cubicBezTo>
                  <a:cubicBezTo>
                    <a:pt x="1377" y="544"/>
                    <a:pt x="853" y="433"/>
                    <a:pt x="853" y="433"/>
                  </a:cubicBezTo>
                  <a:lnTo>
                    <a:pt x="490" y="277"/>
                  </a:lnTo>
                  <a:cubicBezTo>
                    <a:pt x="463" y="266"/>
                    <a:pt x="435" y="261"/>
                    <a:pt x="407" y="261"/>
                  </a:cubicBezTo>
                  <a:close/>
                  <a:moveTo>
                    <a:pt x="8453" y="0"/>
                  </a:moveTo>
                  <a:cubicBezTo>
                    <a:pt x="8347" y="0"/>
                    <a:pt x="8243" y="54"/>
                    <a:pt x="8181" y="151"/>
                  </a:cubicBezTo>
                  <a:cubicBezTo>
                    <a:pt x="8181" y="151"/>
                    <a:pt x="8181" y="156"/>
                    <a:pt x="8176" y="156"/>
                  </a:cubicBezTo>
                  <a:lnTo>
                    <a:pt x="8121" y="257"/>
                  </a:lnTo>
                  <a:cubicBezTo>
                    <a:pt x="8045" y="378"/>
                    <a:pt x="8061" y="529"/>
                    <a:pt x="8151" y="635"/>
                  </a:cubicBezTo>
                  <a:lnTo>
                    <a:pt x="8499" y="1038"/>
                  </a:lnTo>
                  <a:cubicBezTo>
                    <a:pt x="8499" y="1038"/>
                    <a:pt x="8738" y="1595"/>
                    <a:pt x="9040" y="1595"/>
                  </a:cubicBezTo>
                  <a:cubicBezTo>
                    <a:pt x="9081" y="1595"/>
                    <a:pt x="9122" y="1585"/>
                    <a:pt x="9164" y="1562"/>
                  </a:cubicBezTo>
                  <a:lnTo>
                    <a:pt x="9432" y="1099"/>
                  </a:lnTo>
                  <a:lnTo>
                    <a:pt x="9134" y="368"/>
                  </a:lnTo>
                  <a:lnTo>
                    <a:pt x="8625" y="50"/>
                  </a:lnTo>
                  <a:cubicBezTo>
                    <a:pt x="8571" y="16"/>
                    <a:pt x="8512" y="0"/>
                    <a:pt x="8453" y="0"/>
                  </a:cubicBezTo>
                  <a:close/>
                </a:path>
              </a:pathLst>
            </a:custGeom>
            <a:solidFill>
              <a:srgbClr val="F8C1BD"/>
            </a:solidFill>
            <a:ln>
              <a:noFill/>
            </a:ln>
          </p:spPr>
          <p:txBody>
            <a:bodyPr spcFirstLastPara="1" wrap="square" lIns="91425" tIns="91425" rIns="91425" bIns="91425" anchor="ctr" anchorCtr="0">
              <a:noAutofit/>
            </a:bodyPr>
            <a:lstStyle/>
            <a:p>
              <a:endParaRPr dirty="0"/>
            </a:p>
          </p:txBody>
        </p:sp>
        <p:sp>
          <p:nvSpPr>
            <p:cNvPr id="60" name="Google Shape;1291;p62"/>
            <p:cNvSpPr/>
            <p:nvPr/>
          </p:nvSpPr>
          <p:spPr>
            <a:xfrm>
              <a:off x="2564362" y="3186108"/>
              <a:ext cx="183615" cy="86108"/>
            </a:xfrm>
            <a:custGeom>
              <a:avLst/>
              <a:gdLst/>
              <a:ahLst/>
              <a:cxnLst/>
              <a:rect l="l" t="t" r="r" b="b"/>
              <a:pathLst>
                <a:path w="3141" h="1473" extrusionOk="0">
                  <a:moveTo>
                    <a:pt x="2657" y="0"/>
                  </a:moveTo>
                  <a:cubicBezTo>
                    <a:pt x="2657" y="0"/>
                    <a:pt x="2334" y="585"/>
                    <a:pt x="1341" y="797"/>
                  </a:cubicBezTo>
                  <a:cubicBezTo>
                    <a:pt x="1276" y="837"/>
                    <a:pt x="1220" y="893"/>
                    <a:pt x="1170" y="953"/>
                  </a:cubicBezTo>
                  <a:cubicBezTo>
                    <a:pt x="1160" y="893"/>
                    <a:pt x="1135" y="837"/>
                    <a:pt x="1094" y="797"/>
                  </a:cubicBezTo>
                  <a:cubicBezTo>
                    <a:pt x="646" y="454"/>
                    <a:pt x="1140" y="56"/>
                    <a:pt x="1140" y="56"/>
                  </a:cubicBezTo>
                  <a:lnTo>
                    <a:pt x="1140" y="56"/>
                  </a:lnTo>
                  <a:cubicBezTo>
                    <a:pt x="1009" y="66"/>
                    <a:pt x="872" y="96"/>
                    <a:pt x="746" y="136"/>
                  </a:cubicBezTo>
                  <a:cubicBezTo>
                    <a:pt x="0" y="777"/>
                    <a:pt x="767" y="1472"/>
                    <a:pt x="767" y="1472"/>
                  </a:cubicBezTo>
                  <a:cubicBezTo>
                    <a:pt x="792" y="1336"/>
                    <a:pt x="842" y="1210"/>
                    <a:pt x="903" y="1084"/>
                  </a:cubicBezTo>
                  <a:cubicBezTo>
                    <a:pt x="998" y="1069"/>
                    <a:pt x="1094" y="1039"/>
                    <a:pt x="1180" y="993"/>
                  </a:cubicBezTo>
                  <a:cubicBezTo>
                    <a:pt x="1296" y="1059"/>
                    <a:pt x="1422" y="1109"/>
                    <a:pt x="1553" y="1145"/>
                  </a:cubicBezTo>
                  <a:cubicBezTo>
                    <a:pt x="1598" y="1250"/>
                    <a:pt x="1628" y="1361"/>
                    <a:pt x="1649" y="1472"/>
                  </a:cubicBezTo>
                  <a:cubicBezTo>
                    <a:pt x="1649" y="1472"/>
                    <a:pt x="3141" y="1099"/>
                    <a:pt x="3070" y="126"/>
                  </a:cubicBezTo>
                  <a:cubicBezTo>
                    <a:pt x="2939" y="66"/>
                    <a:pt x="2798" y="26"/>
                    <a:pt x="2657" y="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grpSp>
      <p:sp>
        <p:nvSpPr>
          <p:cNvPr id="63" name="Google Shape;609;p39"/>
          <p:cNvSpPr txBox="1">
            <a:spLocks/>
          </p:cNvSpPr>
          <p:nvPr/>
        </p:nvSpPr>
        <p:spPr>
          <a:xfrm>
            <a:off x="1272434" y="1700504"/>
            <a:ext cx="2336400" cy="155949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Asap"/>
              </a:rPr>
              <a:t>Purpose of activity: to understand feelings towards a work </a:t>
            </a:r>
            <a:r>
              <a:rPr lang="en-US" dirty="0" smtClean="0">
                <a:latin typeface="Asap"/>
              </a:rPr>
              <a:t>affair</a:t>
            </a:r>
          </a:p>
          <a:p>
            <a:endParaRPr lang="en-US" dirty="0">
              <a:latin typeface="Asap"/>
            </a:endParaRPr>
          </a:p>
          <a:p>
            <a:r>
              <a:rPr lang="en-US" dirty="0">
                <a:latin typeface="Asap"/>
              </a:rPr>
              <a:t>Time commitment: 20 minutes</a:t>
            </a:r>
          </a:p>
        </p:txBody>
      </p:sp>
      <p:sp>
        <p:nvSpPr>
          <p:cNvPr id="64" name="Google Shape;609;p39"/>
          <p:cNvSpPr txBox="1">
            <a:spLocks/>
          </p:cNvSpPr>
          <p:nvPr/>
        </p:nvSpPr>
        <p:spPr>
          <a:xfrm>
            <a:off x="3907700" y="2128951"/>
            <a:ext cx="4207600" cy="24763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Asap"/>
              </a:rPr>
              <a:t>The one-word icebreaker game requires a group or groups made of 4-5 people. Within that group, each member is asked to give a one-word descriptor of a work event. </a:t>
            </a:r>
          </a:p>
          <a:p>
            <a:pPr algn="just"/>
            <a:r>
              <a:rPr lang="en-US" dirty="0">
                <a:latin typeface="Asap"/>
              </a:rPr>
              <a:t>For honest conversation, each group has a few minutes to discuss the reasons behind their chosen word. After discussions, each group will settle on a chosen word to be shared with other groups.</a:t>
            </a:r>
          </a:p>
          <a:p>
            <a:pPr algn="just"/>
            <a:r>
              <a:rPr lang="en-US" dirty="0">
                <a:latin typeface="Asap"/>
              </a:rPr>
              <a:t>When these words are shared, they will prompt open discussion between the groups.</a:t>
            </a:r>
          </a:p>
        </p:txBody>
      </p:sp>
    </p:spTree>
    <p:extLst>
      <p:ext uri="{BB962C8B-B14F-4D97-AF65-F5344CB8AC3E}">
        <p14:creationId xmlns:p14="http://schemas.microsoft.com/office/powerpoint/2010/main" val="213605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1000"/>
                                        <p:tgtEl>
                                          <p:spTgt spid="63"/>
                                        </p:tgtEl>
                                      </p:cBhvr>
                                    </p:animEffect>
                                  </p:childTnLst>
                                </p:cTn>
                              </p:par>
                            </p:childTnLst>
                          </p:cTn>
                        </p:par>
                        <p:par>
                          <p:cTn id="15" fill="hold">
                            <p:stCondLst>
                              <p:cond delay="2250"/>
                            </p:stCondLst>
                            <p:childTnLst>
                              <p:par>
                                <p:cTn id="16" presetID="22" presetClass="entr" presetSubtype="8" fill="hold" grpId="0"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1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3" grpId="0"/>
      <p:bldP spid="6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63550"/>
            <a:ext cx="6218679" cy="1659450"/>
          </a:xfrm>
        </p:spPr>
        <p:txBody>
          <a:bodyPr/>
          <a:lstStyle/>
          <a:p>
            <a:pPr marL="0" lvl="0" indent="0"/>
            <a:r>
              <a:rPr lang="en-US" dirty="0" smtClean="0"/>
              <a:t>Time Management </a:t>
            </a:r>
            <a:r>
              <a:rPr lang="en-US" dirty="0"/>
              <a:t/>
            </a:r>
            <a:br>
              <a:rPr lang="en-US" dirty="0"/>
            </a:br>
            <a:r>
              <a:rPr lang="en-US" dirty="0" smtClean="0"/>
              <a:t>Skills</a:t>
            </a:r>
            <a:endParaRPr lang="en-US" dirty="0"/>
          </a:p>
        </p:txBody>
      </p:sp>
      <p:sp>
        <p:nvSpPr>
          <p:cNvPr id="3" name="Title 2"/>
          <p:cNvSpPr>
            <a:spLocks noGrp="1"/>
          </p:cNvSpPr>
          <p:nvPr>
            <p:ph type="title" idx="2"/>
          </p:nvPr>
        </p:nvSpPr>
        <p:spPr/>
        <p:txBody>
          <a:bodyPr/>
          <a:lstStyle/>
          <a:p>
            <a:r>
              <a:rPr lang="en-US" dirty="0" smtClean="0"/>
              <a:t>04</a:t>
            </a:r>
            <a:endParaRPr lang="en-US" dirty="0"/>
          </a:p>
        </p:txBody>
      </p:sp>
      <p:sp>
        <p:nvSpPr>
          <p:cNvPr id="66" name="Google Shape;494;p35"/>
          <p:cNvSpPr/>
          <p:nvPr/>
        </p:nvSpPr>
        <p:spPr>
          <a:xfrm>
            <a:off x="259200" y="239975"/>
            <a:ext cx="8625600" cy="12114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7" name="Google Shape;498;p35"/>
          <p:cNvGrpSpPr/>
          <p:nvPr/>
        </p:nvGrpSpPr>
        <p:grpSpPr>
          <a:xfrm>
            <a:off x="5147316" y="752325"/>
            <a:ext cx="3551491" cy="4282211"/>
            <a:chOff x="3004795" y="-4378613"/>
            <a:chExt cx="3091748" cy="3727876"/>
          </a:xfrm>
        </p:grpSpPr>
        <p:sp>
          <p:nvSpPr>
            <p:cNvPr id="68" name="Google Shape;499;p35"/>
            <p:cNvSpPr/>
            <p:nvPr/>
          </p:nvSpPr>
          <p:spPr>
            <a:xfrm>
              <a:off x="4599068" y="-2302814"/>
              <a:ext cx="1497476" cy="1652077"/>
            </a:xfrm>
            <a:custGeom>
              <a:avLst/>
              <a:gdLst/>
              <a:ahLst/>
              <a:cxnLst/>
              <a:rect l="l" t="t" r="r" b="b"/>
              <a:pathLst>
                <a:path w="10984" h="12118" extrusionOk="0">
                  <a:moveTo>
                    <a:pt x="409" y="0"/>
                  </a:moveTo>
                  <a:cubicBezTo>
                    <a:pt x="363" y="0"/>
                    <a:pt x="318" y="5"/>
                    <a:pt x="277" y="21"/>
                  </a:cubicBezTo>
                  <a:cubicBezTo>
                    <a:pt x="96" y="86"/>
                    <a:pt x="0" y="283"/>
                    <a:pt x="66" y="464"/>
                  </a:cubicBezTo>
                  <a:lnTo>
                    <a:pt x="3060" y="11654"/>
                  </a:lnTo>
                  <a:cubicBezTo>
                    <a:pt x="3140" y="11916"/>
                    <a:pt x="3377" y="12102"/>
                    <a:pt x="3655" y="12118"/>
                  </a:cubicBezTo>
                  <a:lnTo>
                    <a:pt x="10575" y="12118"/>
                  </a:lnTo>
                  <a:cubicBezTo>
                    <a:pt x="10620" y="12118"/>
                    <a:pt x="10666" y="12112"/>
                    <a:pt x="10706" y="12097"/>
                  </a:cubicBezTo>
                  <a:cubicBezTo>
                    <a:pt x="10887" y="12032"/>
                    <a:pt x="10983" y="11835"/>
                    <a:pt x="10918" y="11654"/>
                  </a:cubicBezTo>
                  <a:lnTo>
                    <a:pt x="7919" y="464"/>
                  </a:lnTo>
                  <a:cubicBezTo>
                    <a:pt x="7843" y="202"/>
                    <a:pt x="7606" y="16"/>
                    <a:pt x="7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00;p35"/>
            <p:cNvSpPr/>
            <p:nvPr/>
          </p:nvSpPr>
          <p:spPr>
            <a:xfrm>
              <a:off x="4685639" y="-2227286"/>
              <a:ext cx="1323652" cy="1501702"/>
            </a:xfrm>
            <a:custGeom>
              <a:avLst/>
              <a:gdLst/>
              <a:ahLst/>
              <a:cxnLst/>
              <a:rect l="l" t="t" r="r" b="b"/>
              <a:pathLst>
                <a:path w="9709" h="11015" extrusionOk="0">
                  <a:moveTo>
                    <a:pt x="0" y="1"/>
                  </a:moveTo>
                  <a:lnTo>
                    <a:pt x="2954" y="11014"/>
                  </a:lnTo>
                  <a:lnTo>
                    <a:pt x="9708" y="11014"/>
                  </a:lnTo>
                  <a:lnTo>
                    <a:pt x="67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501;p35"/>
            <p:cNvSpPr/>
            <p:nvPr/>
          </p:nvSpPr>
          <p:spPr>
            <a:xfrm>
              <a:off x="4983116" y="-1996748"/>
              <a:ext cx="728561" cy="1041444"/>
            </a:xfrm>
            <a:custGeom>
              <a:avLst/>
              <a:gdLst/>
              <a:ahLst/>
              <a:cxnLst/>
              <a:rect l="l" t="t" r="r" b="b"/>
              <a:pathLst>
                <a:path w="5344" h="7639" extrusionOk="0">
                  <a:moveTo>
                    <a:pt x="2977" y="1"/>
                  </a:moveTo>
                  <a:cubicBezTo>
                    <a:pt x="1723" y="1"/>
                    <a:pt x="541" y="1510"/>
                    <a:pt x="278" y="3507"/>
                  </a:cubicBezTo>
                  <a:cubicBezTo>
                    <a:pt x="1" y="5608"/>
                    <a:pt x="848" y="7453"/>
                    <a:pt x="2173" y="7625"/>
                  </a:cubicBezTo>
                  <a:cubicBezTo>
                    <a:pt x="2241" y="7634"/>
                    <a:pt x="2310" y="7638"/>
                    <a:pt x="2377" y="7638"/>
                  </a:cubicBezTo>
                  <a:cubicBezTo>
                    <a:pt x="3625" y="7638"/>
                    <a:pt x="4804" y="6130"/>
                    <a:pt x="5066" y="4137"/>
                  </a:cubicBezTo>
                  <a:cubicBezTo>
                    <a:pt x="5344" y="2035"/>
                    <a:pt x="4497" y="190"/>
                    <a:pt x="3176" y="13"/>
                  </a:cubicBezTo>
                  <a:cubicBezTo>
                    <a:pt x="3110" y="5"/>
                    <a:pt x="3043" y="1"/>
                    <a:pt x="2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502;p35"/>
            <p:cNvSpPr/>
            <p:nvPr/>
          </p:nvSpPr>
          <p:spPr>
            <a:xfrm>
              <a:off x="5073914" y="-1849917"/>
              <a:ext cx="474982" cy="713292"/>
            </a:xfrm>
            <a:custGeom>
              <a:avLst/>
              <a:gdLst/>
              <a:ahLst/>
              <a:cxnLst/>
              <a:rect l="l" t="t" r="r" b="b"/>
              <a:pathLst>
                <a:path w="3484" h="5232" extrusionOk="0">
                  <a:moveTo>
                    <a:pt x="1275" y="0"/>
                  </a:moveTo>
                  <a:lnTo>
                    <a:pt x="0" y="1739"/>
                  </a:lnTo>
                  <a:lnTo>
                    <a:pt x="978" y="1739"/>
                  </a:lnTo>
                  <a:lnTo>
                    <a:pt x="1190" y="2515"/>
                  </a:lnTo>
                  <a:lnTo>
                    <a:pt x="2712" y="2515"/>
                  </a:lnTo>
                  <a:lnTo>
                    <a:pt x="2500" y="1739"/>
                  </a:lnTo>
                  <a:lnTo>
                    <a:pt x="3483" y="1739"/>
                  </a:lnTo>
                  <a:lnTo>
                    <a:pt x="1275" y="0"/>
                  </a:lnTo>
                  <a:close/>
                  <a:moveTo>
                    <a:pt x="1245" y="2737"/>
                  </a:moveTo>
                  <a:lnTo>
                    <a:pt x="1417" y="3372"/>
                  </a:lnTo>
                  <a:lnTo>
                    <a:pt x="2939" y="3372"/>
                  </a:lnTo>
                  <a:lnTo>
                    <a:pt x="2767" y="2737"/>
                  </a:lnTo>
                  <a:close/>
                  <a:moveTo>
                    <a:pt x="1497" y="3664"/>
                  </a:moveTo>
                  <a:lnTo>
                    <a:pt x="1578" y="3972"/>
                  </a:lnTo>
                  <a:lnTo>
                    <a:pt x="3100" y="3972"/>
                  </a:lnTo>
                  <a:lnTo>
                    <a:pt x="3014" y="3664"/>
                  </a:lnTo>
                  <a:close/>
                  <a:moveTo>
                    <a:pt x="1684" y="4370"/>
                  </a:moveTo>
                  <a:lnTo>
                    <a:pt x="1724" y="4511"/>
                  </a:lnTo>
                  <a:lnTo>
                    <a:pt x="3246" y="4511"/>
                  </a:lnTo>
                  <a:lnTo>
                    <a:pt x="3206" y="4370"/>
                  </a:lnTo>
                  <a:close/>
                  <a:moveTo>
                    <a:pt x="1895" y="5161"/>
                  </a:moveTo>
                  <a:lnTo>
                    <a:pt x="1916" y="5232"/>
                  </a:lnTo>
                  <a:lnTo>
                    <a:pt x="3438" y="5232"/>
                  </a:lnTo>
                  <a:lnTo>
                    <a:pt x="3418" y="516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503;p35"/>
            <p:cNvSpPr/>
            <p:nvPr/>
          </p:nvSpPr>
          <p:spPr>
            <a:xfrm>
              <a:off x="4098727" y="-2302814"/>
              <a:ext cx="1485888" cy="1652077"/>
            </a:xfrm>
            <a:custGeom>
              <a:avLst/>
              <a:gdLst/>
              <a:ahLst/>
              <a:cxnLst/>
              <a:rect l="l" t="t" r="r" b="b"/>
              <a:pathLst>
                <a:path w="10899" h="12118" extrusionOk="0">
                  <a:moveTo>
                    <a:pt x="10545" y="0"/>
                  </a:moveTo>
                  <a:cubicBezTo>
                    <a:pt x="10542" y="0"/>
                    <a:pt x="10539" y="0"/>
                    <a:pt x="10535" y="0"/>
                  </a:cubicBezTo>
                  <a:lnTo>
                    <a:pt x="3615" y="0"/>
                  </a:lnTo>
                  <a:cubicBezTo>
                    <a:pt x="3338" y="16"/>
                    <a:pt x="3101" y="202"/>
                    <a:pt x="3020" y="464"/>
                  </a:cubicBezTo>
                  <a:lnTo>
                    <a:pt x="26" y="11654"/>
                  </a:lnTo>
                  <a:cubicBezTo>
                    <a:pt x="11" y="11694"/>
                    <a:pt x="1" y="11734"/>
                    <a:pt x="6" y="11780"/>
                  </a:cubicBezTo>
                  <a:cubicBezTo>
                    <a:pt x="11" y="11968"/>
                    <a:pt x="167" y="12118"/>
                    <a:pt x="354" y="12118"/>
                  </a:cubicBezTo>
                  <a:cubicBezTo>
                    <a:pt x="358" y="12118"/>
                    <a:pt x="361" y="12118"/>
                    <a:pt x="364" y="12118"/>
                  </a:cubicBezTo>
                  <a:lnTo>
                    <a:pt x="7284" y="12118"/>
                  </a:lnTo>
                  <a:cubicBezTo>
                    <a:pt x="7561" y="12102"/>
                    <a:pt x="7803" y="11916"/>
                    <a:pt x="7879" y="11654"/>
                  </a:cubicBezTo>
                  <a:lnTo>
                    <a:pt x="10878" y="464"/>
                  </a:lnTo>
                  <a:cubicBezTo>
                    <a:pt x="10893" y="424"/>
                    <a:pt x="10898" y="378"/>
                    <a:pt x="10898" y="338"/>
                  </a:cubicBezTo>
                  <a:cubicBezTo>
                    <a:pt x="10893" y="145"/>
                    <a:pt x="10737" y="0"/>
                    <a:pt x="10545" y="0"/>
                  </a:cubicBezTo>
                  <a:close/>
                </a:path>
              </a:pathLst>
            </a:custGeom>
            <a:solidFill>
              <a:srgbClr val="CF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504;p35"/>
            <p:cNvSpPr/>
            <p:nvPr/>
          </p:nvSpPr>
          <p:spPr>
            <a:xfrm>
              <a:off x="4179845" y="-2227286"/>
              <a:ext cx="1323652" cy="1501702"/>
            </a:xfrm>
            <a:custGeom>
              <a:avLst/>
              <a:gdLst/>
              <a:ahLst/>
              <a:cxnLst/>
              <a:rect l="l" t="t" r="r" b="b"/>
              <a:pathLst>
                <a:path w="9709" h="11015" extrusionOk="0">
                  <a:moveTo>
                    <a:pt x="2954" y="1"/>
                  </a:moveTo>
                  <a:lnTo>
                    <a:pt x="1" y="11014"/>
                  </a:lnTo>
                  <a:lnTo>
                    <a:pt x="6760" y="11014"/>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505;p35"/>
            <p:cNvSpPr/>
            <p:nvPr/>
          </p:nvSpPr>
          <p:spPr>
            <a:xfrm>
              <a:off x="4316587" y="-1997157"/>
              <a:ext cx="1050851" cy="1041853"/>
            </a:xfrm>
            <a:custGeom>
              <a:avLst/>
              <a:gdLst/>
              <a:ahLst/>
              <a:cxnLst/>
              <a:rect l="l" t="t" r="r" b="b"/>
              <a:pathLst>
                <a:path w="7708" h="7642" extrusionOk="0">
                  <a:moveTo>
                    <a:pt x="6204" y="1"/>
                  </a:moveTo>
                  <a:cubicBezTo>
                    <a:pt x="5202" y="1"/>
                    <a:pt x="3662" y="985"/>
                    <a:pt x="2344" y="2557"/>
                  </a:cubicBezTo>
                  <a:cubicBezTo>
                    <a:pt x="676" y="4543"/>
                    <a:pt x="1" y="6725"/>
                    <a:pt x="832" y="7426"/>
                  </a:cubicBezTo>
                  <a:cubicBezTo>
                    <a:pt x="1008" y="7572"/>
                    <a:pt x="1236" y="7641"/>
                    <a:pt x="1503" y="7641"/>
                  </a:cubicBezTo>
                  <a:cubicBezTo>
                    <a:pt x="2504" y="7641"/>
                    <a:pt x="4046" y="6660"/>
                    <a:pt x="5364" y="5087"/>
                  </a:cubicBezTo>
                  <a:cubicBezTo>
                    <a:pt x="7032" y="3101"/>
                    <a:pt x="7707" y="919"/>
                    <a:pt x="6876" y="218"/>
                  </a:cubicBezTo>
                  <a:cubicBezTo>
                    <a:pt x="6700" y="71"/>
                    <a:pt x="6471" y="1"/>
                    <a:pt x="6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506;p35"/>
            <p:cNvSpPr/>
            <p:nvPr/>
          </p:nvSpPr>
          <p:spPr>
            <a:xfrm>
              <a:off x="4608611" y="-1813517"/>
              <a:ext cx="547102" cy="674846"/>
            </a:xfrm>
            <a:custGeom>
              <a:avLst/>
              <a:gdLst/>
              <a:ahLst/>
              <a:cxnLst/>
              <a:rect l="l" t="t" r="r" b="b"/>
              <a:pathLst>
                <a:path w="4013" h="4950" extrusionOk="0">
                  <a:moveTo>
                    <a:pt x="2062" y="2062"/>
                  </a:moveTo>
                  <a:lnTo>
                    <a:pt x="1740" y="2530"/>
                  </a:lnTo>
                  <a:cubicBezTo>
                    <a:pt x="1725" y="2551"/>
                    <a:pt x="1704" y="2566"/>
                    <a:pt x="1679" y="2566"/>
                  </a:cubicBezTo>
                  <a:cubicBezTo>
                    <a:pt x="1659" y="2566"/>
                    <a:pt x="1639" y="2551"/>
                    <a:pt x="1639" y="2530"/>
                  </a:cubicBezTo>
                  <a:lnTo>
                    <a:pt x="1578" y="2067"/>
                  </a:lnTo>
                  <a:lnTo>
                    <a:pt x="1437" y="2289"/>
                  </a:lnTo>
                  <a:cubicBezTo>
                    <a:pt x="1427" y="2309"/>
                    <a:pt x="1402" y="2324"/>
                    <a:pt x="1377" y="2324"/>
                  </a:cubicBezTo>
                  <a:lnTo>
                    <a:pt x="1059" y="2324"/>
                  </a:lnTo>
                  <a:cubicBezTo>
                    <a:pt x="1236" y="2692"/>
                    <a:pt x="1165" y="3292"/>
                    <a:pt x="1135" y="3498"/>
                  </a:cubicBezTo>
                  <a:lnTo>
                    <a:pt x="1790" y="3498"/>
                  </a:lnTo>
                  <a:cubicBezTo>
                    <a:pt x="1941" y="3070"/>
                    <a:pt x="2168" y="2667"/>
                    <a:pt x="2461" y="2314"/>
                  </a:cubicBezTo>
                  <a:lnTo>
                    <a:pt x="2133" y="2314"/>
                  </a:lnTo>
                  <a:cubicBezTo>
                    <a:pt x="2130" y="2314"/>
                    <a:pt x="2128" y="2315"/>
                    <a:pt x="2125" y="2315"/>
                  </a:cubicBezTo>
                  <a:cubicBezTo>
                    <a:pt x="2108" y="2315"/>
                    <a:pt x="2092" y="2301"/>
                    <a:pt x="2088" y="2283"/>
                  </a:cubicBezTo>
                  <a:lnTo>
                    <a:pt x="2062" y="2062"/>
                  </a:lnTo>
                  <a:close/>
                  <a:moveTo>
                    <a:pt x="2375" y="0"/>
                  </a:moveTo>
                  <a:cubicBezTo>
                    <a:pt x="1291" y="0"/>
                    <a:pt x="263" y="887"/>
                    <a:pt x="97" y="1880"/>
                  </a:cubicBezTo>
                  <a:cubicBezTo>
                    <a:pt x="1" y="2324"/>
                    <a:pt x="142" y="2777"/>
                    <a:pt x="470" y="3085"/>
                  </a:cubicBezTo>
                  <a:lnTo>
                    <a:pt x="470" y="3503"/>
                  </a:lnTo>
                  <a:lnTo>
                    <a:pt x="1029" y="3503"/>
                  </a:lnTo>
                  <a:cubicBezTo>
                    <a:pt x="1059" y="3281"/>
                    <a:pt x="1130" y="2626"/>
                    <a:pt x="913" y="2309"/>
                  </a:cubicBezTo>
                  <a:cubicBezTo>
                    <a:pt x="898" y="2289"/>
                    <a:pt x="898" y="2268"/>
                    <a:pt x="913" y="2253"/>
                  </a:cubicBezTo>
                  <a:cubicBezTo>
                    <a:pt x="923" y="2233"/>
                    <a:pt x="943" y="2223"/>
                    <a:pt x="969" y="2223"/>
                  </a:cubicBezTo>
                  <a:lnTo>
                    <a:pt x="1362" y="2223"/>
                  </a:lnTo>
                  <a:lnTo>
                    <a:pt x="1568" y="1895"/>
                  </a:lnTo>
                  <a:cubicBezTo>
                    <a:pt x="1578" y="1875"/>
                    <a:pt x="1604" y="1860"/>
                    <a:pt x="1629" y="1860"/>
                  </a:cubicBezTo>
                  <a:cubicBezTo>
                    <a:pt x="1649" y="1860"/>
                    <a:pt x="1669" y="1875"/>
                    <a:pt x="1669" y="1895"/>
                  </a:cubicBezTo>
                  <a:lnTo>
                    <a:pt x="1730" y="2369"/>
                  </a:lnTo>
                  <a:lnTo>
                    <a:pt x="2057" y="1890"/>
                  </a:lnTo>
                  <a:cubicBezTo>
                    <a:pt x="2072" y="1870"/>
                    <a:pt x="2093" y="1860"/>
                    <a:pt x="2118" y="1860"/>
                  </a:cubicBezTo>
                  <a:cubicBezTo>
                    <a:pt x="2120" y="1859"/>
                    <a:pt x="2123" y="1859"/>
                    <a:pt x="2126" y="1859"/>
                  </a:cubicBezTo>
                  <a:cubicBezTo>
                    <a:pt x="2143" y="1859"/>
                    <a:pt x="2158" y="1873"/>
                    <a:pt x="2158" y="1890"/>
                  </a:cubicBezTo>
                  <a:lnTo>
                    <a:pt x="2193" y="2213"/>
                  </a:lnTo>
                  <a:lnTo>
                    <a:pt x="2581" y="2213"/>
                  </a:lnTo>
                  <a:cubicBezTo>
                    <a:pt x="2585" y="2212"/>
                    <a:pt x="2588" y="2212"/>
                    <a:pt x="2591" y="2212"/>
                  </a:cubicBezTo>
                  <a:cubicBezTo>
                    <a:pt x="2607" y="2212"/>
                    <a:pt x="2618" y="2221"/>
                    <a:pt x="2622" y="2238"/>
                  </a:cubicBezTo>
                  <a:cubicBezTo>
                    <a:pt x="2627" y="2258"/>
                    <a:pt x="2617" y="2278"/>
                    <a:pt x="2602" y="2289"/>
                  </a:cubicBezTo>
                  <a:cubicBezTo>
                    <a:pt x="2284" y="2641"/>
                    <a:pt x="2042" y="3055"/>
                    <a:pt x="1891" y="3498"/>
                  </a:cubicBezTo>
                  <a:lnTo>
                    <a:pt x="2395" y="3498"/>
                  </a:lnTo>
                  <a:lnTo>
                    <a:pt x="2622" y="3085"/>
                  </a:lnTo>
                  <a:cubicBezTo>
                    <a:pt x="3086" y="2808"/>
                    <a:pt x="3443" y="2384"/>
                    <a:pt x="3640" y="1880"/>
                  </a:cubicBezTo>
                  <a:cubicBezTo>
                    <a:pt x="4013" y="887"/>
                    <a:pt x="3459" y="0"/>
                    <a:pt x="2375" y="0"/>
                  </a:cubicBezTo>
                  <a:close/>
                  <a:moveTo>
                    <a:pt x="475" y="3619"/>
                  </a:moveTo>
                  <a:cubicBezTo>
                    <a:pt x="394" y="3619"/>
                    <a:pt x="323" y="3670"/>
                    <a:pt x="298" y="3750"/>
                  </a:cubicBezTo>
                  <a:cubicBezTo>
                    <a:pt x="278" y="3816"/>
                    <a:pt x="333" y="3871"/>
                    <a:pt x="414" y="3871"/>
                  </a:cubicBezTo>
                  <a:lnTo>
                    <a:pt x="2254" y="3871"/>
                  </a:lnTo>
                  <a:cubicBezTo>
                    <a:pt x="2340" y="3871"/>
                    <a:pt x="2415" y="3826"/>
                    <a:pt x="2450" y="3750"/>
                  </a:cubicBezTo>
                  <a:cubicBezTo>
                    <a:pt x="2471" y="3675"/>
                    <a:pt x="2425" y="3619"/>
                    <a:pt x="2345" y="3619"/>
                  </a:cubicBezTo>
                  <a:close/>
                  <a:moveTo>
                    <a:pt x="439" y="4007"/>
                  </a:moveTo>
                  <a:cubicBezTo>
                    <a:pt x="359" y="4007"/>
                    <a:pt x="293" y="4058"/>
                    <a:pt x="268" y="4133"/>
                  </a:cubicBezTo>
                  <a:cubicBezTo>
                    <a:pt x="253" y="4194"/>
                    <a:pt x="308" y="4249"/>
                    <a:pt x="384" y="4249"/>
                  </a:cubicBezTo>
                  <a:lnTo>
                    <a:pt x="2088" y="4249"/>
                  </a:lnTo>
                  <a:cubicBezTo>
                    <a:pt x="2163" y="4249"/>
                    <a:pt x="2239" y="4204"/>
                    <a:pt x="2269" y="4133"/>
                  </a:cubicBezTo>
                  <a:cubicBezTo>
                    <a:pt x="2294" y="4063"/>
                    <a:pt x="2244" y="4007"/>
                    <a:pt x="2163" y="4007"/>
                  </a:cubicBezTo>
                  <a:close/>
                  <a:moveTo>
                    <a:pt x="399" y="4370"/>
                  </a:moveTo>
                  <a:cubicBezTo>
                    <a:pt x="327" y="4370"/>
                    <a:pt x="262" y="4419"/>
                    <a:pt x="243" y="4486"/>
                  </a:cubicBezTo>
                  <a:cubicBezTo>
                    <a:pt x="228" y="4552"/>
                    <a:pt x="278" y="4602"/>
                    <a:pt x="359" y="4602"/>
                  </a:cubicBezTo>
                  <a:lnTo>
                    <a:pt x="1926" y="4602"/>
                  </a:lnTo>
                  <a:cubicBezTo>
                    <a:pt x="2002" y="4602"/>
                    <a:pt x="2072" y="4557"/>
                    <a:pt x="2103" y="4486"/>
                  </a:cubicBezTo>
                  <a:cubicBezTo>
                    <a:pt x="2123" y="4421"/>
                    <a:pt x="2077" y="4370"/>
                    <a:pt x="1997" y="4370"/>
                  </a:cubicBezTo>
                  <a:lnTo>
                    <a:pt x="409" y="4370"/>
                  </a:lnTo>
                  <a:cubicBezTo>
                    <a:pt x="406" y="4370"/>
                    <a:pt x="402" y="4370"/>
                    <a:pt x="399" y="4370"/>
                  </a:cubicBezTo>
                  <a:close/>
                  <a:moveTo>
                    <a:pt x="545" y="4723"/>
                  </a:moveTo>
                  <a:cubicBezTo>
                    <a:pt x="515" y="4849"/>
                    <a:pt x="742" y="4950"/>
                    <a:pt x="1044" y="4950"/>
                  </a:cubicBezTo>
                  <a:lnTo>
                    <a:pt x="1054" y="4950"/>
                  </a:lnTo>
                  <a:cubicBezTo>
                    <a:pt x="1357" y="4950"/>
                    <a:pt x="1634" y="4849"/>
                    <a:pt x="1669" y="47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507;p35"/>
            <p:cNvSpPr/>
            <p:nvPr/>
          </p:nvSpPr>
          <p:spPr>
            <a:xfrm>
              <a:off x="3713997" y="-2227286"/>
              <a:ext cx="1323652" cy="1501702"/>
            </a:xfrm>
            <a:custGeom>
              <a:avLst/>
              <a:gdLst/>
              <a:ahLst/>
              <a:cxnLst/>
              <a:rect l="l" t="t" r="r" b="b"/>
              <a:pathLst>
                <a:path w="9709" h="11015" extrusionOk="0">
                  <a:moveTo>
                    <a:pt x="0" y="1"/>
                  </a:moveTo>
                  <a:lnTo>
                    <a:pt x="2954" y="11014"/>
                  </a:lnTo>
                  <a:lnTo>
                    <a:pt x="9708" y="11014"/>
                  </a:lnTo>
                  <a:lnTo>
                    <a:pt x="67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508;p35"/>
            <p:cNvSpPr/>
            <p:nvPr/>
          </p:nvSpPr>
          <p:spPr>
            <a:xfrm>
              <a:off x="4011475" y="-1996884"/>
              <a:ext cx="728561" cy="1041580"/>
            </a:xfrm>
            <a:custGeom>
              <a:avLst/>
              <a:gdLst/>
              <a:ahLst/>
              <a:cxnLst/>
              <a:rect l="l" t="t" r="r" b="b"/>
              <a:pathLst>
                <a:path w="5344" h="7640" extrusionOk="0">
                  <a:moveTo>
                    <a:pt x="2967" y="1"/>
                  </a:moveTo>
                  <a:cubicBezTo>
                    <a:pt x="1719" y="1"/>
                    <a:pt x="541" y="1509"/>
                    <a:pt x="278" y="3502"/>
                  </a:cubicBezTo>
                  <a:cubicBezTo>
                    <a:pt x="1" y="5604"/>
                    <a:pt x="848" y="7449"/>
                    <a:pt x="2173" y="7626"/>
                  </a:cubicBezTo>
                  <a:cubicBezTo>
                    <a:pt x="2241" y="7635"/>
                    <a:pt x="2309" y="7639"/>
                    <a:pt x="2377" y="7639"/>
                  </a:cubicBezTo>
                  <a:cubicBezTo>
                    <a:pt x="3625" y="7639"/>
                    <a:pt x="4803" y="6131"/>
                    <a:pt x="5066" y="4138"/>
                  </a:cubicBezTo>
                  <a:cubicBezTo>
                    <a:pt x="5344" y="2036"/>
                    <a:pt x="4497" y="186"/>
                    <a:pt x="3171" y="14"/>
                  </a:cubicBezTo>
                  <a:cubicBezTo>
                    <a:pt x="3103" y="5"/>
                    <a:pt x="3035" y="1"/>
                    <a:pt x="2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509;p35"/>
            <p:cNvSpPr/>
            <p:nvPr/>
          </p:nvSpPr>
          <p:spPr>
            <a:xfrm>
              <a:off x="4079504" y="-1795657"/>
              <a:ext cx="589774" cy="638445"/>
            </a:xfrm>
            <a:custGeom>
              <a:avLst/>
              <a:gdLst/>
              <a:ahLst/>
              <a:cxnLst/>
              <a:rect l="l" t="t" r="r" b="b"/>
              <a:pathLst>
                <a:path w="4326" h="4683" extrusionOk="0">
                  <a:moveTo>
                    <a:pt x="2178" y="630"/>
                  </a:moveTo>
                  <a:cubicBezTo>
                    <a:pt x="2460" y="645"/>
                    <a:pt x="2702" y="837"/>
                    <a:pt x="2783" y="1104"/>
                  </a:cubicBezTo>
                  <a:lnTo>
                    <a:pt x="2783" y="1109"/>
                  </a:lnTo>
                  <a:cubicBezTo>
                    <a:pt x="2854" y="1291"/>
                    <a:pt x="2763" y="1492"/>
                    <a:pt x="2586" y="1563"/>
                  </a:cubicBezTo>
                  <a:cubicBezTo>
                    <a:pt x="2545" y="1575"/>
                    <a:pt x="2503" y="1584"/>
                    <a:pt x="2459" y="1584"/>
                  </a:cubicBezTo>
                  <a:cubicBezTo>
                    <a:pt x="2450" y="1584"/>
                    <a:pt x="2440" y="1584"/>
                    <a:pt x="2430" y="1583"/>
                  </a:cubicBezTo>
                  <a:cubicBezTo>
                    <a:pt x="2153" y="1568"/>
                    <a:pt x="1906" y="1381"/>
                    <a:pt x="1830" y="1109"/>
                  </a:cubicBezTo>
                  <a:cubicBezTo>
                    <a:pt x="1760" y="928"/>
                    <a:pt x="1846" y="726"/>
                    <a:pt x="2027" y="655"/>
                  </a:cubicBezTo>
                  <a:cubicBezTo>
                    <a:pt x="2072" y="635"/>
                    <a:pt x="2128" y="630"/>
                    <a:pt x="2178" y="630"/>
                  </a:cubicBezTo>
                  <a:close/>
                  <a:moveTo>
                    <a:pt x="1835" y="0"/>
                  </a:moveTo>
                  <a:lnTo>
                    <a:pt x="1866" y="177"/>
                  </a:lnTo>
                  <a:cubicBezTo>
                    <a:pt x="1760" y="202"/>
                    <a:pt x="1659" y="247"/>
                    <a:pt x="1573" y="313"/>
                  </a:cubicBezTo>
                  <a:lnTo>
                    <a:pt x="1402" y="197"/>
                  </a:lnTo>
                  <a:lnTo>
                    <a:pt x="1221" y="444"/>
                  </a:lnTo>
                  <a:lnTo>
                    <a:pt x="1377" y="585"/>
                  </a:lnTo>
                  <a:cubicBezTo>
                    <a:pt x="1336" y="691"/>
                    <a:pt x="1321" y="802"/>
                    <a:pt x="1326" y="913"/>
                  </a:cubicBezTo>
                  <a:lnTo>
                    <a:pt x="1150" y="928"/>
                  </a:lnTo>
                  <a:lnTo>
                    <a:pt x="1246" y="1275"/>
                  </a:lnTo>
                  <a:lnTo>
                    <a:pt x="1432" y="1296"/>
                  </a:lnTo>
                  <a:cubicBezTo>
                    <a:pt x="1488" y="1412"/>
                    <a:pt x="1563" y="1522"/>
                    <a:pt x="1654" y="1618"/>
                  </a:cubicBezTo>
                  <a:lnTo>
                    <a:pt x="1573" y="1759"/>
                  </a:lnTo>
                  <a:lnTo>
                    <a:pt x="1891" y="2006"/>
                  </a:lnTo>
                  <a:lnTo>
                    <a:pt x="2002" y="1890"/>
                  </a:lnTo>
                  <a:cubicBezTo>
                    <a:pt x="2113" y="1956"/>
                    <a:pt x="2234" y="2001"/>
                    <a:pt x="2360" y="2026"/>
                  </a:cubicBezTo>
                  <a:lnTo>
                    <a:pt x="2425" y="2208"/>
                  </a:lnTo>
                  <a:lnTo>
                    <a:pt x="2778" y="2208"/>
                  </a:lnTo>
                  <a:lnTo>
                    <a:pt x="2743" y="2026"/>
                  </a:lnTo>
                  <a:cubicBezTo>
                    <a:pt x="2849" y="2006"/>
                    <a:pt x="2949" y="1961"/>
                    <a:pt x="3035" y="1890"/>
                  </a:cubicBezTo>
                  <a:lnTo>
                    <a:pt x="3206" y="2006"/>
                  </a:lnTo>
                  <a:lnTo>
                    <a:pt x="3388" y="1759"/>
                  </a:lnTo>
                  <a:lnTo>
                    <a:pt x="3237" y="1623"/>
                  </a:lnTo>
                  <a:cubicBezTo>
                    <a:pt x="3277" y="1517"/>
                    <a:pt x="3292" y="1406"/>
                    <a:pt x="3282" y="1296"/>
                  </a:cubicBezTo>
                  <a:lnTo>
                    <a:pt x="3463" y="1280"/>
                  </a:lnTo>
                  <a:lnTo>
                    <a:pt x="3368" y="933"/>
                  </a:lnTo>
                  <a:lnTo>
                    <a:pt x="3181" y="913"/>
                  </a:lnTo>
                  <a:cubicBezTo>
                    <a:pt x="3126" y="797"/>
                    <a:pt x="3050" y="686"/>
                    <a:pt x="2959" y="590"/>
                  </a:cubicBezTo>
                  <a:lnTo>
                    <a:pt x="3040" y="449"/>
                  </a:lnTo>
                  <a:lnTo>
                    <a:pt x="2723" y="197"/>
                  </a:lnTo>
                  <a:lnTo>
                    <a:pt x="2612" y="313"/>
                  </a:lnTo>
                  <a:cubicBezTo>
                    <a:pt x="2501" y="252"/>
                    <a:pt x="2380" y="207"/>
                    <a:pt x="2254" y="182"/>
                  </a:cubicBezTo>
                  <a:lnTo>
                    <a:pt x="2188" y="0"/>
                  </a:lnTo>
                  <a:close/>
                  <a:moveTo>
                    <a:pt x="3490" y="2508"/>
                  </a:moveTo>
                  <a:cubicBezTo>
                    <a:pt x="3498" y="2508"/>
                    <a:pt x="3506" y="2509"/>
                    <a:pt x="3514" y="2510"/>
                  </a:cubicBezTo>
                  <a:cubicBezTo>
                    <a:pt x="3690" y="2515"/>
                    <a:pt x="3841" y="2636"/>
                    <a:pt x="3892" y="2813"/>
                  </a:cubicBezTo>
                  <a:cubicBezTo>
                    <a:pt x="3937" y="2924"/>
                    <a:pt x="3882" y="3055"/>
                    <a:pt x="3766" y="3100"/>
                  </a:cubicBezTo>
                  <a:cubicBezTo>
                    <a:pt x="3736" y="3110"/>
                    <a:pt x="3705" y="3115"/>
                    <a:pt x="3675" y="3115"/>
                  </a:cubicBezTo>
                  <a:cubicBezTo>
                    <a:pt x="3494" y="3105"/>
                    <a:pt x="3343" y="2984"/>
                    <a:pt x="3292" y="2813"/>
                  </a:cubicBezTo>
                  <a:cubicBezTo>
                    <a:pt x="3247" y="2692"/>
                    <a:pt x="3307" y="2566"/>
                    <a:pt x="3423" y="2520"/>
                  </a:cubicBezTo>
                  <a:cubicBezTo>
                    <a:pt x="3445" y="2513"/>
                    <a:pt x="3467" y="2508"/>
                    <a:pt x="3490" y="2508"/>
                  </a:cubicBezTo>
                  <a:close/>
                  <a:moveTo>
                    <a:pt x="3292" y="2107"/>
                  </a:moveTo>
                  <a:lnTo>
                    <a:pt x="3312" y="2223"/>
                  </a:lnTo>
                  <a:cubicBezTo>
                    <a:pt x="3247" y="2238"/>
                    <a:pt x="3181" y="2268"/>
                    <a:pt x="3131" y="2309"/>
                  </a:cubicBezTo>
                  <a:lnTo>
                    <a:pt x="3020" y="2233"/>
                  </a:lnTo>
                  <a:lnTo>
                    <a:pt x="2904" y="2394"/>
                  </a:lnTo>
                  <a:lnTo>
                    <a:pt x="3000" y="2480"/>
                  </a:lnTo>
                  <a:cubicBezTo>
                    <a:pt x="2975" y="2546"/>
                    <a:pt x="2964" y="2616"/>
                    <a:pt x="2970" y="2687"/>
                  </a:cubicBezTo>
                  <a:lnTo>
                    <a:pt x="2854" y="2697"/>
                  </a:lnTo>
                  <a:lnTo>
                    <a:pt x="2914" y="2924"/>
                  </a:lnTo>
                  <a:lnTo>
                    <a:pt x="3030" y="2934"/>
                  </a:lnTo>
                  <a:cubicBezTo>
                    <a:pt x="3070" y="3009"/>
                    <a:pt x="3116" y="3080"/>
                    <a:pt x="3171" y="3140"/>
                  </a:cubicBezTo>
                  <a:lnTo>
                    <a:pt x="3121" y="3226"/>
                  </a:lnTo>
                  <a:lnTo>
                    <a:pt x="3322" y="3387"/>
                  </a:lnTo>
                  <a:lnTo>
                    <a:pt x="3393" y="3312"/>
                  </a:lnTo>
                  <a:cubicBezTo>
                    <a:pt x="3463" y="3352"/>
                    <a:pt x="3544" y="3382"/>
                    <a:pt x="3625" y="3397"/>
                  </a:cubicBezTo>
                  <a:lnTo>
                    <a:pt x="3665" y="3513"/>
                  </a:lnTo>
                  <a:lnTo>
                    <a:pt x="3892" y="3513"/>
                  </a:lnTo>
                  <a:lnTo>
                    <a:pt x="3872" y="3397"/>
                  </a:lnTo>
                  <a:cubicBezTo>
                    <a:pt x="3937" y="3382"/>
                    <a:pt x="3998" y="3357"/>
                    <a:pt x="4053" y="3312"/>
                  </a:cubicBezTo>
                  <a:lnTo>
                    <a:pt x="4164" y="3387"/>
                  </a:lnTo>
                  <a:lnTo>
                    <a:pt x="4280" y="3226"/>
                  </a:lnTo>
                  <a:lnTo>
                    <a:pt x="4179" y="3140"/>
                  </a:lnTo>
                  <a:cubicBezTo>
                    <a:pt x="4204" y="3075"/>
                    <a:pt x="4214" y="3004"/>
                    <a:pt x="4209" y="2934"/>
                  </a:cubicBezTo>
                  <a:lnTo>
                    <a:pt x="4325" y="2924"/>
                  </a:lnTo>
                  <a:lnTo>
                    <a:pt x="4270" y="2697"/>
                  </a:lnTo>
                  <a:lnTo>
                    <a:pt x="4154" y="2687"/>
                  </a:lnTo>
                  <a:cubicBezTo>
                    <a:pt x="4114" y="2611"/>
                    <a:pt x="4068" y="2546"/>
                    <a:pt x="4013" y="2480"/>
                  </a:cubicBezTo>
                  <a:lnTo>
                    <a:pt x="4063" y="2394"/>
                  </a:lnTo>
                  <a:lnTo>
                    <a:pt x="3862" y="2233"/>
                  </a:lnTo>
                  <a:lnTo>
                    <a:pt x="3791" y="2309"/>
                  </a:lnTo>
                  <a:cubicBezTo>
                    <a:pt x="3721" y="2268"/>
                    <a:pt x="3640" y="2238"/>
                    <a:pt x="3559" y="2223"/>
                  </a:cubicBezTo>
                  <a:lnTo>
                    <a:pt x="3519" y="2107"/>
                  </a:lnTo>
                  <a:close/>
                  <a:moveTo>
                    <a:pt x="1311" y="2667"/>
                  </a:moveTo>
                  <a:cubicBezTo>
                    <a:pt x="1669" y="2687"/>
                    <a:pt x="1982" y="2929"/>
                    <a:pt x="2082" y="3276"/>
                  </a:cubicBezTo>
                  <a:cubicBezTo>
                    <a:pt x="2173" y="3609"/>
                    <a:pt x="1972" y="3881"/>
                    <a:pt x="1639" y="3881"/>
                  </a:cubicBezTo>
                  <a:cubicBezTo>
                    <a:pt x="1276" y="3861"/>
                    <a:pt x="968" y="3619"/>
                    <a:pt x="868" y="3276"/>
                  </a:cubicBezTo>
                  <a:cubicBezTo>
                    <a:pt x="777" y="2939"/>
                    <a:pt x="979" y="2667"/>
                    <a:pt x="1311" y="2667"/>
                  </a:cubicBezTo>
                  <a:close/>
                  <a:moveTo>
                    <a:pt x="868" y="1855"/>
                  </a:moveTo>
                  <a:lnTo>
                    <a:pt x="908" y="2087"/>
                  </a:lnTo>
                  <a:cubicBezTo>
                    <a:pt x="772" y="2117"/>
                    <a:pt x="646" y="2178"/>
                    <a:pt x="540" y="2263"/>
                  </a:cubicBezTo>
                  <a:lnTo>
                    <a:pt x="328" y="2112"/>
                  </a:lnTo>
                  <a:lnTo>
                    <a:pt x="96" y="2430"/>
                  </a:lnTo>
                  <a:lnTo>
                    <a:pt x="293" y="2611"/>
                  </a:lnTo>
                  <a:cubicBezTo>
                    <a:pt x="238" y="2742"/>
                    <a:pt x="217" y="2883"/>
                    <a:pt x="228" y="3024"/>
                  </a:cubicBezTo>
                  <a:lnTo>
                    <a:pt x="1" y="3045"/>
                  </a:lnTo>
                  <a:lnTo>
                    <a:pt x="122" y="3493"/>
                  </a:lnTo>
                  <a:lnTo>
                    <a:pt x="354" y="3513"/>
                  </a:lnTo>
                  <a:cubicBezTo>
                    <a:pt x="424" y="3670"/>
                    <a:pt x="520" y="3806"/>
                    <a:pt x="636" y="3932"/>
                  </a:cubicBezTo>
                  <a:lnTo>
                    <a:pt x="535" y="4108"/>
                  </a:lnTo>
                  <a:lnTo>
                    <a:pt x="938" y="4431"/>
                  </a:lnTo>
                  <a:lnTo>
                    <a:pt x="1079" y="4280"/>
                  </a:lnTo>
                  <a:cubicBezTo>
                    <a:pt x="1221" y="4360"/>
                    <a:pt x="1382" y="4421"/>
                    <a:pt x="1543" y="4451"/>
                  </a:cubicBezTo>
                  <a:lnTo>
                    <a:pt x="1629" y="4683"/>
                  </a:lnTo>
                  <a:lnTo>
                    <a:pt x="2072" y="4683"/>
                  </a:lnTo>
                  <a:lnTo>
                    <a:pt x="2032" y="4451"/>
                  </a:lnTo>
                  <a:cubicBezTo>
                    <a:pt x="2168" y="4421"/>
                    <a:pt x="2294" y="4365"/>
                    <a:pt x="2400" y="4280"/>
                  </a:cubicBezTo>
                  <a:lnTo>
                    <a:pt x="2622" y="4431"/>
                  </a:lnTo>
                  <a:lnTo>
                    <a:pt x="2854" y="4108"/>
                  </a:lnTo>
                  <a:lnTo>
                    <a:pt x="2657" y="3932"/>
                  </a:lnTo>
                  <a:cubicBezTo>
                    <a:pt x="2707" y="3801"/>
                    <a:pt x="2728" y="3660"/>
                    <a:pt x="2717" y="3513"/>
                  </a:cubicBezTo>
                  <a:lnTo>
                    <a:pt x="2949" y="3498"/>
                  </a:lnTo>
                  <a:lnTo>
                    <a:pt x="2833" y="3050"/>
                  </a:lnTo>
                  <a:lnTo>
                    <a:pt x="2597" y="3030"/>
                  </a:lnTo>
                  <a:cubicBezTo>
                    <a:pt x="2526" y="2878"/>
                    <a:pt x="2430" y="2737"/>
                    <a:pt x="2314" y="2616"/>
                  </a:cubicBezTo>
                  <a:lnTo>
                    <a:pt x="2415" y="2435"/>
                  </a:lnTo>
                  <a:lnTo>
                    <a:pt x="2002" y="2112"/>
                  </a:lnTo>
                  <a:lnTo>
                    <a:pt x="1866" y="2263"/>
                  </a:lnTo>
                  <a:cubicBezTo>
                    <a:pt x="1720" y="2178"/>
                    <a:pt x="1563" y="2122"/>
                    <a:pt x="1397" y="2087"/>
                  </a:cubicBezTo>
                  <a:lnTo>
                    <a:pt x="1316" y="185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510;p35"/>
            <p:cNvSpPr/>
            <p:nvPr/>
          </p:nvSpPr>
          <p:spPr>
            <a:xfrm>
              <a:off x="4139354" y="-3956118"/>
              <a:ext cx="1498158" cy="1652077"/>
            </a:xfrm>
            <a:custGeom>
              <a:avLst/>
              <a:gdLst/>
              <a:ahLst/>
              <a:cxnLst/>
              <a:rect l="l" t="t" r="r" b="b"/>
              <a:pathLst>
                <a:path w="10989" h="12118" extrusionOk="0">
                  <a:moveTo>
                    <a:pt x="409" y="0"/>
                  </a:moveTo>
                  <a:cubicBezTo>
                    <a:pt x="363" y="0"/>
                    <a:pt x="318" y="5"/>
                    <a:pt x="277" y="20"/>
                  </a:cubicBezTo>
                  <a:cubicBezTo>
                    <a:pt x="96" y="86"/>
                    <a:pt x="0" y="282"/>
                    <a:pt x="66" y="464"/>
                  </a:cubicBezTo>
                  <a:lnTo>
                    <a:pt x="3065" y="11654"/>
                  </a:lnTo>
                  <a:cubicBezTo>
                    <a:pt x="3140" y="11916"/>
                    <a:pt x="3377" y="12102"/>
                    <a:pt x="3655" y="12117"/>
                  </a:cubicBezTo>
                  <a:lnTo>
                    <a:pt x="10580" y="12117"/>
                  </a:lnTo>
                  <a:cubicBezTo>
                    <a:pt x="10625" y="12117"/>
                    <a:pt x="10671" y="12112"/>
                    <a:pt x="10711" y="12097"/>
                  </a:cubicBezTo>
                  <a:cubicBezTo>
                    <a:pt x="10892" y="12032"/>
                    <a:pt x="10988" y="11835"/>
                    <a:pt x="10923" y="11654"/>
                  </a:cubicBezTo>
                  <a:lnTo>
                    <a:pt x="7929" y="464"/>
                  </a:lnTo>
                  <a:cubicBezTo>
                    <a:pt x="7848" y="202"/>
                    <a:pt x="7611" y="15"/>
                    <a:pt x="7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511;p35"/>
            <p:cNvSpPr/>
            <p:nvPr/>
          </p:nvSpPr>
          <p:spPr>
            <a:xfrm>
              <a:off x="4226607" y="-3881272"/>
              <a:ext cx="1323652" cy="1502248"/>
            </a:xfrm>
            <a:custGeom>
              <a:avLst/>
              <a:gdLst/>
              <a:ahLst/>
              <a:cxnLst/>
              <a:rect l="l" t="t" r="r" b="b"/>
              <a:pathLst>
                <a:path w="9709" h="11019" extrusionOk="0">
                  <a:moveTo>
                    <a:pt x="0" y="1"/>
                  </a:moveTo>
                  <a:lnTo>
                    <a:pt x="2954" y="11019"/>
                  </a:lnTo>
                  <a:lnTo>
                    <a:pt x="9708" y="11019"/>
                  </a:lnTo>
                  <a:lnTo>
                    <a:pt x="6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512;p35"/>
            <p:cNvSpPr/>
            <p:nvPr/>
          </p:nvSpPr>
          <p:spPr>
            <a:xfrm>
              <a:off x="4523403" y="-3650733"/>
              <a:ext cx="728561" cy="1041308"/>
            </a:xfrm>
            <a:custGeom>
              <a:avLst/>
              <a:gdLst/>
              <a:ahLst/>
              <a:cxnLst/>
              <a:rect l="l" t="t" r="r" b="b"/>
              <a:pathLst>
                <a:path w="5344" h="7638" extrusionOk="0">
                  <a:moveTo>
                    <a:pt x="2977" y="0"/>
                  </a:moveTo>
                  <a:cubicBezTo>
                    <a:pt x="1723" y="0"/>
                    <a:pt x="541" y="1510"/>
                    <a:pt x="278" y="3506"/>
                  </a:cubicBezTo>
                  <a:cubicBezTo>
                    <a:pt x="1" y="5608"/>
                    <a:pt x="853" y="7453"/>
                    <a:pt x="2173" y="7624"/>
                  </a:cubicBezTo>
                  <a:cubicBezTo>
                    <a:pt x="2241" y="7633"/>
                    <a:pt x="2310" y="7638"/>
                    <a:pt x="2377" y="7638"/>
                  </a:cubicBezTo>
                  <a:cubicBezTo>
                    <a:pt x="3625" y="7638"/>
                    <a:pt x="4803" y="6130"/>
                    <a:pt x="5066" y="4136"/>
                  </a:cubicBezTo>
                  <a:cubicBezTo>
                    <a:pt x="5344" y="2034"/>
                    <a:pt x="4497" y="190"/>
                    <a:pt x="3176" y="13"/>
                  </a:cubicBezTo>
                  <a:cubicBezTo>
                    <a:pt x="3110" y="5"/>
                    <a:pt x="3043" y="0"/>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513;p35"/>
            <p:cNvSpPr/>
            <p:nvPr/>
          </p:nvSpPr>
          <p:spPr>
            <a:xfrm>
              <a:off x="4592115" y="-3196201"/>
              <a:ext cx="401499" cy="386366"/>
            </a:xfrm>
            <a:custGeom>
              <a:avLst/>
              <a:gdLst/>
              <a:ahLst/>
              <a:cxnLst/>
              <a:rect l="l" t="t" r="r" b="b"/>
              <a:pathLst>
                <a:path w="2945" h="2834" extrusionOk="0">
                  <a:moveTo>
                    <a:pt x="1306" y="807"/>
                  </a:moveTo>
                  <a:cubicBezTo>
                    <a:pt x="1669" y="827"/>
                    <a:pt x="1977" y="1074"/>
                    <a:pt x="2077" y="1417"/>
                  </a:cubicBezTo>
                  <a:cubicBezTo>
                    <a:pt x="2168" y="1750"/>
                    <a:pt x="1972" y="2027"/>
                    <a:pt x="1634" y="2027"/>
                  </a:cubicBezTo>
                  <a:cubicBezTo>
                    <a:pt x="1276" y="2007"/>
                    <a:pt x="969" y="1765"/>
                    <a:pt x="863" y="1417"/>
                  </a:cubicBezTo>
                  <a:cubicBezTo>
                    <a:pt x="777" y="1080"/>
                    <a:pt x="974" y="807"/>
                    <a:pt x="1306" y="807"/>
                  </a:cubicBezTo>
                  <a:close/>
                  <a:moveTo>
                    <a:pt x="873" y="1"/>
                  </a:moveTo>
                  <a:lnTo>
                    <a:pt x="913" y="233"/>
                  </a:lnTo>
                  <a:cubicBezTo>
                    <a:pt x="777" y="263"/>
                    <a:pt x="651" y="323"/>
                    <a:pt x="545" y="409"/>
                  </a:cubicBezTo>
                  <a:lnTo>
                    <a:pt x="323" y="258"/>
                  </a:lnTo>
                  <a:lnTo>
                    <a:pt x="92" y="575"/>
                  </a:lnTo>
                  <a:lnTo>
                    <a:pt x="288" y="757"/>
                  </a:lnTo>
                  <a:cubicBezTo>
                    <a:pt x="238" y="888"/>
                    <a:pt x="218" y="1029"/>
                    <a:pt x="228" y="1170"/>
                  </a:cubicBezTo>
                  <a:lnTo>
                    <a:pt x="1" y="1190"/>
                  </a:lnTo>
                  <a:lnTo>
                    <a:pt x="117" y="1639"/>
                  </a:lnTo>
                  <a:lnTo>
                    <a:pt x="349" y="1664"/>
                  </a:lnTo>
                  <a:cubicBezTo>
                    <a:pt x="424" y="1815"/>
                    <a:pt x="520" y="1957"/>
                    <a:pt x="636" y="2078"/>
                  </a:cubicBezTo>
                  <a:lnTo>
                    <a:pt x="535" y="2259"/>
                  </a:lnTo>
                  <a:lnTo>
                    <a:pt x="938" y="2577"/>
                  </a:lnTo>
                  <a:lnTo>
                    <a:pt x="1074" y="2425"/>
                  </a:lnTo>
                  <a:cubicBezTo>
                    <a:pt x="1221" y="2506"/>
                    <a:pt x="1377" y="2566"/>
                    <a:pt x="1543" y="2597"/>
                  </a:cubicBezTo>
                  <a:lnTo>
                    <a:pt x="1624" y="2834"/>
                  </a:lnTo>
                  <a:lnTo>
                    <a:pt x="2072" y="2834"/>
                  </a:lnTo>
                  <a:lnTo>
                    <a:pt x="2037" y="2597"/>
                  </a:lnTo>
                  <a:cubicBezTo>
                    <a:pt x="2168" y="2571"/>
                    <a:pt x="2294" y="2511"/>
                    <a:pt x="2405" y="2425"/>
                  </a:cubicBezTo>
                  <a:lnTo>
                    <a:pt x="2622" y="2577"/>
                  </a:lnTo>
                  <a:lnTo>
                    <a:pt x="2854" y="2259"/>
                  </a:lnTo>
                  <a:lnTo>
                    <a:pt x="2657" y="2078"/>
                  </a:lnTo>
                  <a:cubicBezTo>
                    <a:pt x="2708" y="1946"/>
                    <a:pt x="2733" y="1805"/>
                    <a:pt x="2723" y="1664"/>
                  </a:cubicBezTo>
                  <a:lnTo>
                    <a:pt x="2944" y="1639"/>
                  </a:lnTo>
                  <a:lnTo>
                    <a:pt x="2829" y="1190"/>
                  </a:lnTo>
                  <a:lnTo>
                    <a:pt x="2597" y="1170"/>
                  </a:lnTo>
                  <a:cubicBezTo>
                    <a:pt x="2521" y="1019"/>
                    <a:pt x="2425" y="878"/>
                    <a:pt x="2314" y="757"/>
                  </a:cubicBezTo>
                  <a:lnTo>
                    <a:pt x="2410" y="575"/>
                  </a:lnTo>
                  <a:lnTo>
                    <a:pt x="2012" y="258"/>
                  </a:lnTo>
                  <a:lnTo>
                    <a:pt x="1871" y="409"/>
                  </a:lnTo>
                  <a:cubicBezTo>
                    <a:pt x="1725" y="323"/>
                    <a:pt x="1568" y="268"/>
                    <a:pt x="1407" y="233"/>
                  </a:cubicBezTo>
                  <a:lnTo>
                    <a:pt x="13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514;p35"/>
            <p:cNvSpPr/>
            <p:nvPr/>
          </p:nvSpPr>
          <p:spPr>
            <a:xfrm>
              <a:off x="4748897" y="-3450461"/>
              <a:ext cx="314792" cy="301840"/>
            </a:xfrm>
            <a:custGeom>
              <a:avLst/>
              <a:gdLst/>
              <a:ahLst/>
              <a:cxnLst/>
              <a:rect l="l" t="t" r="r" b="b"/>
              <a:pathLst>
                <a:path w="2309" h="2214" extrusionOk="0">
                  <a:moveTo>
                    <a:pt x="996" y="640"/>
                  </a:moveTo>
                  <a:cubicBezTo>
                    <a:pt x="1005" y="640"/>
                    <a:pt x="1014" y="640"/>
                    <a:pt x="1023" y="641"/>
                  </a:cubicBezTo>
                  <a:cubicBezTo>
                    <a:pt x="1306" y="651"/>
                    <a:pt x="1547" y="843"/>
                    <a:pt x="1628" y="1110"/>
                  </a:cubicBezTo>
                  <a:lnTo>
                    <a:pt x="1628" y="1115"/>
                  </a:lnTo>
                  <a:cubicBezTo>
                    <a:pt x="1699" y="1296"/>
                    <a:pt x="1613" y="1498"/>
                    <a:pt x="1432" y="1568"/>
                  </a:cubicBezTo>
                  <a:cubicBezTo>
                    <a:pt x="1394" y="1585"/>
                    <a:pt x="1349" y="1595"/>
                    <a:pt x="1307" y="1595"/>
                  </a:cubicBezTo>
                  <a:cubicBezTo>
                    <a:pt x="1298" y="1595"/>
                    <a:pt x="1289" y="1595"/>
                    <a:pt x="1280" y="1594"/>
                  </a:cubicBezTo>
                  <a:cubicBezTo>
                    <a:pt x="998" y="1579"/>
                    <a:pt x="756" y="1387"/>
                    <a:pt x="675" y="1115"/>
                  </a:cubicBezTo>
                  <a:cubicBezTo>
                    <a:pt x="605" y="938"/>
                    <a:pt x="696" y="732"/>
                    <a:pt x="872" y="661"/>
                  </a:cubicBezTo>
                  <a:cubicBezTo>
                    <a:pt x="914" y="649"/>
                    <a:pt x="955" y="640"/>
                    <a:pt x="996" y="640"/>
                  </a:cubicBezTo>
                  <a:close/>
                  <a:moveTo>
                    <a:pt x="686" y="1"/>
                  </a:moveTo>
                  <a:lnTo>
                    <a:pt x="711" y="182"/>
                  </a:lnTo>
                  <a:cubicBezTo>
                    <a:pt x="605" y="208"/>
                    <a:pt x="509" y="253"/>
                    <a:pt x="423" y="318"/>
                  </a:cubicBezTo>
                  <a:lnTo>
                    <a:pt x="252" y="203"/>
                  </a:lnTo>
                  <a:lnTo>
                    <a:pt x="71" y="455"/>
                  </a:lnTo>
                  <a:lnTo>
                    <a:pt x="227" y="591"/>
                  </a:lnTo>
                  <a:cubicBezTo>
                    <a:pt x="187" y="696"/>
                    <a:pt x="171" y="807"/>
                    <a:pt x="176" y="918"/>
                  </a:cubicBezTo>
                  <a:lnTo>
                    <a:pt x="0" y="933"/>
                  </a:lnTo>
                  <a:lnTo>
                    <a:pt x="96" y="1281"/>
                  </a:lnTo>
                  <a:lnTo>
                    <a:pt x="282" y="1301"/>
                  </a:lnTo>
                  <a:cubicBezTo>
                    <a:pt x="338" y="1417"/>
                    <a:pt x="413" y="1528"/>
                    <a:pt x="504" y="1624"/>
                  </a:cubicBezTo>
                  <a:lnTo>
                    <a:pt x="423" y="1765"/>
                  </a:lnTo>
                  <a:lnTo>
                    <a:pt x="741" y="2012"/>
                  </a:lnTo>
                  <a:lnTo>
                    <a:pt x="852" y="1896"/>
                  </a:lnTo>
                  <a:cubicBezTo>
                    <a:pt x="963" y="1962"/>
                    <a:pt x="1084" y="2007"/>
                    <a:pt x="1210" y="2032"/>
                  </a:cubicBezTo>
                  <a:lnTo>
                    <a:pt x="1275" y="2214"/>
                  </a:lnTo>
                  <a:lnTo>
                    <a:pt x="1628" y="2214"/>
                  </a:lnTo>
                  <a:lnTo>
                    <a:pt x="1593" y="2032"/>
                  </a:lnTo>
                  <a:cubicBezTo>
                    <a:pt x="1699" y="2012"/>
                    <a:pt x="1799" y="1967"/>
                    <a:pt x="1885" y="1896"/>
                  </a:cubicBezTo>
                  <a:lnTo>
                    <a:pt x="2057" y="2012"/>
                  </a:lnTo>
                  <a:lnTo>
                    <a:pt x="2238" y="1765"/>
                  </a:lnTo>
                  <a:lnTo>
                    <a:pt x="2082" y="1624"/>
                  </a:lnTo>
                  <a:cubicBezTo>
                    <a:pt x="2122" y="1523"/>
                    <a:pt x="2142" y="1412"/>
                    <a:pt x="2132" y="1301"/>
                  </a:cubicBezTo>
                  <a:lnTo>
                    <a:pt x="2309" y="1281"/>
                  </a:lnTo>
                  <a:lnTo>
                    <a:pt x="2213" y="933"/>
                  </a:lnTo>
                  <a:lnTo>
                    <a:pt x="2026" y="918"/>
                  </a:lnTo>
                  <a:cubicBezTo>
                    <a:pt x="1971" y="797"/>
                    <a:pt x="1895" y="691"/>
                    <a:pt x="1805" y="591"/>
                  </a:cubicBezTo>
                  <a:lnTo>
                    <a:pt x="1885" y="455"/>
                  </a:lnTo>
                  <a:lnTo>
                    <a:pt x="1568" y="203"/>
                  </a:lnTo>
                  <a:lnTo>
                    <a:pt x="1462" y="318"/>
                  </a:lnTo>
                  <a:cubicBezTo>
                    <a:pt x="1346" y="258"/>
                    <a:pt x="1225" y="213"/>
                    <a:pt x="1099" y="182"/>
                  </a:cubicBezTo>
                  <a:lnTo>
                    <a:pt x="10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515;p35"/>
            <p:cNvSpPr/>
            <p:nvPr/>
          </p:nvSpPr>
          <p:spPr>
            <a:xfrm>
              <a:off x="4981071" y="-3162527"/>
              <a:ext cx="200818" cy="192638"/>
            </a:xfrm>
            <a:custGeom>
              <a:avLst/>
              <a:gdLst/>
              <a:ahLst/>
              <a:cxnLst/>
              <a:rect l="l" t="t" r="r" b="b"/>
              <a:pathLst>
                <a:path w="1473" h="1413" extrusionOk="0">
                  <a:moveTo>
                    <a:pt x="656" y="404"/>
                  </a:moveTo>
                  <a:cubicBezTo>
                    <a:pt x="832" y="414"/>
                    <a:pt x="989" y="535"/>
                    <a:pt x="1039" y="706"/>
                  </a:cubicBezTo>
                  <a:cubicBezTo>
                    <a:pt x="1079" y="822"/>
                    <a:pt x="1024" y="948"/>
                    <a:pt x="908" y="994"/>
                  </a:cubicBezTo>
                  <a:cubicBezTo>
                    <a:pt x="878" y="1004"/>
                    <a:pt x="847" y="1009"/>
                    <a:pt x="817" y="1009"/>
                  </a:cubicBezTo>
                  <a:cubicBezTo>
                    <a:pt x="641" y="999"/>
                    <a:pt x="485" y="878"/>
                    <a:pt x="434" y="706"/>
                  </a:cubicBezTo>
                  <a:cubicBezTo>
                    <a:pt x="389" y="591"/>
                    <a:pt x="449" y="460"/>
                    <a:pt x="565" y="419"/>
                  </a:cubicBezTo>
                  <a:cubicBezTo>
                    <a:pt x="595" y="404"/>
                    <a:pt x="626" y="404"/>
                    <a:pt x="656" y="404"/>
                  </a:cubicBezTo>
                  <a:close/>
                  <a:moveTo>
                    <a:pt x="434" y="1"/>
                  </a:moveTo>
                  <a:lnTo>
                    <a:pt x="454" y="117"/>
                  </a:lnTo>
                  <a:cubicBezTo>
                    <a:pt x="389" y="132"/>
                    <a:pt x="328" y="162"/>
                    <a:pt x="273" y="202"/>
                  </a:cubicBezTo>
                  <a:lnTo>
                    <a:pt x="162" y="132"/>
                  </a:lnTo>
                  <a:lnTo>
                    <a:pt x="46" y="288"/>
                  </a:lnTo>
                  <a:lnTo>
                    <a:pt x="147" y="374"/>
                  </a:lnTo>
                  <a:cubicBezTo>
                    <a:pt x="122" y="444"/>
                    <a:pt x="112" y="515"/>
                    <a:pt x="117" y="586"/>
                  </a:cubicBezTo>
                  <a:lnTo>
                    <a:pt x="1" y="596"/>
                  </a:lnTo>
                  <a:lnTo>
                    <a:pt x="56" y="817"/>
                  </a:lnTo>
                  <a:lnTo>
                    <a:pt x="177" y="827"/>
                  </a:lnTo>
                  <a:cubicBezTo>
                    <a:pt x="212" y="903"/>
                    <a:pt x="258" y="974"/>
                    <a:pt x="318" y="1034"/>
                  </a:cubicBezTo>
                  <a:lnTo>
                    <a:pt x="268" y="1125"/>
                  </a:lnTo>
                  <a:lnTo>
                    <a:pt x="464" y="1281"/>
                  </a:lnTo>
                  <a:lnTo>
                    <a:pt x="535" y="1205"/>
                  </a:lnTo>
                  <a:cubicBezTo>
                    <a:pt x="611" y="1246"/>
                    <a:pt x="686" y="1276"/>
                    <a:pt x="767" y="1291"/>
                  </a:cubicBezTo>
                  <a:lnTo>
                    <a:pt x="812" y="1412"/>
                  </a:lnTo>
                  <a:lnTo>
                    <a:pt x="1034" y="1412"/>
                  </a:lnTo>
                  <a:lnTo>
                    <a:pt x="1014" y="1291"/>
                  </a:lnTo>
                  <a:cubicBezTo>
                    <a:pt x="1079" y="1281"/>
                    <a:pt x="1145" y="1251"/>
                    <a:pt x="1195" y="1205"/>
                  </a:cubicBezTo>
                  <a:lnTo>
                    <a:pt x="1306" y="1281"/>
                  </a:lnTo>
                  <a:lnTo>
                    <a:pt x="1422" y="1125"/>
                  </a:lnTo>
                  <a:lnTo>
                    <a:pt x="1321" y="1034"/>
                  </a:lnTo>
                  <a:cubicBezTo>
                    <a:pt x="1346" y="969"/>
                    <a:pt x="1357" y="898"/>
                    <a:pt x="1352" y="827"/>
                  </a:cubicBezTo>
                  <a:lnTo>
                    <a:pt x="1472" y="817"/>
                  </a:lnTo>
                  <a:lnTo>
                    <a:pt x="1412" y="596"/>
                  </a:lnTo>
                  <a:lnTo>
                    <a:pt x="1296" y="586"/>
                  </a:lnTo>
                  <a:cubicBezTo>
                    <a:pt x="1256" y="510"/>
                    <a:pt x="1210" y="439"/>
                    <a:pt x="1155" y="374"/>
                  </a:cubicBezTo>
                  <a:lnTo>
                    <a:pt x="1200" y="288"/>
                  </a:lnTo>
                  <a:lnTo>
                    <a:pt x="1004" y="132"/>
                  </a:lnTo>
                  <a:lnTo>
                    <a:pt x="933" y="202"/>
                  </a:lnTo>
                  <a:cubicBezTo>
                    <a:pt x="863" y="162"/>
                    <a:pt x="782" y="132"/>
                    <a:pt x="701" y="117"/>
                  </a:cubicBezTo>
                  <a:lnTo>
                    <a:pt x="6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516;p35"/>
            <p:cNvSpPr/>
            <p:nvPr/>
          </p:nvSpPr>
          <p:spPr>
            <a:xfrm>
              <a:off x="3174529" y="-2305202"/>
              <a:ext cx="1485752" cy="1652077"/>
            </a:xfrm>
            <a:custGeom>
              <a:avLst/>
              <a:gdLst/>
              <a:ahLst/>
              <a:cxnLst/>
              <a:rect l="l" t="t" r="r" b="b"/>
              <a:pathLst>
                <a:path w="10898" h="12118" extrusionOk="0">
                  <a:moveTo>
                    <a:pt x="10545" y="0"/>
                  </a:moveTo>
                  <a:cubicBezTo>
                    <a:pt x="10541" y="0"/>
                    <a:pt x="10538" y="0"/>
                    <a:pt x="10535" y="0"/>
                  </a:cubicBezTo>
                  <a:lnTo>
                    <a:pt x="3609" y="0"/>
                  </a:lnTo>
                  <a:cubicBezTo>
                    <a:pt x="3337" y="16"/>
                    <a:pt x="3100" y="202"/>
                    <a:pt x="3020" y="464"/>
                  </a:cubicBezTo>
                  <a:lnTo>
                    <a:pt x="21" y="11654"/>
                  </a:lnTo>
                  <a:cubicBezTo>
                    <a:pt x="11" y="11694"/>
                    <a:pt x="1" y="11734"/>
                    <a:pt x="6" y="11780"/>
                  </a:cubicBezTo>
                  <a:cubicBezTo>
                    <a:pt x="11" y="11968"/>
                    <a:pt x="167" y="12118"/>
                    <a:pt x="354" y="12118"/>
                  </a:cubicBezTo>
                  <a:cubicBezTo>
                    <a:pt x="357" y="12118"/>
                    <a:pt x="360" y="12118"/>
                    <a:pt x="363" y="12118"/>
                  </a:cubicBezTo>
                  <a:lnTo>
                    <a:pt x="7289" y="12118"/>
                  </a:lnTo>
                  <a:cubicBezTo>
                    <a:pt x="7566" y="12102"/>
                    <a:pt x="7798" y="11916"/>
                    <a:pt x="7879" y="11654"/>
                  </a:cubicBezTo>
                  <a:lnTo>
                    <a:pt x="10878" y="464"/>
                  </a:lnTo>
                  <a:cubicBezTo>
                    <a:pt x="10893" y="424"/>
                    <a:pt x="10898" y="378"/>
                    <a:pt x="10898" y="338"/>
                  </a:cubicBezTo>
                  <a:cubicBezTo>
                    <a:pt x="10888" y="145"/>
                    <a:pt x="10732" y="0"/>
                    <a:pt x="10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517;p35"/>
            <p:cNvSpPr/>
            <p:nvPr/>
          </p:nvSpPr>
          <p:spPr>
            <a:xfrm>
              <a:off x="3255647" y="-2227286"/>
              <a:ext cx="1323652" cy="1501702"/>
            </a:xfrm>
            <a:custGeom>
              <a:avLst/>
              <a:gdLst/>
              <a:ahLst/>
              <a:cxnLst/>
              <a:rect l="l" t="t" r="r" b="b"/>
              <a:pathLst>
                <a:path w="9709" h="11015" extrusionOk="0">
                  <a:moveTo>
                    <a:pt x="2954" y="1"/>
                  </a:moveTo>
                  <a:lnTo>
                    <a:pt x="0" y="11014"/>
                  </a:lnTo>
                  <a:lnTo>
                    <a:pt x="6754" y="11014"/>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518;p35"/>
            <p:cNvSpPr/>
            <p:nvPr/>
          </p:nvSpPr>
          <p:spPr>
            <a:xfrm>
              <a:off x="3391707" y="-1997157"/>
              <a:ext cx="1051533" cy="1041853"/>
            </a:xfrm>
            <a:custGeom>
              <a:avLst/>
              <a:gdLst/>
              <a:ahLst/>
              <a:cxnLst/>
              <a:rect l="l" t="t" r="r" b="b"/>
              <a:pathLst>
                <a:path w="7713" h="7642" extrusionOk="0">
                  <a:moveTo>
                    <a:pt x="6208" y="1"/>
                  </a:moveTo>
                  <a:cubicBezTo>
                    <a:pt x="5205" y="1"/>
                    <a:pt x="3662" y="985"/>
                    <a:pt x="2349" y="2557"/>
                  </a:cubicBezTo>
                  <a:cubicBezTo>
                    <a:pt x="681" y="4543"/>
                    <a:pt x="0" y="6725"/>
                    <a:pt x="837" y="7426"/>
                  </a:cubicBezTo>
                  <a:cubicBezTo>
                    <a:pt x="1013" y="7572"/>
                    <a:pt x="1241" y="7641"/>
                    <a:pt x="1507" y="7641"/>
                  </a:cubicBezTo>
                  <a:cubicBezTo>
                    <a:pt x="2509" y="7641"/>
                    <a:pt x="4050" y="6660"/>
                    <a:pt x="5368" y="5087"/>
                  </a:cubicBezTo>
                  <a:cubicBezTo>
                    <a:pt x="7037" y="3096"/>
                    <a:pt x="7712" y="919"/>
                    <a:pt x="6880" y="218"/>
                  </a:cubicBezTo>
                  <a:cubicBezTo>
                    <a:pt x="6704" y="71"/>
                    <a:pt x="6475" y="1"/>
                    <a:pt x="6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519;p35"/>
            <p:cNvSpPr/>
            <p:nvPr/>
          </p:nvSpPr>
          <p:spPr>
            <a:xfrm>
              <a:off x="3716042" y="-1849917"/>
              <a:ext cx="475664" cy="713292"/>
            </a:xfrm>
            <a:custGeom>
              <a:avLst/>
              <a:gdLst/>
              <a:ahLst/>
              <a:cxnLst/>
              <a:rect l="l" t="t" r="r" b="b"/>
              <a:pathLst>
                <a:path w="3489" h="5232" extrusionOk="0">
                  <a:moveTo>
                    <a:pt x="2213" y="0"/>
                  </a:moveTo>
                  <a:lnTo>
                    <a:pt x="0" y="1739"/>
                  </a:lnTo>
                  <a:lnTo>
                    <a:pt x="983" y="1739"/>
                  </a:lnTo>
                  <a:lnTo>
                    <a:pt x="777" y="2515"/>
                  </a:lnTo>
                  <a:lnTo>
                    <a:pt x="2299" y="2515"/>
                  </a:lnTo>
                  <a:lnTo>
                    <a:pt x="2505" y="1739"/>
                  </a:lnTo>
                  <a:lnTo>
                    <a:pt x="3488" y="1739"/>
                  </a:lnTo>
                  <a:lnTo>
                    <a:pt x="2213" y="0"/>
                  </a:lnTo>
                  <a:close/>
                  <a:moveTo>
                    <a:pt x="716" y="2737"/>
                  </a:moveTo>
                  <a:lnTo>
                    <a:pt x="550" y="3372"/>
                  </a:lnTo>
                  <a:lnTo>
                    <a:pt x="2067" y="3372"/>
                  </a:lnTo>
                  <a:lnTo>
                    <a:pt x="2238" y="2737"/>
                  </a:lnTo>
                  <a:close/>
                  <a:moveTo>
                    <a:pt x="469" y="3664"/>
                  </a:moveTo>
                  <a:lnTo>
                    <a:pt x="388" y="3972"/>
                  </a:lnTo>
                  <a:lnTo>
                    <a:pt x="1906" y="3972"/>
                  </a:lnTo>
                  <a:lnTo>
                    <a:pt x="1991" y="3664"/>
                  </a:lnTo>
                  <a:close/>
                  <a:moveTo>
                    <a:pt x="278" y="4370"/>
                  </a:moveTo>
                  <a:lnTo>
                    <a:pt x="242" y="4511"/>
                  </a:lnTo>
                  <a:lnTo>
                    <a:pt x="1765" y="4511"/>
                  </a:lnTo>
                  <a:lnTo>
                    <a:pt x="1800" y="4370"/>
                  </a:lnTo>
                  <a:close/>
                  <a:moveTo>
                    <a:pt x="66" y="5161"/>
                  </a:moveTo>
                  <a:lnTo>
                    <a:pt x="46" y="5232"/>
                  </a:lnTo>
                  <a:lnTo>
                    <a:pt x="1573" y="5232"/>
                  </a:lnTo>
                  <a:lnTo>
                    <a:pt x="1588" y="516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520;p35"/>
            <p:cNvSpPr/>
            <p:nvPr/>
          </p:nvSpPr>
          <p:spPr>
            <a:xfrm>
              <a:off x="3654829" y="-3956118"/>
              <a:ext cx="1486570" cy="1652077"/>
            </a:xfrm>
            <a:custGeom>
              <a:avLst/>
              <a:gdLst/>
              <a:ahLst/>
              <a:cxnLst/>
              <a:rect l="l" t="t" r="r" b="b"/>
              <a:pathLst>
                <a:path w="10904" h="12118" extrusionOk="0">
                  <a:moveTo>
                    <a:pt x="10550" y="0"/>
                  </a:moveTo>
                  <a:cubicBezTo>
                    <a:pt x="10547" y="0"/>
                    <a:pt x="10543" y="0"/>
                    <a:pt x="10540" y="0"/>
                  </a:cubicBezTo>
                  <a:lnTo>
                    <a:pt x="3610" y="0"/>
                  </a:lnTo>
                  <a:cubicBezTo>
                    <a:pt x="3338" y="15"/>
                    <a:pt x="3101" y="202"/>
                    <a:pt x="3020" y="464"/>
                  </a:cubicBezTo>
                  <a:lnTo>
                    <a:pt x="26" y="11654"/>
                  </a:lnTo>
                  <a:cubicBezTo>
                    <a:pt x="11" y="11694"/>
                    <a:pt x="1" y="11734"/>
                    <a:pt x="6" y="11780"/>
                  </a:cubicBezTo>
                  <a:cubicBezTo>
                    <a:pt x="11" y="11968"/>
                    <a:pt x="167" y="12117"/>
                    <a:pt x="354" y="12117"/>
                  </a:cubicBezTo>
                  <a:cubicBezTo>
                    <a:pt x="357" y="12117"/>
                    <a:pt x="361" y="12117"/>
                    <a:pt x="364" y="12117"/>
                  </a:cubicBezTo>
                  <a:lnTo>
                    <a:pt x="7289" y="12117"/>
                  </a:lnTo>
                  <a:cubicBezTo>
                    <a:pt x="7566" y="12107"/>
                    <a:pt x="7808" y="11921"/>
                    <a:pt x="7884" y="11654"/>
                  </a:cubicBezTo>
                  <a:lnTo>
                    <a:pt x="10883" y="464"/>
                  </a:lnTo>
                  <a:cubicBezTo>
                    <a:pt x="10898" y="424"/>
                    <a:pt x="10903" y="378"/>
                    <a:pt x="10903" y="338"/>
                  </a:cubicBezTo>
                  <a:cubicBezTo>
                    <a:pt x="10898" y="145"/>
                    <a:pt x="10742"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521;p35"/>
            <p:cNvSpPr/>
            <p:nvPr/>
          </p:nvSpPr>
          <p:spPr>
            <a:xfrm>
              <a:off x="3735947" y="-3881272"/>
              <a:ext cx="1323652" cy="1502248"/>
            </a:xfrm>
            <a:custGeom>
              <a:avLst/>
              <a:gdLst/>
              <a:ahLst/>
              <a:cxnLst/>
              <a:rect l="l" t="t" r="r" b="b"/>
              <a:pathLst>
                <a:path w="9709" h="11019" extrusionOk="0">
                  <a:moveTo>
                    <a:pt x="2954" y="1"/>
                  </a:moveTo>
                  <a:lnTo>
                    <a:pt x="1" y="11019"/>
                  </a:lnTo>
                  <a:lnTo>
                    <a:pt x="6760" y="11019"/>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522;p35"/>
            <p:cNvSpPr/>
            <p:nvPr/>
          </p:nvSpPr>
          <p:spPr>
            <a:xfrm>
              <a:off x="3876096" y="-3680999"/>
              <a:ext cx="1049488" cy="1045398"/>
            </a:xfrm>
            <a:custGeom>
              <a:avLst/>
              <a:gdLst/>
              <a:ahLst/>
              <a:cxnLst/>
              <a:rect l="l" t="t" r="r" b="b"/>
              <a:pathLst>
                <a:path w="7698" h="7668" extrusionOk="0">
                  <a:moveTo>
                    <a:pt x="6193" y="1"/>
                  </a:moveTo>
                  <a:cubicBezTo>
                    <a:pt x="5189" y="1"/>
                    <a:pt x="3646" y="991"/>
                    <a:pt x="2334" y="2574"/>
                  </a:cubicBezTo>
                  <a:cubicBezTo>
                    <a:pt x="671" y="4570"/>
                    <a:pt x="1" y="6758"/>
                    <a:pt x="843" y="7453"/>
                  </a:cubicBezTo>
                  <a:cubicBezTo>
                    <a:pt x="1017" y="7598"/>
                    <a:pt x="1244" y="7667"/>
                    <a:pt x="1508" y="7667"/>
                  </a:cubicBezTo>
                  <a:cubicBezTo>
                    <a:pt x="2510" y="7667"/>
                    <a:pt x="4053" y="6677"/>
                    <a:pt x="5369" y="5094"/>
                  </a:cubicBezTo>
                  <a:cubicBezTo>
                    <a:pt x="7032" y="3098"/>
                    <a:pt x="7697" y="911"/>
                    <a:pt x="6861" y="215"/>
                  </a:cubicBezTo>
                  <a:cubicBezTo>
                    <a:pt x="6685" y="70"/>
                    <a:pt x="6457" y="1"/>
                    <a:pt x="6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523;p35"/>
            <p:cNvSpPr/>
            <p:nvPr/>
          </p:nvSpPr>
          <p:spPr>
            <a:xfrm>
              <a:off x="4197023" y="-3504040"/>
              <a:ext cx="474982" cy="343694"/>
            </a:xfrm>
            <a:custGeom>
              <a:avLst/>
              <a:gdLst/>
              <a:ahLst/>
              <a:cxnLst/>
              <a:rect l="l" t="t" r="r" b="b"/>
              <a:pathLst>
                <a:path w="3484" h="2521" extrusionOk="0">
                  <a:moveTo>
                    <a:pt x="2208" y="1"/>
                  </a:moveTo>
                  <a:lnTo>
                    <a:pt x="1" y="1740"/>
                  </a:lnTo>
                  <a:lnTo>
                    <a:pt x="978" y="1740"/>
                  </a:lnTo>
                  <a:lnTo>
                    <a:pt x="772" y="2521"/>
                  </a:lnTo>
                  <a:lnTo>
                    <a:pt x="2294" y="2521"/>
                  </a:lnTo>
                  <a:lnTo>
                    <a:pt x="2501" y="1740"/>
                  </a:lnTo>
                  <a:lnTo>
                    <a:pt x="3484" y="1740"/>
                  </a:lnTo>
                  <a:lnTo>
                    <a:pt x="2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524;p35"/>
            <p:cNvSpPr/>
            <p:nvPr/>
          </p:nvSpPr>
          <p:spPr>
            <a:xfrm>
              <a:off x="4271188" y="-3130898"/>
              <a:ext cx="231084" cy="86707"/>
            </a:xfrm>
            <a:custGeom>
              <a:avLst/>
              <a:gdLst/>
              <a:ahLst/>
              <a:cxnLst/>
              <a:rect l="l" t="t" r="r" b="b"/>
              <a:pathLst>
                <a:path w="1695" h="636" extrusionOk="0">
                  <a:moveTo>
                    <a:pt x="167" y="1"/>
                  </a:moveTo>
                  <a:lnTo>
                    <a:pt x="1" y="636"/>
                  </a:lnTo>
                  <a:lnTo>
                    <a:pt x="1523" y="636"/>
                  </a:lnTo>
                  <a:lnTo>
                    <a:pt x="16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525;p35"/>
            <p:cNvSpPr/>
            <p:nvPr/>
          </p:nvSpPr>
          <p:spPr>
            <a:xfrm>
              <a:off x="4249238" y="-3004381"/>
              <a:ext cx="218677" cy="41990"/>
            </a:xfrm>
            <a:custGeom>
              <a:avLst/>
              <a:gdLst/>
              <a:ahLst/>
              <a:cxnLst/>
              <a:rect l="l" t="t" r="r" b="b"/>
              <a:pathLst>
                <a:path w="1604" h="308" extrusionOk="0">
                  <a:moveTo>
                    <a:pt x="81" y="0"/>
                  </a:moveTo>
                  <a:lnTo>
                    <a:pt x="1" y="308"/>
                  </a:lnTo>
                  <a:lnTo>
                    <a:pt x="1523" y="308"/>
                  </a:lnTo>
                  <a:lnTo>
                    <a:pt x="16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526;p35"/>
            <p:cNvSpPr/>
            <p:nvPr/>
          </p:nvSpPr>
          <p:spPr>
            <a:xfrm>
              <a:off x="4229334" y="-2907585"/>
              <a:ext cx="212542" cy="18678"/>
            </a:xfrm>
            <a:custGeom>
              <a:avLst/>
              <a:gdLst/>
              <a:ahLst/>
              <a:cxnLst/>
              <a:rect l="l" t="t" r="r" b="b"/>
              <a:pathLst>
                <a:path w="1559" h="137" extrusionOk="0">
                  <a:moveTo>
                    <a:pt x="36" y="1"/>
                  </a:moveTo>
                  <a:lnTo>
                    <a:pt x="1" y="137"/>
                  </a:lnTo>
                  <a:lnTo>
                    <a:pt x="1523" y="137"/>
                  </a:lnTo>
                  <a:lnTo>
                    <a:pt x="1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527;p35"/>
            <p:cNvSpPr/>
            <p:nvPr/>
          </p:nvSpPr>
          <p:spPr>
            <a:xfrm>
              <a:off x="4203294" y="-2799610"/>
              <a:ext cx="209679" cy="9680"/>
            </a:xfrm>
            <a:custGeom>
              <a:avLst/>
              <a:gdLst/>
              <a:ahLst/>
              <a:cxnLst/>
              <a:rect l="l" t="t" r="r" b="b"/>
              <a:pathLst>
                <a:path w="1538" h="71" extrusionOk="0">
                  <a:moveTo>
                    <a:pt x="15" y="0"/>
                  </a:moveTo>
                  <a:lnTo>
                    <a:pt x="0" y="71"/>
                  </a:lnTo>
                  <a:lnTo>
                    <a:pt x="1522" y="71"/>
                  </a:lnTo>
                  <a:lnTo>
                    <a:pt x="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528;p35"/>
            <p:cNvSpPr/>
            <p:nvPr/>
          </p:nvSpPr>
          <p:spPr>
            <a:xfrm>
              <a:off x="4403158" y="-4378613"/>
              <a:ext cx="526516" cy="498841"/>
            </a:xfrm>
            <a:custGeom>
              <a:avLst/>
              <a:gdLst/>
              <a:ahLst/>
              <a:cxnLst/>
              <a:rect l="l" t="t" r="r" b="b"/>
              <a:pathLst>
                <a:path w="3862" h="3659" extrusionOk="0">
                  <a:moveTo>
                    <a:pt x="1539" y="1"/>
                  </a:moveTo>
                  <a:cubicBezTo>
                    <a:pt x="1135" y="1"/>
                    <a:pt x="786" y="190"/>
                    <a:pt x="525" y="629"/>
                  </a:cubicBezTo>
                  <a:cubicBezTo>
                    <a:pt x="1" y="1516"/>
                    <a:pt x="177" y="3326"/>
                    <a:pt x="177" y="3326"/>
                  </a:cubicBezTo>
                  <a:lnTo>
                    <a:pt x="611" y="3538"/>
                  </a:lnTo>
                  <a:lnTo>
                    <a:pt x="651" y="3195"/>
                  </a:lnTo>
                  <a:lnTo>
                    <a:pt x="797" y="3613"/>
                  </a:lnTo>
                  <a:lnTo>
                    <a:pt x="2224" y="3659"/>
                  </a:lnTo>
                  <a:lnTo>
                    <a:pt x="2375" y="3225"/>
                  </a:lnTo>
                  <a:lnTo>
                    <a:pt x="2375" y="3659"/>
                  </a:lnTo>
                  <a:lnTo>
                    <a:pt x="3000" y="3528"/>
                  </a:lnTo>
                  <a:lnTo>
                    <a:pt x="3106" y="3079"/>
                  </a:lnTo>
                  <a:lnTo>
                    <a:pt x="3151" y="3502"/>
                  </a:lnTo>
                  <a:lnTo>
                    <a:pt x="3504" y="3407"/>
                  </a:lnTo>
                  <a:cubicBezTo>
                    <a:pt x="3806" y="2267"/>
                    <a:pt x="3862" y="1154"/>
                    <a:pt x="2894" y="513"/>
                  </a:cubicBezTo>
                  <a:cubicBezTo>
                    <a:pt x="2408" y="192"/>
                    <a:pt x="1946"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529;p35"/>
            <p:cNvSpPr/>
            <p:nvPr/>
          </p:nvSpPr>
          <p:spPr>
            <a:xfrm>
              <a:off x="3878823" y="-3695314"/>
              <a:ext cx="629583" cy="572051"/>
            </a:xfrm>
            <a:custGeom>
              <a:avLst/>
              <a:gdLst/>
              <a:ahLst/>
              <a:cxnLst/>
              <a:rect l="l" t="t" r="r" b="b"/>
              <a:pathLst>
                <a:path w="4618" h="4196" extrusionOk="0">
                  <a:moveTo>
                    <a:pt x="4015" y="0"/>
                  </a:moveTo>
                  <a:cubicBezTo>
                    <a:pt x="3834" y="0"/>
                    <a:pt x="3657" y="92"/>
                    <a:pt x="3559" y="260"/>
                  </a:cubicBezTo>
                  <a:cubicBezTo>
                    <a:pt x="3091" y="1036"/>
                    <a:pt x="2637" y="1827"/>
                    <a:pt x="2194" y="2624"/>
                  </a:cubicBezTo>
                  <a:lnTo>
                    <a:pt x="2027" y="2921"/>
                  </a:lnTo>
                  <a:cubicBezTo>
                    <a:pt x="2022" y="2931"/>
                    <a:pt x="2012" y="2946"/>
                    <a:pt x="2007" y="2961"/>
                  </a:cubicBezTo>
                  <a:cubicBezTo>
                    <a:pt x="2002" y="2971"/>
                    <a:pt x="1987" y="2981"/>
                    <a:pt x="1987" y="2991"/>
                  </a:cubicBezTo>
                  <a:cubicBezTo>
                    <a:pt x="1972" y="3017"/>
                    <a:pt x="1952" y="3037"/>
                    <a:pt x="1931" y="3057"/>
                  </a:cubicBezTo>
                  <a:cubicBezTo>
                    <a:pt x="1795" y="3168"/>
                    <a:pt x="1644" y="3259"/>
                    <a:pt x="1478" y="3319"/>
                  </a:cubicBezTo>
                  <a:cubicBezTo>
                    <a:pt x="1080" y="3465"/>
                    <a:pt x="666" y="3571"/>
                    <a:pt x="248" y="3637"/>
                  </a:cubicBezTo>
                  <a:lnTo>
                    <a:pt x="233" y="3637"/>
                  </a:lnTo>
                  <a:cubicBezTo>
                    <a:pt x="117" y="3657"/>
                    <a:pt x="31" y="3753"/>
                    <a:pt x="16" y="3869"/>
                  </a:cubicBezTo>
                  <a:cubicBezTo>
                    <a:pt x="1" y="4010"/>
                    <a:pt x="102" y="4141"/>
                    <a:pt x="248" y="4156"/>
                  </a:cubicBezTo>
                  <a:cubicBezTo>
                    <a:pt x="444" y="4182"/>
                    <a:pt x="641" y="4195"/>
                    <a:pt x="838" y="4195"/>
                  </a:cubicBezTo>
                  <a:cubicBezTo>
                    <a:pt x="1132" y="4195"/>
                    <a:pt x="1425" y="4166"/>
                    <a:pt x="1715" y="4105"/>
                  </a:cubicBezTo>
                  <a:cubicBezTo>
                    <a:pt x="1992" y="4050"/>
                    <a:pt x="2259" y="3939"/>
                    <a:pt x="2496" y="3783"/>
                  </a:cubicBezTo>
                  <a:cubicBezTo>
                    <a:pt x="2561" y="3732"/>
                    <a:pt x="2627" y="3677"/>
                    <a:pt x="2687" y="3616"/>
                  </a:cubicBezTo>
                  <a:cubicBezTo>
                    <a:pt x="2718" y="3586"/>
                    <a:pt x="2748" y="3551"/>
                    <a:pt x="2773" y="3516"/>
                  </a:cubicBezTo>
                  <a:cubicBezTo>
                    <a:pt x="2803" y="3475"/>
                    <a:pt x="2834" y="3430"/>
                    <a:pt x="2849" y="3415"/>
                  </a:cubicBezTo>
                  <a:lnTo>
                    <a:pt x="3030" y="3133"/>
                  </a:lnTo>
                  <a:cubicBezTo>
                    <a:pt x="3534" y="2366"/>
                    <a:pt x="4013" y="1595"/>
                    <a:pt x="4467" y="799"/>
                  </a:cubicBezTo>
                  <a:lnTo>
                    <a:pt x="4472" y="799"/>
                  </a:lnTo>
                  <a:cubicBezTo>
                    <a:pt x="4618" y="547"/>
                    <a:pt x="4537" y="219"/>
                    <a:pt x="4285" y="73"/>
                  </a:cubicBezTo>
                  <a:cubicBezTo>
                    <a:pt x="4201" y="24"/>
                    <a:pt x="4107" y="0"/>
                    <a:pt x="4015" y="0"/>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530;p35"/>
            <p:cNvSpPr/>
            <p:nvPr/>
          </p:nvSpPr>
          <p:spPr>
            <a:xfrm>
              <a:off x="3772347" y="-3229193"/>
              <a:ext cx="200136" cy="140559"/>
            </a:xfrm>
            <a:custGeom>
              <a:avLst/>
              <a:gdLst/>
              <a:ahLst/>
              <a:cxnLst/>
              <a:rect l="l" t="t" r="r" b="b"/>
              <a:pathLst>
                <a:path w="1468" h="1031" extrusionOk="0">
                  <a:moveTo>
                    <a:pt x="520" y="1"/>
                  </a:moveTo>
                  <a:cubicBezTo>
                    <a:pt x="451" y="1"/>
                    <a:pt x="383" y="24"/>
                    <a:pt x="328" y="71"/>
                  </a:cubicBezTo>
                  <a:lnTo>
                    <a:pt x="127" y="238"/>
                  </a:lnTo>
                  <a:cubicBezTo>
                    <a:pt x="36" y="308"/>
                    <a:pt x="1" y="429"/>
                    <a:pt x="31" y="545"/>
                  </a:cubicBezTo>
                  <a:lnTo>
                    <a:pt x="122" y="853"/>
                  </a:lnTo>
                  <a:cubicBezTo>
                    <a:pt x="158" y="963"/>
                    <a:pt x="258" y="1030"/>
                    <a:pt x="364" y="1030"/>
                  </a:cubicBezTo>
                  <a:cubicBezTo>
                    <a:pt x="389" y="1030"/>
                    <a:pt x="414" y="1027"/>
                    <a:pt x="439" y="1019"/>
                  </a:cubicBezTo>
                  <a:lnTo>
                    <a:pt x="595" y="974"/>
                  </a:lnTo>
                  <a:cubicBezTo>
                    <a:pt x="595" y="974"/>
                    <a:pt x="1160" y="883"/>
                    <a:pt x="1467" y="581"/>
                  </a:cubicBezTo>
                  <a:lnTo>
                    <a:pt x="1432" y="475"/>
                  </a:lnTo>
                  <a:cubicBezTo>
                    <a:pt x="1367" y="303"/>
                    <a:pt x="1220" y="172"/>
                    <a:pt x="1044" y="127"/>
                  </a:cubicBezTo>
                  <a:lnTo>
                    <a:pt x="600" y="11"/>
                  </a:lnTo>
                  <a:cubicBezTo>
                    <a:pt x="574" y="4"/>
                    <a:pt x="547" y="1"/>
                    <a:pt x="52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531;p35"/>
            <p:cNvSpPr/>
            <p:nvPr/>
          </p:nvSpPr>
          <p:spPr>
            <a:xfrm>
              <a:off x="4228652" y="-3758300"/>
              <a:ext cx="366462" cy="385685"/>
            </a:xfrm>
            <a:custGeom>
              <a:avLst/>
              <a:gdLst/>
              <a:ahLst/>
              <a:cxnLst/>
              <a:rect l="l" t="t" r="r" b="b"/>
              <a:pathLst>
                <a:path w="2688" h="2829" extrusionOk="0">
                  <a:moveTo>
                    <a:pt x="1623" y="1"/>
                  </a:moveTo>
                  <a:lnTo>
                    <a:pt x="1623" y="1"/>
                  </a:lnTo>
                  <a:cubicBezTo>
                    <a:pt x="772" y="157"/>
                    <a:pt x="636" y="727"/>
                    <a:pt x="0" y="1871"/>
                  </a:cubicBezTo>
                  <a:cubicBezTo>
                    <a:pt x="242" y="2355"/>
                    <a:pt x="691" y="2713"/>
                    <a:pt x="1220" y="2828"/>
                  </a:cubicBezTo>
                  <a:cubicBezTo>
                    <a:pt x="1220" y="2828"/>
                    <a:pt x="2687" y="832"/>
                    <a:pt x="162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532;p35"/>
            <p:cNvSpPr/>
            <p:nvPr/>
          </p:nvSpPr>
          <p:spPr>
            <a:xfrm>
              <a:off x="4285639" y="-3539759"/>
              <a:ext cx="188412" cy="167825"/>
            </a:xfrm>
            <a:custGeom>
              <a:avLst/>
              <a:gdLst/>
              <a:ahLst/>
              <a:cxnLst/>
              <a:rect l="l" t="t" r="r" b="b"/>
              <a:pathLst>
                <a:path w="1382" h="1231" extrusionOk="0">
                  <a:moveTo>
                    <a:pt x="283" y="1"/>
                  </a:moveTo>
                  <a:cubicBezTo>
                    <a:pt x="218" y="283"/>
                    <a:pt x="127" y="555"/>
                    <a:pt x="1" y="812"/>
                  </a:cubicBezTo>
                  <a:cubicBezTo>
                    <a:pt x="228" y="1024"/>
                    <a:pt x="500" y="1165"/>
                    <a:pt x="802" y="1231"/>
                  </a:cubicBezTo>
                  <a:cubicBezTo>
                    <a:pt x="1034" y="903"/>
                    <a:pt x="1231" y="550"/>
                    <a:pt x="1382" y="182"/>
                  </a:cubicBezTo>
                  <a:lnTo>
                    <a:pt x="28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533;p35"/>
            <p:cNvSpPr/>
            <p:nvPr/>
          </p:nvSpPr>
          <p:spPr>
            <a:xfrm>
              <a:off x="4301454" y="-3772206"/>
              <a:ext cx="628220" cy="750783"/>
            </a:xfrm>
            <a:custGeom>
              <a:avLst/>
              <a:gdLst/>
              <a:ahLst/>
              <a:cxnLst/>
              <a:rect l="l" t="t" r="r" b="b"/>
              <a:pathLst>
                <a:path w="4608" h="5507" extrusionOk="0">
                  <a:moveTo>
                    <a:pt x="2503" y="1"/>
                  </a:moveTo>
                  <a:cubicBezTo>
                    <a:pt x="2239" y="1"/>
                    <a:pt x="1974" y="10"/>
                    <a:pt x="1709" y="27"/>
                  </a:cubicBezTo>
                  <a:cubicBezTo>
                    <a:pt x="1538" y="42"/>
                    <a:pt x="1362" y="62"/>
                    <a:pt x="1190" y="88"/>
                  </a:cubicBezTo>
                  <a:cubicBezTo>
                    <a:pt x="570" y="158"/>
                    <a:pt x="86" y="662"/>
                    <a:pt x="66" y="1247"/>
                  </a:cubicBezTo>
                  <a:cubicBezTo>
                    <a:pt x="46" y="1746"/>
                    <a:pt x="56" y="2250"/>
                    <a:pt x="92" y="2749"/>
                  </a:cubicBezTo>
                  <a:cubicBezTo>
                    <a:pt x="117" y="3404"/>
                    <a:pt x="1" y="5259"/>
                    <a:pt x="464" y="5380"/>
                  </a:cubicBezTo>
                  <a:cubicBezTo>
                    <a:pt x="621" y="5471"/>
                    <a:pt x="1057" y="5507"/>
                    <a:pt x="1595" y="5507"/>
                  </a:cubicBezTo>
                  <a:cubicBezTo>
                    <a:pt x="2285" y="5507"/>
                    <a:pt x="3142" y="5447"/>
                    <a:pt x="3791" y="5365"/>
                  </a:cubicBezTo>
                  <a:cubicBezTo>
                    <a:pt x="4341" y="5199"/>
                    <a:pt x="3408" y="3757"/>
                    <a:pt x="4431" y="1055"/>
                  </a:cubicBezTo>
                  <a:cubicBezTo>
                    <a:pt x="4608" y="592"/>
                    <a:pt x="4250" y="108"/>
                    <a:pt x="3731" y="57"/>
                  </a:cubicBezTo>
                  <a:cubicBezTo>
                    <a:pt x="3595" y="47"/>
                    <a:pt x="3448" y="37"/>
                    <a:pt x="3297" y="27"/>
                  </a:cubicBezTo>
                  <a:cubicBezTo>
                    <a:pt x="3033" y="10"/>
                    <a:pt x="2768" y="1"/>
                    <a:pt x="250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534;p35"/>
            <p:cNvSpPr/>
            <p:nvPr/>
          </p:nvSpPr>
          <p:spPr>
            <a:xfrm>
              <a:off x="4228652" y="-3772206"/>
              <a:ext cx="701022" cy="750783"/>
            </a:xfrm>
            <a:custGeom>
              <a:avLst/>
              <a:gdLst/>
              <a:ahLst/>
              <a:cxnLst/>
              <a:rect l="l" t="t" r="r" b="b"/>
              <a:pathLst>
                <a:path w="5142" h="5507" extrusionOk="0">
                  <a:moveTo>
                    <a:pt x="3037" y="1"/>
                  </a:moveTo>
                  <a:cubicBezTo>
                    <a:pt x="2773" y="1"/>
                    <a:pt x="2508" y="10"/>
                    <a:pt x="2243" y="27"/>
                  </a:cubicBezTo>
                  <a:cubicBezTo>
                    <a:pt x="2072" y="42"/>
                    <a:pt x="1896" y="62"/>
                    <a:pt x="1724" y="88"/>
                  </a:cubicBezTo>
                  <a:cubicBezTo>
                    <a:pt x="1689" y="93"/>
                    <a:pt x="1659" y="98"/>
                    <a:pt x="1623" y="103"/>
                  </a:cubicBezTo>
                  <a:cubicBezTo>
                    <a:pt x="772" y="254"/>
                    <a:pt x="636" y="829"/>
                    <a:pt x="0" y="1973"/>
                  </a:cubicBezTo>
                  <a:cubicBezTo>
                    <a:pt x="142" y="2260"/>
                    <a:pt x="358" y="2502"/>
                    <a:pt x="620" y="2673"/>
                  </a:cubicBezTo>
                  <a:cubicBezTo>
                    <a:pt x="620" y="2699"/>
                    <a:pt x="620" y="2724"/>
                    <a:pt x="626" y="2749"/>
                  </a:cubicBezTo>
                  <a:cubicBezTo>
                    <a:pt x="651" y="3404"/>
                    <a:pt x="535" y="5259"/>
                    <a:pt x="998" y="5380"/>
                  </a:cubicBezTo>
                  <a:cubicBezTo>
                    <a:pt x="1155" y="5471"/>
                    <a:pt x="1591" y="5507"/>
                    <a:pt x="2129" y="5507"/>
                  </a:cubicBezTo>
                  <a:cubicBezTo>
                    <a:pt x="2819" y="5507"/>
                    <a:pt x="3676" y="5447"/>
                    <a:pt x="4325" y="5365"/>
                  </a:cubicBezTo>
                  <a:cubicBezTo>
                    <a:pt x="4875" y="5199"/>
                    <a:pt x="3942" y="3757"/>
                    <a:pt x="4965" y="1055"/>
                  </a:cubicBezTo>
                  <a:cubicBezTo>
                    <a:pt x="5142" y="592"/>
                    <a:pt x="4784" y="108"/>
                    <a:pt x="4265" y="57"/>
                  </a:cubicBezTo>
                  <a:cubicBezTo>
                    <a:pt x="4129" y="47"/>
                    <a:pt x="3982" y="37"/>
                    <a:pt x="3831" y="27"/>
                  </a:cubicBezTo>
                  <a:cubicBezTo>
                    <a:pt x="3567" y="10"/>
                    <a:pt x="3302" y="1"/>
                    <a:pt x="3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535;p35"/>
            <p:cNvSpPr/>
            <p:nvPr/>
          </p:nvSpPr>
          <p:spPr>
            <a:xfrm>
              <a:off x="4186798" y="-3031239"/>
              <a:ext cx="946966" cy="2275526"/>
            </a:xfrm>
            <a:custGeom>
              <a:avLst/>
              <a:gdLst/>
              <a:ahLst/>
              <a:cxnLst/>
              <a:rect l="l" t="t" r="r" b="b"/>
              <a:pathLst>
                <a:path w="6946" h="16691" extrusionOk="0">
                  <a:moveTo>
                    <a:pt x="1220" y="1"/>
                  </a:moveTo>
                  <a:cubicBezTo>
                    <a:pt x="1220" y="1"/>
                    <a:pt x="635" y="4582"/>
                    <a:pt x="686" y="7486"/>
                  </a:cubicBezTo>
                  <a:cubicBezTo>
                    <a:pt x="479" y="10212"/>
                    <a:pt x="307" y="15938"/>
                    <a:pt x="0" y="16558"/>
                  </a:cubicBezTo>
                  <a:cubicBezTo>
                    <a:pt x="6" y="16644"/>
                    <a:pt x="203" y="16688"/>
                    <a:pt x="379" y="16688"/>
                  </a:cubicBezTo>
                  <a:cubicBezTo>
                    <a:pt x="481" y="16688"/>
                    <a:pt x="577" y="16674"/>
                    <a:pt x="625" y="16644"/>
                  </a:cubicBezTo>
                  <a:cubicBezTo>
                    <a:pt x="625" y="16644"/>
                    <a:pt x="2666" y="11916"/>
                    <a:pt x="2389" y="7486"/>
                  </a:cubicBezTo>
                  <a:cubicBezTo>
                    <a:pt x="2752" y="6593"/>
                    <a:pt x="3039" y="5762"/>
                    <a:pt x="3271" y="5006"/>
                  </a:cubicBezTo>
                  <a:cubicBezTo>
                    <a:pt x="3508" y="6004"/>
                    <a:pt x="3735" y="6966"/>
                    <a:pt x="3886" y="7707"/>
                  </a:cubicBezTo>
                  <a:cubicBezTo>
                    <a:pt x="4446" y="10374"/>
                    <a:pt x="5182" y="14850"/>
                    <a:pt x="5025" y="16619"/>
                  </a:cubicBezTo>
                  <a:cubicBezTo>
                    <a:pt x="5100" y="16665"/>
                    <a:pt x="5210" y="16691"/>
                    <a:pt x="5340" y="16691"/>
                  </a:cubicBezTo>
                  <a:cubicBezTo>
                    <a:pt x="5463" y="16691"/>
                    <a:pt x="5604" y="16668"/>
                    <a:pt x="5751" y="16619"/>
                  </a:cubicBezTo>
                  <a:cubicBezTo>
                    <a:pt x="5751" y="16619"/>
                    <a:pt x="6946" y="10671"/>
                    <a:pt x="5741" y="7818"/>
                  </a:cubicBezTo>
                  <a:cubicBezTo>
                    <a:pt x="6270" y="1513"/>
                    <a:pt x="4602" y="1"/>
                    <a:pt x="4602"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536;p35"/>
            <p:cNvSpPr/>
            <p:nvPr/>
          </p:nvSpPr>
          <p:spPr>
            <a:xfrm>
              <a:off x="4787343" y="-3532124"/>
              <a:ext cx="71575" cy="195228"/>
            </a:xfrm>
            <a:custGeom>
              <a:avLst/>
              <a:gdLst/>
              <a:ahLst/>
              <a:cxnLst/>
              <a:rect l="l" t="t" r="r" b="b"/>
              <a:pathLst>
                <a:path w="525" h="1432" extrusionOk="0">
                  <a:moveTo>
                    <a:pt x="61" y="0"/>
                  </a:moveTo>
                  <a:lnTo>
                    <a:pt x="61" y="0"/>
                  </a:lnTo>
                  <a:cubicBezTo>
                    <a:pt x="0" y="600"/>
                    <a:pt x="262" y="1200"/>
                    <a:pt x="378" y="1432"/>
                  </a:cubicBezTo>
                  <a:cubicBezTo>
                    <a:pt x="404" y="1094"/>
                    <a:pt x="454" y="756"/>
                    <a:pt x="525" y="429"/>
                  </a:cubicBezTo>
                  <a:lnTo>
                    <a:pt x="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537;p35"/>
            <p:cNvSpPr/>
            <p:nvPr/>
          </p:nvSpPr>
          <p:spPr>
            <a:xfrm>
              <a:off x="4433424" y="-4330487"/>
              <a:ext cx="367825" cy="732515"/>
            </a:xfrm>
            <a:custGeom>
              <a:avLst/>
              <a:gdLst/>
              <a:ahLst/>
              <a:cxnLst/>
              <a:rect l="l" t="t" r="r" b="b"/>
              <a:pathLst>
                <a:path w="2698" h="5373" extrusionOk="0">
                  <a:moveTo>
                    <a:pt x="1604" y="1"/>
                  </a:moveTo>
                  <a:cubicBezTo>
                    <a:pt x="1483" y="1"/>
                    <a:pt x="1361" y="21"/>
                    <a:pt x="1240" y="65"/>
                  </a:cubicBezTo>
                  <a:cubicBezTo>
                    <a:pt x="394" y="337"/>
                    <a:pt x="127" y="1557"/>
                    <a:pt x="207" y="2313"/>
                  </a:cubicBezTo>
                  <a:cubicBezTo>
                    <a:pt x="267" y="2858"/>
                    <a:pt x="694" y="3180"/>
                    <a:pt x="1174" y="3180"/>
                  </a:cubicBezTo>
                  <a:cubicBezTo>
                    <a:pt x="1178" y="3180"/>
                    <a:pt x="1181" y="3180"/>
                    <a:pt x="1185" y="3180"/>
                  </a:cubicBezTo>
                  <a:lnTo>
                    <a:pt x="1185" y="3180"/>
                  </a:lnTo>
                  <a:cubicBezTo>
                    <a:pt x="1251" y="3573"/>
                    <a:pt x="1225" y="3981"/>
                    <a:pt x="656" y="4117"/>
                  </a:cubicBezTo>
                  <a:cubicBezTo>
                    <a:pt x="656" y="4117"/>
                    <a:pt x="1" y="4435"/>
                    <a:pt x="867" y="4510"/>
                  </a:cubicBezTo>
                  <a:cubicBezTo>
                    <a:pt x="772" y="4712"/>
                    <a:pt x="878" y="5372"/>
                    <a:pt x="878" y="5372"/>
                  </a:cubicBezTo>
                  <a:cubicBezTo>
                    <a:pt x="948" y="5085"/>
                    <a:pt x="1034" y="4803"/>
                    <a:pt x="1135" y="4525"/>
                  </a:cubicBezTo>
                  <a:cubicBezTo>
                    <a:pt x="1192" y="4527"/>
                    <a:pt x="1247" y="4528"/>
                    <a:pt x="1299" y="4528"/>
                  </a:cubicBezTo>
                  <a:cubicBezTo>
                    <a:pt x="2456" y="4528"/>
                    <a:pt x="2243" y="4117"/>
                    <a:pt x="2243" y="4117"/>
                  </a:cubicBezTo>
                  <a:cubicBezTo>
                    <a:pt x="1986" y="3855"/>
                    <a:pt x="2027" y="3245"/>
                    <a:pt x="2123" y="2741"/>
                  </a:cubicBezTo>
                  <a:cubicBezTo>
                    <a:pt x="2465" y="2393"/>
                    <a:pt x="2516" y="2035"/>
                    <a:pt x="2657" y="1305"/>
                  </a:cubicBezTo>
                  <a:cubicBezTo>
                    <a:pt x="2697" y="1108"/>
                    <a:pt x="2687" y="901"/>
                    <a:pt x="2616" y="715"/>
                  </a:cubicBezTo>
                  <a:cubicBezTo>
                    <a:pt x="2458" y="275"/>
                    <a:pt x="2045" y="1"/>
                    <a:pt x="1604"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538;p35"/>
            <p:cNvSpPr/>
            <p:nvPr/>
          </p:nvSpPr>
          <p:spPr>
            <a:xfrm>
              <a:off x="4498045" y="-4343848"/>
              <a:ext cx="390456" cy="276755"/>
            </a:xfrm>
            <a:custGeom>
              <a:avLst/>
              <a:gdLst/>
              <a:ahLst/>
              <a:cxnLst/>
              <a:rect l="l" t="t" r="r" b="b"/>
              <a:pathLst>
                <a:path w="2864" h="2030" extrusionOk="0">
                  <a:moveTo>
                    <a:pt x="1001" y="0"/>
                  </a:moveTo>
                  <a:cubicBezTo>
                    <a:pt x="438" y="0"/>
                    <a:pt x="0" y="412"/>
                    <a:pt x="0" y="803"/>
                  </a:cubicBezTo>
                  <a:cubicBezTo>
                    <a:pt x="141" y="752"/>
                    <a:pt x="293" y="727"/>
                    <a:pt x="449" y="727"/>
                  </a:cubicBezTo>
                  <a:cubicBezTo>
                    <a:pt x="535" y="667"/>
                    <a:pt x="600" y="586"/>
                    <a:pt x="640" y="490"/>
                  </a:cubicBezTo>
                  <a:lnTo>
                    <a:pt x="640" y="490"/>
                  </a:lnTo>
                  <a:cubicBezTo>
                    <a:pt x="651" y="576"/>
                    <a:pt x="640" y="657"/>
                    <a:pt x="615" y="737"/>
                  </a:cubicBezTo>
                  <a:cubicBezTo>
                    <a:pt x="756" y="762"/>
                    <a:pt x="898" y="808"/>
                    <a:pt x="1029" y="863"/>
                  </a:cubicBezTo>
                  <a:cubicBezTo>
                    <a:pt x="1160" y="803"/>
                    <a:pt x="1260" y="687"/>
                    <a:pt x="1311" y="556"/>
                  </a:cubicBezTo>
                  <a:lnTo>
                    <a:pt x="1311" y="556"/>
                  </a:lnTo>
                  <a:cubicBezTo>
                    <a:pt x="1326" y="687"/>
                    <a:pt x="1291" y="823"/>
                    <a:pt x="1215" y="939"/>
                  </a:cubicBezTo>
                  <a:cubicBezTo>
                    <a:pt x="1337" y="975"/>
                    <a:pt x="1435" y="992"/>
                    <a:pt x="1517" y="992"/>
                  </a:cubicBezTo>
                  <a:cubicBezTo>
                    <a:pt x="1536" y="992"/>
                    <a:pt x="1555" y="991"/>
                    <a:pt x="1573" y="989"/>
                  </a:cubicBezTo>
                  <a:lnTo>
                    <a:pt x="1573" y="989"/>
                  </a:lnTo>
                  <a:cubicBezTo>
                    <a:pt x="1749" y="1507"/>
                    <a:pt x="1130" y="2029"/>
                    <a:pt x="1852" y="2029"/>
                  </a:cubicBezTo>
                  <a:cubicBezTo>
                    <a:pt x="1875" y="2029"/>
                    <a:pt x="1900" y="2029"/>
                    <a:pt x="1926" y="2028"/>
                  </a:cubicBezTo>
                  <a:cubicBezTo>
                    <a:pt x="2863" y="1992"/>
                    <a:pt x="2480" y="672"/>
                    <a:pt x="1926" y="369"/>
                  </a:cubicBezTo>
                  <a:cubicBezTo>
                    <a:pt x="1916" y="364"/>
                    <a:pt x="1901" y="359"/>
                    <a:pt x="1890" y="354"/>
                  </a:cubicBezTo>
                  <a:cubicBezTo>
                    <a:pt x="1589" y="101"/>
                    <a:pt x="1280"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539;p35"/>
            <p:cNvSpPr/>
            <p:nvPr/>
          </p:nvSpPr>
          <p:spPr>
            <a:xfrm>
              <a:off x="4490411" y="-4122444"/>
              <a:ext cx="42127" cy="67348"/>
            </a:xfrm>
            <a:custGeom>
              <a:avLst/>
              <a:gdLst/>
              <a:ahLst/>
              <a:cxnLst/>
              <a:rect l="l" t="t" r="r" b="b"/>
              <a:pathLst>
                <a:path w="309" h="494" extrusionOk="0">
                  <a:moveTo>
                    <a:pt x="308" y="0"/>
                  </a:moveTo>
                  <a:lnTo>
                    <a:pt x="308" y="0"/>
                  </a:lnTo>
                  <a:cubicBezTo>
                    <a:pt x="223" y="152"/>
                    <a:pt x="117" y="298"/>
                    <a:pt x="1" y="424"/>
                  </a:cubicBezTo>
                  <a:cubicBezTo>
                    <a:pt x="50" y="469"/>
                    <a:pt x="115" y="494"/>
                    <a:pt x="184" y="494"/>
                  </a:cubicBezTo>
                  <a:cubicBezTo>
                    <a:pt x="200" y="494"/>
                    <a:pt x="216" y="492"/>
                    <a:pt x="233" y="489"/>
                  </a:cubicBezTo>
                  <a:lnTo>
                    <a:pt x="308"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540;p35"/>
            <p:cNvSpPr/>
            <p:nvPr/>
          </p:nvSpPr>
          <p:spPr>
            <a:xfrm>
              <a:off x="4722176" y="-4113037"/>
              <a:ext cx="97614" cy="111929"/>
            </a:xfrm>
            <a:custGeom>
              <a:avLst/>
              <a:gdLst/>
              <a:ahLst/>
              <a:cxnLst/>
              <a:rect l="l" t="t" r="r" b="b"/>
              <a:pathLst>
                <a:path w="716" h="821" extrusionOk="0">
                  <a:moveTo>
                    <a:pt x="426" y="1"/>
                  </a:moveTo>
                  <a:cubicBezTo>
                    <a:pt x="255" y="1"/>
                    <a:pt x="111" y="240"/>
                    <a:pt x="60" y="420"/>
                  </a:cubicBezTo>
                  <a:cubicBezTo>
                    <a:pt x="1" y="620"/>
                    <a:pt x="61" y="821"/>
                    <a:pt x="214" y="821"/>
                  </a:cubicBezTo>
                  <a:cubicBezTo>
                    <a:pt x="230" y="821"/>
                    <a:pt x="248" y="818"/>
                    <a:pt x="267" y="813"/>
                  </a:cubicBezTo>
                  <a:cubicBezTo>
                    <a:pt x="423" y="763"/>
                    <a:pt x="549" y="652"/>
                    <a:pt x="619" y="506"/>
                  </a:cubicBezTo>
                  <a:cubicBezTo>
                    <a:pt x="715" y="309"/>
                    <a:pt x="660" y="57"/>
                    <a:pt x="473" y="7"/>
                  </a:cubicBezTo>
                  <a:cubicBezTo>
                    <a:pt x="457" y="3"/>
                    <a:pt x="441" y="1"/>
                    <a:pt x="426"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541;p35"/>
            <p:cNvSpPr/>
            <p:nvPr/>
          </p:nvSpPr>
          <p:spPr>
            <a:xfrm>
              <a:off x="4470506" y="-4225511"/>
              <a:ext cx="185685" cy="209543"/>
            </a:xfrm>
            <a:custGeom>
              <a:avLst/>
              <a:gdLst/>
              <a:ahLst/>
              <a:cxnLst/>
              <a:rect l="l" t="t" r="r" b="b"/>
              <a:pathLst>
                <a:path w="1362" h="1537" extrusionOk="0">
                  <a:moveTo>
                    <a:pt x="352" y="0"/>
                  </a:moveTo>
                  <a:cubicBezTo>
                    <a:pt x="222" y="0"/>
                    <a:pt x="98" y="55"/>
                    <a:pt x="16" y="157"/>
                  </a:cubicBezTo>
                  <a:cubicBezTo>
                    <a:pt x="1" y="172"/>
                    <a:pt x="1" y="197"/>
                    <a:pt x="16" y="212"/>
                  </a:cubicBezTo>
                  <a:cubicBezTo>
                    <a:pt x="26" y="217"/>
                    <a:pt x="36" y="222"/>
                    <a:pt x="46" y="222"/>
                  </a:cubicBezTo>
                  <a:cubicBezTo>
                    <a:pt x="56" y="222"/>
                    <a:pt x="66" y="217"/>
                    <a:pt x="76" y="207"/>
                  </a:cubicBezTo>
                  <a:cubicBezTo>
                    <a:pt x="144" y="130"/>
                    <a:pt x="238" y="81"/>
                    <a:pt x="339" y="81"/>
                  </a:cubicBezTo>
                  <a:cubicBezTo>
                    <a:pt x="344" y="81"/>
                    <a:pt x="349" y="81"/>
                    <a:pt x="354" y="81"/>
                  </a:cubicBezTo>
                  <a:cubicBezTo>
                    <a:pt x="374" y="81"/>
                    <a:pt x="394" y="66"/>
                    <a:pt x="399" y="46"/>
                  </a:cubicBezTo>
                  <a:cubicBezTo>
                    <a:pt x="399" y="46"/>
                    <a:pt x="399" y="41"/>
                    <a:pt x="399" y="41"/>
                  </a:cubicBezTo>
                  <a:cubicBezTo>
                    <a:pt x="404" y="20"/>
                    <a:pt x="389" y="0"/>
                    <a:pt x="369" y="0"/>
                  </a:cubicBezTo>
                  <a:cubicBezTo>
                    <a:pt x="363" y="0"/>
                    <a:pt x="357" y="0"/>
                    <a:pt x="352" y="0"/>
                  </a:cubicBezTo>
                  <a:close/>
                  <a:moveTo>
                    <a:pt x="1064" y="97"/>
                  </a:moveTo>
                  <a:cubicBezTo>
                    <a:pt x="1046" y="97"/>
                    <a:pt x="1027" y="98"/>
                    <a:pt x="1009" y="101"/>
                  </a:cubicBezTo>
                  <a:cubicBezTo>
                    <a:pt x="984" y="106"/>
                    <a:pt x="968" y="126"/>
                    <a:pt x="973" y="152"/>
                  </a:cubicBezTo>
                  <a:cubicBezTo>
                    <a:pt x="978" y="169"/>
                    <a:pt x="994" y="183"/>
                    <a:pt x="1011" y="183"/>
                  </a:cubicBezTo>
                  <a:cubicBezTo>
                    <a:pt x="1014" y="183"/>
                    <a:pt x="1016" y="182"/>
                    <a:pt x="1019" y="182"/>
                  </a:cubicBezTo>
                  <a:cubicBezTo>
                    <a:pt x="1033" y="180"/>
                    <a:pt x="1047" y="179"/>
                    <a:pt x="1061" y="179"/>
                  </a:cubicBezTo>
                  <a:cubicBezTo>
                    <a:pt x="1146" y="179"/>
                    <a:pt x="1225" y="218"/>
                    <a:pt x="1286" y="283"/>
                  </a:cubicBezTo>
                  <a:cubicBezTo>
                    <a:pt x="1291" y="293"/>
                    <a:pt x="1301" y="298"/>
                    <a:pt x="1311" y="298"/>
                  </a:cubicBezTo>
                  <a:cubicBezTo>
                    <a:pt x="1326" y="298"/>
                    <a:pt x="1336" y="293"/>
                    <a:pt x="1346" y="283"/>
                  </a:cubicBezTo>
                  <a:cubicBezTo>
                    <a:pt x="1362" y="267"/>
                    <a:pt x="1362" y="242"/>
                    <a:pt x="1346" y="227"/>
                  </a:cubicBezTo>
                  <a:cubicBezTo>
                    <a:pt x="1273" y="145"/>
                    <a:pt x="1171" y="97"/>
                    <a:pt x="1064" y="97"/>
                  </a:cubicBezTo>
                  <a:close/>
                  <a:moveTo>
                    <a:pt x="36" y="439"/>
                  </a:moveTo>
                  <a:lnTo>
                    <a:pt x="36" y="439"/>
                  </a:lnTo>
                  <a:cubicBezTo>
                    <a:pt x="36" y="439"/>
                    <a:pt x="66" y="499"/>
                    <a:pt x="112" y="514"/>
                  </a:cubicBezTo>
                  <a:cubicBezTo>
                    <a:pt x="91" y="535"/>
                    <a:pt x="76" y="570"/>
                    <a:pt x="71" y="605"/>
                  </a:cubicBezTo>
                  <a:cubicBezTo>
                    <a:pt x="61" y="676"/>
                    <a:pt x="91" y="731"/>
                    <a:pt x="137" y="736"/>
                  </a:cubicBezTo>
                  <a:cubicBezTo>
                    <a:pt x="140" y="737"/>
                    <a:pt x="144" y="737"/>
                    <a:pt x="147" y="737"/>
                  </a:cubicBezTo>
                  <a:cubicBezTo>
                    <a:pt x="188" y="737"/>
                    <a:pt x="223" y="685"/>
                    <a:pt x="233" y="620"/>
                  </a:cubicBezTo>
                  <a:cubicBezTo>
                    <a:pt x="248" y="550"/>
                    <a:pt x="217" y="494"/>
                    <a:pt x="172" y="489"/>
                  </a:cubicBezTo>
                  <a:lnTo>
                    <a:pt x="36" y="439"/>
                  </a:lnTo>
                  <a:close/>
                  <a:moveTo>
                    <a:pt x="878" y="484"/>
                  </a:moveTo>
                  <a:cubicBezTo>
                    <a:pt x="878" y="484"/>
                    <a:pt x="908" y="550"/>
                    <a:pt x="958" y="565"/>
                  </a:cubicBezTo>
                  <a:cubicBezTo>
                    <a:pt x="933" y="585"/>
                    <a:pt x="918" y="620"/>
                    <a:pt x="913" y="656"/>
                  </a:cubicBezTo>
                  <a:cubicBezTo>
                    <a:pt x="903" y="726"/>
                    <a:pt x="933" y="782"/>
                    <a:pt x="979" y="787"/>
                  </a:cubicBezTo>
                  <a:cubicBezTo>
                    <a:pt x="982" y="787"/>
                    <a:pt x="986" y="788"/>
                    <a:pt x="989" y="788"/>
                  </a:cubicBezTo>
                  <a:cubicBezTo>
                    <a:pt x="1031" y="788"/>
                    <a:pt x="1070" y="736"/>
                    <a:pt x="1074" y="671"/>
                  </a:cubicBezTo>
                  <a:cubicBezTo>
                    <a:pt x="1084" y="610"/>
                    <a:pt x="1064" y="565"/>
                    <a:pt x="1034" y="545"/>
                  </a:cubicBezTo>
                  <a:lnTo>
                    <a:pt x="878" y="484"/>
                  </a:lnTo>
                  <a:close/>
                  <a:moveTo>
                    <a:pt x="1107" y="1303"/>
                  </a:moveTo>
                  <a:cubicBezTo>
                    <a:pt x="1102" y="1303"/>
                    <a:pt x="1097" y="1306"/>
                    <a:pt x="1094" y="1311"/>
                  </a:cubicBezTo>
                  <a:cubicBezTo>
                    <a:pt x="982" y="1428"/>
                    <a:pt x="825" y="1493"/>
                    <a:pt x="661" y="1493"/>
                  </a:cubicBezTo>
                  <a:cubicBezTo>
                    <a:pt x="649" y="1493"/>
                    <a:pt x="638" y="1493"/>
                    <a:pt x="626" y="1492"/>
                  </a:cubicBezTo>
                  <a:cubicBezTo>
                    <a:pt x="616" y="1492"/>
                    <a:pt x="606" y="1497"/>
                    <a:pt x="606" y="1512"/>
                  </a:cubicBezTo>
                  <a:cubicBezTo>
                    <a:pt x="606" y="1523"/>
                    <a:pt x="611" y="1533"/>
                    <a:pt x="621" y="1533"/>
                  </a:cubicBezTo>
                  <a:cubicBezTo>
                    <a:pt x="641" y="1535"/>
                    <a:pt x="661" y="1536"/>
                    <a:pt x="681" y="1536"/>
                  </a:cubicBezTo>
                  <a:cubicBezTo>
                    <a:pt x="700" y="1536"/>
                    <a:pt x="719" y="1535"/>
                    <a:pt x="737" y="1533"/>
                  </a:cubicBezTo>
                  <a:cubicBezTo>
                    <a:pt x="883" y="1517"/>
                    <a:pt x="1024" y="1447"/>
                    <a:pt x="1120" y="1336"/>
                  </a:cubicBezTo>
                  <a:cubicBezTo>
                    <a:pt x="1130" y="1331"/>
                    <a:pt x="1130" y="1316"/>
                    <a:pt x="1120" y="1311"/>
                  </a:cubicBezTo>
                  <a:cubicBezTo>
                    <a:pt x="1117" y="1306"/>
                    <a:pt x="1112" y="1303"/>
                    <a:pt x="1107"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542;p35"/>
            <p:cNvSpPr/>
            <p:nvPr/>
          </p:nvSpPr>
          <p:spPr>
            <a:xfrm>
              <a:off x="4239695" y="-3050461"/>
              <a:ext cx="815814" cy="1016904"/>
            </a:xfrm>
            <a:custGeom>
              <a:avLst/>
              <a:gdLst/>
              <a:ahLst/>
              <a:cxnLst/>
              <a:rect l="l" t="t" r="r" b="b"/>
              <a:pathLst>
                <a:path w="5984" h="7459" extrusionOk="0">
                  <a:moveTo>
                    <a:pt x="802" y="0"/>
                  </a:moveTo>
                  <a:lnTo>
                    <a:pt x="781" y="373"/>
                  </a:lnTo>
                  <a:cubicBezTo>
                    <a:pt x="565" y="1003"/>
                    <a:pt x="0" y="5358"/>
                    <a:pt x="0" y="7238"/>
                  </a:cubicBezTo>
                  <a:cubicBezTo>
                    <a:pt x="802" y="7396"/>
                    <a:pt x="1518" y="7458"/>
                    <a:pt x="2149" y="7458"/>
                  </a:cubicBezTo>
                  <a:cubicBezTo>
                    <a:pt x="3211" y="7458"/>
                    <a:pt x="4027" y="7282"/>
                    <a:pt x="4587" y="7092"/>
                  </a:cubicBezTo>
                  <a:cubicBezTo>
                    <a:pt x="4738" y="6659"/>
                    <a:pt x="5086" y="5127"/>
                    <a:pt x="5086" y="5127"/>
                  </a:cubicBezTo>
                  <a:cubicBezTo>
                    <a:pt x="5086" y="5127"/>
                    <a:pt x="5333" y="6639"/>
                    <a:pt x="5348" y="7107"/>
                  </a:cubicBezTo>
                  <a:cubicBezTo>
                    <a:pt x="5489" y="7042"/>
                    <a:pt x="5711" y="6971"/>
                    <a:pt x="5776" y="6906"/>
                  </a:cubicBezTo>
                  <a:cubicBezTo>
                    <a:pt x="5983" y="6160"/>
                    <a:pt x="5509" y="1568"/>
                    <a:pt x="4426" y="363"/>
                  </a:cubicBezTo>
                  <a:lnTo>
                    <a:pt x="4325" y="26"/>
                  </a:lnTo>
                  <a:cubicBezTo>
                    <a:pt x="3782" y="79"/>
                    <a:pt x="3236" y="106"/>
                    <a:pt x="2689" y="106"/>
                  </a:cubicBezTo>
                  <a:cubicBezTo>
                    <a:pt x="2059" y="106"/>
                    <a:pt x="1428" y="71"/>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543;p35"/>
            <p:cNvSpPr/>
            <p:nvPr/>
          </p:nvSpPr>
          <p:spPr>
            <a:xfrm>
              <a:off x="3984072" y="-809564"/>
              <a:ext cx="1047988" cy="158827"/>
            </a:xfrm>
            <a:custGeom>
              <a:avLst/>
              <a:gdLst/>
              <a:ahLst/>
              <a:cxnLst/>
              <a:rect l="l" t="t" r="r" b="b"/>
              <a:pathLst>
                <a:path w="7687" h="1165" extrusionOk="0">
                  <a:moveTo>
                    <a:pt x="1623" y="0"/>
                  </a:moveTo>
                  <a:cubicBezTo>
                    <a:pt x="1623" y="0"/>
                    <a:pt x="1114" y="560"/>
                    <a:pt x="761" y="726"/>
                  </a:cubicBezTo>
                  <a:cubicBezTo>
                    <a:pt x="731" y="741"/>
                    <a:pt x="701" y="756"/>
                    <a:pt x="665" y="761"/>
                  </a:cubicBezTo>
                  <a:cubicBezTo>
                    <a:pt x="0" y="943"/>
                    <a:pt x="222" y="1165"/>
                    <a:pt x="222" y="1165"/>
                  </a:cubicBezTo>
                  <a:lnTo>
                    <a:pt x="1618" y="1165"/>
                  </a:lnTo>
                  <a:lnTo>
                    <a:pt x="2173" y="918"/>
                  </a:lnTo>
                  <a:lnTo>
                    <a:pt x="2218" y="1124"/>
                  </a:lnTo>
                  <a:lnTo>
                    <a:pt x="2384" y="1124"/>
                  </a:lnTo>
                  <a:cubicBezTo>
                    <a:pt x="2682" y="635"/>
                    <a:pt x="2540" y="282"/>
                    <a:pt x="2450" y="111"/>
                  </a:cubicBezTo>
                  <a:cubicBezTo>
                    <a:pt x="2435" y="71"/>
                    <a:pt x="2414" y="35"/>
                    <a:pt x="2389" y="0"/>
                  </a:cubicBezTo>
                  <a:close/>
                  <a:moveTo>
                    <a:pt x="6628" y="0"/>
                  </a:moveTo>
                  <a:cubicBezTo>
                    <a:pt x="6628" y="0"/>
                    <a:pt x="6124" y="560"/>
                    <a:pt x="5771" y="726"/>
                  </a:cubicBezTo>
                  <a:cubicBezTo>
                    <a:pt x="5741" y="741"/>
                    <a:pt x="5706" y="756"/>
                    <a:pt x="5676" y="761"/>
                  </a:cubicBezTo>
                  <a:cubicBezTo>
                    <a:pt x="5010" y="943"/>
                    <a:pt x="5232" y="1165"/>
                    <a:pt x="5232" y="1165"/>
                  </a:cubicBezTo>
                  <a:lnTo>
                    <a:pt x="6628" y="1165"/>
                  </a:lnTo>
                  <a:lnTo>
                    <a:pt x="7183" y="918"/>
                  </a:lnTo>
                  <a:lnTo>
                    <a:pt x="7228" y="1124"/>
                  </a:lnTo>
                  <a:lnTo>
                    <a:pt x="7394" y="1124"/>
                  </a:lnTo>
                  <a:cubicBezTo>
                    <a:pt x="7687" y="635"/>
                    <a:pt x="7546" y="282"/>
                    <a:pt x="7460" y="111"/>
                  </a:cubicBezTo>
                  <a:cubicBezTo>
                    <a:pt x="7440" y="71"/>
                    <a:pt x="7420" y="35"/>
                    <a:pt x="7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544;p35"/>
            <p:cNvSpPr/>
            <p:nvPr/>
          </p:nvSpPr>
          <p:spPr>
            <a:xfrm>
              <a:off x="4087821" y="-831650"/>
              <a:ext cx="913291" cy="133879"/>
            </a:xfrm>
            <a:custGeom>
              <a:avLst/>
              <a:gdLst/>
              <a:ahLst/>
              <a:cxnLst/>
              <a:rect l="l" t="t" r="r" b="b"/>
              <a:pathLst>
                <a:path w="6699" h="982" extrusionOk="0">
                  <a:moveTo>
                    <a:pt x="913" y="1"/>
                  </a:moveTo>
                  <a:cubicBezTo>
                    <a:pt x="913" y="1"/>
                    <a:pt x="353" y="727"/>
                    <a:pt x="0" y="893"/>
                  </a:cubicBezTo>
                  <a:cubicBezTo>
                    <a:pt x="60" y="955"/>
                    <a:pt x="150" y="981"/>
                    <a:pt x="255" y="981"/>
                  </a:cubicBezTo>
                  <a:cubicBezTo>
                    <a:pt x="414" y="981"/>
                    <a:pt x="609" y="921"/>
                    <a:pt x="792" y="833"/>
                  </a:cubicBezTo>
                  <a:cubicBezTo>
                    <a:pt x="1095" y="679"/>
                    <a:pt x="1495" y="261"/>
                    <a:pt x="1647" y="261"/>
                  </a:cubicBezTo>
                  <a:cubicBezTo>
                    <a:pt x="1664" y="261"/>
                    <a:pt x="1678" y="266"/>
                    <a:pt x="1689" y="278"/>
                  </a:cubicBezTo>
                  <a:cubicBezTo>
                    <a:pt x="1653" y="203"/>
                    <a:pt x="1527" y="1"/>
                    <a:pt x="1527" y="1"/>
                  </a:cubicBezTo>
                  <a:close/>
                  <a:moveTo>
                    <a:pt x="5923" y="1"/>
                  </a:moveTo>
                  <a:cubicBezTo>
                    <a:pt x="5923" y="1"/>
                    <a:pt x="5363" y="727"/>
                    <a:pt x="5005" y="893"/>
                  </a:cubicBezTo>
                  <a:cubicBezTo>
                    <a:pt x="5065" y="955"/>
                    <a:pt x="5155" y="981"/>
                    <a:pt x="5260" y="981"/>
                  </a:cubicBezTo>
                  <a:cubicBezTo>
                    <a:pt x="5419" y="981"/>
                    <a:pt x="5614" y="921"/>
                    <a:pt x="5797" y="833"/>
                  </a:cubicBezTo>
                  <a:cubicBezTo>
                    <a:pt x="6100" y="679"/>
                    <a:pt x="6505" y="261"/>
                    <a:pt x="6657" y="261"/>
                  </a:cubicBezTo>
                  <a:cubicBezTo>
                    <a:pt x="6674" y="261"/>
                    <a:pt x="6689" y="266"/>
                    <a:pt x="6699" y="278"/>
                  </a:cubicBezTo>
                  <a:cubicBezTo>
                    <a:pt x="6669" y="203"/>
                    <a:pt x="6538" y="1"/>
                    <a:pt x="6538"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545;p35"/>
            <p:cNvSpPr/>
            <p:nvPr/>
          </p:nvSpPr>
          <p:spPr>
            <a:xfrm>
              <a:off x="4342762" y="-3045690"/>
              <a:ext cx="59850" cy="45535"/>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546;p35"/>
            <p:cNvSpPr/>
            <p:nvPr/>
          </p:nvSpPr>
          <p:spPr>
            <a:xfrm>
              <a:off x="4412156" y="-3035329"/>
              <a:ext cx="250988" cy="46898"/>
            </a:xfrm>
            <a:custGeom>
              <a:avLst/>
              <a:gdLst/>
              <a:ahLst/>
              <a:cxnLst/>
              <a:rect l="l" t="t" r="r" b="b"/>
              <a:pathLst>
                <a:path w="1841" h="344" extrusionOk="0">
                  <a:moveTo>
                    <a:pt x="0" y="0"/>
                  </a:moveTo>
                  <a:lnTo>
                    <a:pt x="5" y="267"/>
                  </a:lnTo>
                  <a:cubicBezTo>
                    <a:pt x="409" y="318"/>
                    <a:pt x="815" y="343"/>
                    <a:pt x="1220" y="343"/>
                  </a:cubicBezTo>
                  <a:cubicBezTo>
                    <a:pt x="1427" y="343"/>
                    <a:pt x="1634" y="337"/>
                    <a:pt x="1840" y="323"/>
                  </a:cubicBezTo>
                  <a:lnTo>
                    <a:pt x="1815" y="71"/>
                  </a:lnTo>
                  <a:cubicBezTo>
                    <a:pt x="1679" y="75"/>
                    <a:pt x="1543" y="78"/>
                    <a:pt x="1406" y="78"/>
                  </a:cubicBezTo>
                  <a:cubicBezTo>
                    <a:pt x="938" y="78"/>
                    <a:pt x="469" y="51"/>
                    <a:pt x="0"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547;p35"/>
            <p:cNvSpPr/>
            <p:nvPr/>
          </p:nvSpPr>
          <p:spPr>
            <a:xfrm>
              <a:off x="4669824" y="-3039419"/>
              <a:ext cx="175324" cy="47444"/>
            </a:xfrm>
            <a:custGeom>
              <a:avLst/>
              <a:gdLst/>
              <a:ahLst/>
              <a:cxnLst/>
              <a:rect l="l" t="t" r="r" b="b"/>
              <a:pathLst>
                <a:path w="1286" h="348" extrusionOk="0">
                  <a:moveTo>
                    <a:pt x="1225" y="0"/>
                  </a:moveTo>
                  <a:cubicBezTo>
                    <a:pt x="787" y="56"/>
                    <a:pt x="378" y="86"/>
                    <a:pt x="0" y="101"/>
                  </a:cubicBezTo>
                  <a:lnTo>
                    <a:pt x="26" y="348"/>
                  </a:lnTo>
                  <a:cubicBezTo>
                    <a:pt x="449" y="323"/>
                    <a:pt x="872" y="277"/>
                    <a:pt x="1286" y="207"/>
                  </a:cubicBezTo>
                  <a:lnTo>
                    <a:pt x="1225" y="0"/>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548;p35"/>
            <p:cNvSpPr/>
            <p:nvPr/>
          </p:nvSpPr>
          <p:spPr>
            <a:xfrm>
              <a:off x="4342762" y="-3045690"/>
              <a:ext cx="59850" cy="45535"/>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549;p35"/>
            <p:cNvSpPr/>
            <p:nvPr/>
          </p:nvSpPr>
          <p:spPr>
            <a:xfrm>
              <a:off x="4412156" y="-3039419"/>
              <a:ext cx="432992" cy="50988"/>
            </a:xfrm>
            <a:custGeom>
              <a:avLst/>
              <a:gdLst/>
              <a:ahLst/>
              <a:cxnLst/>
              <a:rect l="l" t="t" r="r" b="b"/>
              <a:pathLst>
                <a:path w="3176" h="374" extrusionOk="0">
                  <a:moveTo>
                    <a:pt x="3115" y="0"/>
                  </a:moveTo>
                  <a:cubicBezTo>
                    <a:pt x="2677" y="56"/>
                    <a:pt x="2268" y="86"/>
                    <a:pt x="1890" y="101"/>
                  </a:cubicBezTo>
                  <a:lnTo>
                    <a:pt x="1916" y="348"/>
                  </a:lnTo>
                  <a:cubicBezTo>
                    <a:pt x="2339" y="323"/>
                    <a:pt x="2762" y="277"/>
                    <a:pt x="3176" y="207"/>
                  </a:cubicBezTo>
                  <a:lnTo>
                    <a:pt x="3115" y="0"/>
                  </a:lnTo>
                  <a:close/>
                  <a:moveTo>
                    <a:pt x="0" y="30"/>
                  </a:moveTo>
                  <a:lnTo>
                    <a:pt x="5" y="297"/>
                  </a:lnTo>
                  <a:cubicBezTo>
                    <a:pt x="409" y="348"/>
                    <a:pt x="815" y="373"/>
                    <a:pt x="1220" y="373"/>
                  </a:cubicBezTo>
                  <a:cubicBezTo>
                    <a:pt x="1427" y="373"/>
                    <a:pt x="1634" y="367"/>
                    <a:pt x="1840" y="353"/>
                  </a:cubicBezTo>
                  <a:lnTo>
                    <a:pt x="1815" y="101"/>
                  </a:lnTo>
                  <a:cubicBezTo>
                    <a:pt x="1679" y="105"/>
                    <a:pt x="1543" y="108"/>
                    <a:pt x="1406" y="108"/>
                  </a:cubicBezTo>
                  <a:cubicBezTo>
                    <a:pt x="938" y="108"/>
                    <a:pt x="469" y="81"/>
                    <a:pt x="0"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550;p35"/>
            <p:cNvSpPr/>
            <p:nvPr/>
          </p:nvSpPr>
          <p:spPr>
            <a:xfrm>
              <a:off x="4489729" y="-3034647"/>
              <a:ext cx="68848" cy="50988"/>
            </a:xfrm>
            <a:custGeom>
              <a:avLst/>
              <a:gdLst/>
              <a:ahLst/>
              <a:cxnLst/>
              <a:rect l="l" t="t" r="r" b="b"/>
              <a:pathLst>
                <a:path w="505" h="374" extrusionOk="0">
                  <a:moveTo>
                    <a:pt x="66" y="0"/>
                  </a:moveTo>
                  <a:cubicBezTo>
                    <a:pt x="36" y="0"/>
                    <a:pt x="6" y="26"/>
                    <a:pt x="1" y="61"/>
                  </a:cubicBezTo>
                  <a:cubicBezTo>
                    <a:pt x="1" y="61"/>
                    <a:pt x="1" y="61"/>
                    <a:pt x="1" y="66"/>
                  </a:cubicBezTo>
                  <a:lnTo>
                    <a:pt x="1" y="298"/>
                  </a:lnTo>
                  <a:cubicBezTo>
                    <a:pt x="6" y="328"/>
                    <a:pt x="31" y="358"/>
                    <a:pt x="61" y="358"/>
                  </a:cubicBezTo>
                  <a:lnTo>
                    <a:pt x="439" y="373"/>
                  </a:lnTo>
                  <a:cubicBezTo>
                    <a:pt x="442" y="374"/>
                    <a:pt x="445" y="374"/>
                    <a:pt x="447" y="374"/>
                  </a:cubicBezTo>
                  <a:cubicBezTo>
                    <a:pt x="475" y="374"/>
                    <a:pt x="500" y="350"/>
                    <a:pt x="505" y="318"/>
                  </a:cubicBezTo>
                  <a:cubicBezTo>
                    <a:pt x="505" y="318"/>
                    <a:pt x="505" y="313"/>
                    <a:pt x="505" y="313"/>
                  </a:cubicBezTo>
                  <a:lnTo>
                    <a:pt x="490" y="81"/>
                  </a:lnTo>
                  <a:cubicBezTo>
                    <a:pt x="490" y="46"/>
                    <a:pt x="465" y="21"/>
                    <a:pt x="429" y="21"/>
                  </a:cubicBez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551;p35"/>
            <p:cNvSpPr/>
            <p:nvPr/>
          </p:nvSpPr>
          <p:spPr>
            <a:xfrm>
              <a:off x="4588025" y="-3794701"/>
              <a:ext cx="199454" cy="139195"/>
            </a:xfrm>
            <a:custGeom>
              <a:avLst/>
              <a:gdLst/>
              <a:ahLst/>
              <a:cxnLst/>
              <a:rect l="l" t="t" r="r" b="b"/>
              <a:pathLst>
                <a:path w="1463" h="1021" extrusionOk="0">
                  <a:moveTo>
                    <a:pt x="1049" y="1"/>
                  </a:moveTo>
                  <a:cubicBezTo>
                    <a:pt x="676" y="424"/>
                    <a:pt x="1" y="595"/>
                    <a:pt x="1" y="595"/>
                  </a:cubicBezTo>
                  <a:cubicBezTo>
                    <a:pt x="243" y="866"/>
                    <a:pt x="588" y="1021"/>
                    <a:pt x="948" y="1021"/>
                  </a:cubicBezTo>
                  <a:cubicBezTo>
                    <a:pt x="970" y="1021"/>
                    <a:pt x="992" y="1020"/>
                    <a:pt x="1014" y="1019"/>
                  </a:cubicBezTo>
                  <a:cubicBezTo>
                    <a:pt x="1331" y="999"/>
                    <a:pt x="1462" y="308"/>
                    <a:pt x="1407" y="197"/>
                  </a:cubicBezTo>
                  <a:cubicBezTo>
                    <a:pt x="1356" y="91"/>
                    <a:pt x="1049" y="1"/>
                    <a:pt x="1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552;p35"/>
            <p:cNvSpPr/>
            <p:nvPr/>
          </p:nvSpPr>
          <p:spPr>
            <a:xfrm>
              <a:off x="4415564" y="-3794701"/>
              <a:ext cx="163054" cy="119700"/>
            </a:xfrm>
            <a:custGeom>
              <a:avLst/>
              <a:gdLst/>
              <a:ahLst/>
              <a:cxnLst/>
              <a:rect l="l" t="t" r="r" b="b"/>
              <a:pathLst>
                <a:path w="1196" h="878" extrusionOk="0">
                  <a:moveTo>
                    <a:pt x="1195" y="1"/>
                  </a:moveTo>
                  <a:lnTo>
                    <a:pt x="1195" y="1"/>
                  </a:lnTo>
                  <a:cubicBezTo>
                    <a:pt x="444" y="112"/>
                    <a:pt x="0" y="787"/>
                    <a:pt x="227" y="868"/>
                  </a:cubicBezTo>
                  <a:cubicBezTo>
                    <a:pt x="249" y="875"/>
                    <a:pt x="274" y="878"/>
                    <a:pt x="300" y="878"/>
                  </a:cubicBezTo>
                  <a:cubicBezTo>
                    <a:pt x="556" y="878"/>
                    <a:pt x="998" y="580"/>
                    <a:pt x="998" y="580"/>
                  </a:cubicBezTo>
                  <a:cubicBezTo>
                    <a:pt x="832" y="238"/>
                    <a:pt x="1195"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553;p35"/>
            <p:cNvSpPr/>
            <p:nvPr/>
          </p:nvSpPr>
          <p:spPr>
            <a:xfrm>
              <a:off x="3004795" y="-4270092"/>
              <a:ext cx="1710564" cy="1707974"/>
            </a:xfrm>
            <a:custGeom>
              <a:avLst/>
              <a:gdLst/>
              <a:ahLst/>
              <a:cxnLst/>
              <a:rect l="l" t="t" r="r" b="b"/>
              <a:pathLst>
                <a:path w="12547" h="12528" extrusionOk="0">
                  <a:moveTo>
                    <a:pt x="7284" y="1"/>
                  </a:moveTo>
                  <a:cubicBezTo>
                    <a:pt x="7260" y="1"/>
                    <a:pt x="7237" y="2"/>
                    <a:pt x="7213" y="5"/>
                  </a:cubicBezTo>
                  <a:lnTo>
                    <a:pt x="363" y="1008"/>
                  </a:lnTo>
                  <a:cubicBezTo>
                    <a:pt x="318" y="1013"/>
                    <a:pt x="278" y="1028"/>
                    <a:pt x="237" y="1048"/>
                  </a:cubicBezTo>
                  <a:cubicBezTo>
                    <a:pt x="66" y="1139"/>
                    <a:pt x="1" y="1351"/>
                    <a:pt x="96" y="1522"/>
                  </a:cubicBezTo>
                  <a:lnTo>
                    <a:pt x="4688" y="12152"/>
                  </a:lnTo>
                  <a:cubicBezTo>
                    <a:pt x="4795" y="12385"/>
                    <a:pt x="5028" y="12528"/>
                    <a:pt x="5278" y="12528"/>
                  </a:cubicBezTo>
                  <a:cubicBezTo>
                    <a:pt x="5298" y="12528"/>
                    <a:pt x="5318" y="12527"/>
                    <a:pt x="5338" y="12525"/>
                  </a:cubicBezTo>
                  <a:lnTo>
                    <a:pt x="12188" y="11522"/>
                  </a:lnTo>
                  <a:cubicBezTo>
                    <a:pt x="12234" y="11517"/>
                    <a:pt x="12274" y="11502"/>
                    <a:pt x="12314" y="11482"/>
                  </a:cubicBezTo>
                  <a:cubicBezTo>
                    <a:pt x="12481" y="11391"/>
                    <a:pt x="12546" y="11179"/>
                    <a:pt x="12460" y="11008"/>
                  </a:cubicBezTo>
                  <a:lnTo>
                    <a:pt x="7869" y="378"/>
                  </a:lnTo>
                  <a:cubicBezTo>
                    <a:pt x="7763" y="147"/>
                    <a:pt x="7534" y="1"/>
                    <a:pt x="7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554;p35"/>
            <p:cNvSpPr/>
            <p:nvPr/>
          </p:nvSpPr>
          <p:spPr>
            <a:xfrm>
              <a:off x="3096820" y="-4196609"/>
              <a:ext cx="1527742" cy="1561280"/>
            </a:xfrm>
            <a:custGeom>
              <a:avLst/>
              <a:gdLst/>
              <a:ahLst/>
              <a:cxnLst/>
              <a:rect l="l" t="t" r="r" b="b"/>
              <a:pathLst>
                <a:path w="11206" h="11452" extrusionOk="0">
                  <a:moveTo>
                    <a:pt x="6679" y="0"/>
                  </a:moveTo>
                  <a:lnTo>
                    <a:pt x="1" y="983"/>
                  </a:lnTo>
                  <a:lnTo>
                    <a:pt x="4522" y="11452"/>
                  </a:lnTo>
                  <a:lnTo>
                    <a:pt x="11206" y="10469"/>
                  </a:lnTo>
                  <a:lnTo>
                    <a:pt x="6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555;p35"/>
            <p:cNvSpPr/>
            <p:nvPr/>
          </p:nvSpPr>
          <p:spPr>
            <a:xfrm>
              <a:off x="3527085" y="-3939077"/>
              <a:ext cx="667348" cy="1046761"/>
            </a:xfrm>
            <a:custGeom>
              <a:avLst/>
              <a:gdLst/>
              <a:ahLst/>
              <a:cxnLst/>
              <a:rect l="l" t="t" r="r" b="b"/>
              <a:pathLst>
                <a:path w="4895" h="7678" extrusionOk="0">
                  <a:moveTo>
                    <a:pt x="2413" y="1"/>
                  </a:moveTo>
                  <a:cubicBezTo>
                    <a:pt x="2405" y="1"/>
                    <a:pt x="2397" y="1"/>
                    <a:pt x="2389" y="1"/>
                  </a:cubicBezTo>
                  <a:cubicBezTo>
                    <a:pt x="1054" y="21"/>
                    <a:pt x="0" y="1755"/>
                    <a:pt x="31" y="3872"/>
                  </a:cubicBezTo>
                  <a:cubicBezTo>
                    <a:pt x="61" y="5982"/>
                    <a:pt x="1157" y="7678"/>
                    <a:pt x="2482" y="7678"/>
                  </a:cubicBezTo>
                  <a:cubicBezTo>
                    <a:pt x="2490" y="7678"/>
                    <a:pt x="2498" y="7678"/>
                    <a:pt x="2505" y="7678"/>
                  </a:cubicBezTo>
                  <a:cubicBezTo>
                    <a:pt x="3836" y="7658"/>
                    <a:pt x="4894" y="5919"/>
                    <a:pt x="4859" y="3802"/>
                  </a:cubicBezTo>
                  <a:cubicBezTo>
                    <a:pt x="4829" y="1692"/>
                    <a:pt x="3733" y="1"/>
                    <a:pt x="2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556;p35"/>
            <p:cNvSpPr/>
            <p:nvPr/>
          </p:nvSpPr>
          <p:spPr>
            <a:xfrm>
              <a:off x="3618428" y="-3754073"/>
              <a:ext cx="533333" cy="693387"/>
            </a:xfrm>
            <a:custGeom>
              <a:avLst/>
              <a:gdLst/>
              <a:ahLst/>
              <a:cxnLst/>
              <a:rect l="l" t="t" r="r" b="b"/>
              <a:pathLst>
                <a:path w="3912" h="5086" extrusionOk="0">
                  <a:moveTo>
                    <a:pt x="1508" y="0"/>
                  </a:moveTo>
                  <a:lnTo>
                    <a:pt x="1" y="222"/>
                  </a:lnTo>
                  <a:lnTo>
                    <a:pt x="31" y="287"/>
                  </a:lnTo>
                  <a:lnTo>
                    <a:pt x="1533" y="66"/>
                  </a:lnTo>
                  <a:lnTo>
                    <a:pt x="1508" y="0"/>
                  </a:lnTo>
                  <a:close/>
                  <a:moveTo>
                    <a:pt x="1800" y="686"/>
                  </a:moveTo>
                  <a:lnTo>
                    <a:pt x="293" y="907"/>
                  </a:lnTo>
                  <a:lnTo>
                    <a:pt x="353" y="1038"/>
                  </a:lnTo>
                  <a:lnTo>
                    <a:pt x="1861" y="817"/>
                  </a:lnTo>
                  <a:lnTo>
                    <a:pt x="1800" y="686"/>
                  </a:lnTo>
                  <a:close/>
                  <a:moveTo>
                    <a:pt x="2022" y="1200"/>
                  </a:moveTo>
                  <a:lnTo>
                    <a:pt x="520" y="1421"/>
                  </a:lnTo>
                  <a:lnTo>
                    <a:pt x="646" y="1714"/>
                  </a:lnTo>
                  <a:lnTo>
                    <a:pt x="2148" y="1492"/>
                  </a:lnTo>
                  <a:lnTo>
                    <a:pt x="2022" y="1200"/>
                  </a:lnTo>
                  <a:close/>
                  <a:moveTo>
                    <a:pt x="2269" y="1769"/>
                  </a:moveTo>
                  <a:lnTo>
                    <a:pt x="762" y="1991"/>
                  </a:lnTo>
                  <a:lnTo>
                    <a:pt x="1024" y="2596"/>
                  </a:lnTo>
                  <a:lnTo>
                    <a:pt x="2531" y="2374"/>
                  </a:lnTo>
                  <a:lnTo>
                    <a:pt x="2269" y="1769"/>
                  </a:lnTo>
                  <a:close/>
                  <a:moveTo>
                    <a:pt x="2622" y="2581"/>
                  </a:moveTo>
                  <a:lnTo>
                    <a:pt x="1115" y="2803"/>
                  </a:lnTo>
                  <a:lnTo>
                    <a:pt x="1432" y="3538"/>
                  </a:lnTo>
                  <a:lnTo>
                    <a:pt x="464" y="3685"/>
                  </a:lnTo>
                  <a:lnTo>
                    <a:pt x="2899" y="5086"/>
                  </a:lnTo>
                  <a:lnTo>
                    <a:pt x="3912" y="3176"/>
                  </a:lnTo>
                  <a:lnTo>
                    <a:pt x="2939" y="3322"/>
                  </a:lnTo>
                  <a:lnTo>
                    <a:pt x="2622" y="258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557;p35"/>
            <p:cNvSpPr/>
            <p:nvPr/>
          </p:nvSpPr>
          <p:spPr>
            <a:xfrm>
              <a:off x="4460281" y="-3677727"/>
              <a:ext cx="571097" cy="621267"/>
            </a:xfrm>
            <a:custGeom>
              <a:avLst/>
              <a:gdLst/>
              <a:ahLst/>
              <a:cxnLst/>
              <a:rect l="l" t="t" r="r" b="b"/>
              <a:pathLst>
                <a:path w="4189" h="4557" extrusionOk="0">
                  <a:moveTo>
                    <a:pt x="3266" y="3205"/>
                  </a:moveTo>
                  <a:cubicBezTo>
                    <a:pt x="3271" y="3205"/>
                    <a:pt x="3266" y="3215"/>
                    <a:pt x="3256" y="3225"/>
                  </a:cubicBezTo>
                  <a:cubicBezTo>
                    <a:pt x="3256" y="3220"/>
                    <a:pt x="3261" y="3210"/>
                    <a:pt x="3266" y="3205"/>
                  </a:cubicBezTo>
                  <a:close/>
                  <a:moveTo>
                    <a:pt x="3040" y="1"/>
                  </a:moveTo>
                  <a:cubicBezTo>
                    <a:pt x="2993" y="1"/>
                    <a:pt x="2945" y="7"/>
                    <a:pt x="2898" y="20"/>
                  </a:cubicBezTo>
                  <a:cubicBezTo>
                    <a:pt x="2621" y="100"/>
                    <a:pt x="2455" y="393"/>
                    <a:pt x="2535" y="670"/>
                  </a:cubicBezTo>
                  <a:cubicBezTo>
                    <a:pt x="2661" y="1129"/>
                    <a:pt x="2792" y="1587"/>
                    <a:pt x="2918" y="2041"/>
                  </a:cubicBezTo>
                  <a:cubicBezTo>
                    <a:pt x="2984" y="2268"/>
                    <a:pt x="3050" y="2495"/>
                    <a:pt x="3110" y="2721"/>
                  </a:cubicBezTo>
                  <a:lnTo>
                    <a:pt x="3191" y="3054"/>
                  </a:lnTo>
                  <a:cubicBezTo>
                    <a:pt x="3206" y="3104"/>
                    <a:pt x="3216" y="3155"/>
                    <a:pt x="3226" y="3205"/>
                  </a:cubicBezTo>
                  <a:lnTo>
                    <a:pt x="3231" y="3246"/>
                  </a:lnTo>
                  <a:cubicBezTo>
                    <a:pt x="3170" y="3301"/>
                    <a:pt x="3105" y="3341"/>
                    <a:pt x="3029" y="3377"/>
                  </a:cubicBezTo>
                  <a:cubicBezTo>
                    <a:pt x="2838" y="3467"/>
                    <a:pt x="2636" y="3548"/>
                    <a:pt x="2430" y="3608"/>
                  </a:cubicBezTo>
                  <a:cubicBezTo>
                    <a:pt x="2026" y="3729"/>
                    <a:pt x="1603" y="3835"/>
                    <a:pt x="1185" y="3931"/>
                  </a:cubicBezTo>
                  <a:cubicBezTo>
                    <a:pt x="1154" y="3906"/>
                    <a:pt x="1129" y="3886"/>
                    <a:pt x="1094" y="3866"/>
                  </a:cubicBezTo>
                  <a:lnTo>
                    <a:pt x="706" y="3619"/>
                  </a:lnTo>
                  <a:cubicBezTo>
                    <a:pt x="659" y="3589"/>
                    <a:pt x="603" y="3574"/>
                    <a:pt x="547" y="3574"/>
                  </a:cubicBezTo>
                  <a:cubicBezTo>
                    <a:pt x="507" y="3574"/>
                    <a:pt x="466" y="3582"/>
                    <a:pt x="429" y="3598"/>
                  </a:cubicBezTo>
                  <a:lnTo>
                    <a:pt x="187" y="3694"/>
                  </a:lnTo>
                  <a:cubicBezTo>
                    <a:pt x="76" y="3740"/>
                    <a:pt x="0" y="3845"/>
                    <a:pt x="0" y="3966"/>
                  </a:cubicBezTo>
                  <a:lnTo>
                    <a:pt x="0" y="4289"/>
                  </a:lnTo>
                  <a:lnTo>
                    <a:pt x="0" y="4294"/>
                  </a:lnTo>
                  <a:cubicBezTo>
                    <a:pt x="0" y="4427"/>
                    <a:pt x="111" y="4541"/>
                    <a:pt x="244" y="4541"/>
                  </a:cubicBezTo>
                  <a:cubicBezTo>
                    <a:pt x="246" y="4541"/>
                    <a:pt x="249" y="4541"/>
                    <a:pt x="252" y="4541"/>
                  </a:cubicBezTo>
                  <a:lnTo>
                    <a:pt x="413" y="4541"/>
                  </a:lnTo>
                  <a:cubicBezTo>
                    <a:pt x="413" y="4541"/>
                    <a:pt x="527" y="4556"/>
                    <a:pt x="686" y="4556"/>
                  </a:cubicBezTo>
                  <a:cubicBezTo>
                    <a:pt x="846" y="4556"/>
                    <a:pt x="1051" y="4541"/>
                    <a:pt x="1235" y="4480"/>
                  </a:cubicBezTo>
                  <a:cubicBezTo>
                    <a:pt x="1699" y="4480"/>
                    <a:pt x="2157" y="4450"/>
                    <a:pt x="2611" y="4375"/>
                  </a:cubicBezTo>
                  <a:cubicBezTo>
                    <a:pt x="2873" y="4334"/>
                    <a:pt x="3130" y="4269"/>
                    <a:pt x="3377" y="4183"/>
                  </a:cubicBezTo>
                  <a:cubicBezTo>
                    <a:pt x="3528" y="4128"/>
                    <a:pt x="3669" y="4057"/>
                    <a:pt x="3796" y="3971"/>
                  </a:cubicBezTo>
                  <a:cubicBezTo>
                    <a:pt x="3886" y="3911"/>
                    <a:pt x="3962" y="3835"/>
                    <a:pt x="4032" y="3755"/>
                  </a:cubicBezTo>
                  <a:cubicBezTo>
                    <a:pt x="4118" y="3634"/>
                    <a:pt x="4174" y="3493"/>
                    <a:pt x="4189" y="3346"/>
                  </a:cubicBezTo>
                  <a:cubicBezTo>
                    <a:pt x="4189" y="3326"/>
                    <a:pt x="4189" y="3306"/>
                    <a:pt x="4189" y="3286"/>
                  </a:cubicBezTo>
                  <a:lnTo>
                    <a:pt x="4189" y="3251"/>
                  </a:lnTo>
                  <a:lnTo>
                    <a:pt x="4189" y="3180"/>
                  </a:lnTo>
                  <a:cubicBezTo>
                    <a:pt x="4189" y="3135"/>
                    <a:pt x="4179" y="3099"/>
                    <a:pt x="4179" y="3064"/>
                  </a:cubicBezTo>
                  <a:cubicBezTo>
                    <a:pt x="4174" y="2994"/>
                    <a:pt x="4163" y="2928"/>
                    <a:pt x="4153" y="2862"/>
                  </a:cubicBezTo>
                  <a:cubicBezTo>
                    <a:pt x="4138" y="2731"/>
                    <a:pt x="4113" y="2610"/>
                    <a:pt x="4088" y="2489"/>
                  </a:cubicBezTo>
                  <a:cubicBezTo>
                    <a:pt x="4042" y="2248"/>
                    <a:pt x="3987" y="2006"/>
                    <a:pt x="3932" y="1769"/>
                  </a:cubicBezTo>
                  <a:cubicBezTo>
                    <a:pt x="3816" y="1300"/>
                    <a:pt x="3690" y="831"/>
                    <a:pt x="3549" y="367"/>
                  </a:cubicBezTo>
                  <a:lnTo>
                    <a:pt x="3549" y="378"/>
                  </a:lnTo>
                  <a:cubicBezTo>
                    <a:pt x="3482" y="147"/>
                    <a:pt x="3269" y="1"/>
                    <a:pt x="304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558;p35"/>
            <p:cNvSpPr/>
            <p:nvPr/>
          </p:nvSpPr>
          <p:spPr>
            <a:xfrm>
              <a:off x="4708270" y="-3764435"/>
              <a:ext cx="334833" cy="391138"/>
            </a:xfrm>
            <a:custGeom>
              <a:avLst/>
              <a:gdLst/>
              <a:ahLst/>
              <a:cxnLst/>
              <a:rect l="l" t="t" r="r" b="b"/>
              <a:pathLst>
                <a:path w="2456" h="2869" extrusionOk="0">
                  <a:moveTo>
                    <a:pt x="782" y="0"/>
                  </a:moveTo>
                  <a:cubicBezTo>
                    <a:pt x="1" y="1326"/>
                    <a:pt x="1115" y="2868"/>
                    <a:pt x="1115" y="2868"/>
                  </a:cubicBezTo>
                  <a:cubicBezTo>
                    <a:pt x="1115" y="2868"/>
                    <a:pt x="1916" y="2753"/>
                    <a:pt x="2455" y="1825"/>
                  </a:cubicBezTo>
                  <a:cubicBezTo>
                    <a:pt x="1992" y="681"/>
                    <a:pt x="1351" y="91"/>
                    <a:pt x="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0974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47"/>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0" y="-27000"/>
            <a:ext cx="9144000" cy="5170500"/>
          </a:xfrm>
          <a:prstGeom prst="rect">
            <a:avLst/>
          </a:prstGeom>
        </p:spPr>
      </p:pic>
      <p:sp>
        <p:nvSpPr>
          <p:cNvPr id="865" name="Google Shape;865;p47"/>
          <p:cNvSpPr txBox="1">
            <a:spLocks noGrp="1"/>
          </p:cNvSpPr>
          <p:nvPr>
            <p:ph type="title"/>
          </p:nvPr>
        </p:nvSpPr>
        <p:spPr>
          <a:xfrm>
            <a:off x="4709450" y="3315800"/>
            <a:ext cx="4107900" cy="129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1">
                    <a:lumMod val="75000"/>
                  </a:schemeClr>
                </a:solidFill>
              </a:rPr>
              <a:t>A picture is worth a thousand words</a:t>
            </a:r>
            <a:endParaRPr dirty="0">
              <a:solidFill>
                <a:schemeClr val="accent1">
                  <a:lumMod val="75000"/>
                </a:schemeClr>
              </a:solidFill>
            </a:endParaRPr>
          </a:p>
        </p:txBody>
      </p:sp>
      <p:grpSp>
        <p:nvGrpSpPr>
          <p:cNvPr id="866" name="Google Shape;866;p47"/>
          <p:cNvGrpSpPr/>
          <p:nvPr/>
        </p:nvGrpSpPr>
        <p:grpSpPr>
          <a:xfrm flipH="1">
            <a:off x="-57763" y="4798690"/>
            <a:ext cx="9192071" cy="227126"/>
            <a:chOff x="1845875" y="1130175"/>
            <a:chExt cx="1454925" cy="55475"/>
          </a:xfrm>
        </p:grpSpPr>
        <p:sp>
          <p:nvSpPr>
            <p:cNvPr id="867" name="Google Shape;867;p47"/>
            <p:cNvSpPr/>
            <p:nvPr/>
          </p:nvSpPr>
          <p:spPr>
            <a:xfrm>
              <a:off x="1845875" y="1130175"/>
              <a:ext cx="1454925" cy="775"/>
            </a:xfrm>
            <a:custGeom>
              <a:avLst/>
              <a:gdLst/>
              <a:ahLst/>
              <a:cxnLst/>
              <a:rect l="l" t="t" r="r" b="b"/>
              <a:pathLst>
                <a:path w="58197" h="31" extrusionOk="0">
                  <a:moveTo>
                    <a:pt x="0" y="0"/>
                  </a:moveTo>
                  <a:lnTo>
                    <a:pt x="0" y="30"/>
                  </a:lnTo>
                  <a:lnTo>
                    <a:pt x="58196" y="30"/>
                  </a:lnTo>
                  <a:lnTo>
                    <a:pt x="58196"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47"/>
            <p:cNvSpPr/>
            <p:nvPr/>
          </p:nvSpPr>
          <p:spPr>
            <a:xfrm>
              <a:off x="3058575" y="1177050"/>
              <a:ext cx="96425" cy="650"/>
            </a:xfrm>
            <a:custGeom>
              <a:avLst/>
              <a:gdLst/>
              <a:ahLst/>
              <a:cxnLst/>
              <a:rect l="l" t="t" r="r" b="b"/>
              <a:pathLst>
                <a:path w="3857" h="26" extrusionOk="0">
                  <a:moveTo>
                    <a:pt x="1" y="0"/>
                  </a:moveTo>
                  <a:lnTo>
                    <a:pt x="1" y="25"/>
                  </a:lnTo>
                  <a:lnTo>
                    <a:pt x="3857" y="25"/>
                  </a:lnTo>
                  <a:lnTo>
                    <a:pt x="385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47"/>
            <p:cNvSpPr/>
            <p:nvPr/>
          </p:nvSpPr>
          <p:spPr>
            <a:xfrm>
              <a:off x="2784375" y="1184850"/>
              <a:ext cx="25375" cy="800"/>
            </a:xfrm>
            <a:custGeom>
              <a:avLst/>
              <a:gdLst/>
              <a:ahLst/>
              <a:cxnLst/>
              <a:rect l="l" t="t" r="r" b="b"/>
              <a:pathLst>
                <a:path w="1015" h="32" extrusionOk="0">
                  <a:moveTo>
                    <a:pt x="1" y="1"/>
                  </a:moveTo>
                  <a:lnTo>
                    <a:pt x="1" y="31"/>
                  </a:lnTo>
                  <a:lnTo>
                    <a:pt x="1014" y="31"/>
                  </a:lnTo>
                  <a:lnTo>
                    <a:pt x="1014"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47"/>
            <p:cNvSpPr/>
            <p:nvPr/>
          </p:nvSpPr>
          <p:spPr>
            <a:xfrm>
              <a:off x="2999875" y="1149950"/>
              <a:ext cx="55825" cy="775"/>
            </a:xfrm>
            <a:custGeom>
              <a:avLst/>
              <a:gdLst/>
              <a:ahLst/>
              <a:cxnLst/>
              <a:rect l="l" t="t" r="r" b="b"/>
              <a:pathLst>
                <a:path w="2233" h="31" extrusionOk="0">
                  <a:moveTo>
                    <a:pt x="0" y="1"/>
                  </a:moveTo>
                  <a:lnTo>
                    <a:pt x="0" y="31"/>
                  </a:lnTo>
                  <a:lnTo>
                    <a:pt x="2233" y="31"/>
                  </a:lnTo>
                  <a:lnTo>
                    <a:pt x="223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47"/>
            <p:cNvSpPr/>
            <p:nvPr/>
          </p:nvSpPr>
          <p:spPr>
            <a:xfrm>
              <a:off x="1998475" y="1154875"/>
              <a:ext cx="125775" cy="775"/>
            </a:xfrm>
            <a:custGeom>
              <a:avLst/>
              <a:gdLst/>
              <a:ahLst/>
              <a:cxnLst/>
              <a:rect l="l" t="t" r="r" b="b"/>
              <a:pathLst>
                <a:path w="5031" h="31" extrusionOk="0">
                  <a:moveTo>
                    <a:pt x="0" y="0"/>
                  </a:moveTo>
                  <a:lnTo>
                    <a:pt x="0" y="30"/>
                  </a:lnTo>
                  <a:lnTo>
                    <a:pt x="5030" y="30"/>
                  </a:lnTo>
                  <a:lnTo>
                    <a:pt x="5030"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47"/>
            <p:cNvSpPr/>
            <p:nvPr/>
          </p:nvSpPr>
          <p:spPr>
            <a:xfrm>
              <a:off x="2150175" y="1154875"/>
              <a:ext cx="18425" cy="775"/>
            </a:xfrm>
            <a:custGeom>
              <a:avLst/>
              <a:gdLst/>
              <a:ahLst/>
              <a:cxnLst/>
              <a:rect l="l" t="t" r="r" b="b"/>
              <a:pathLst>
                <a:path w="737" h="31" extrusionOk="0">
                  <a:moveTo>
                    <a:pt x="1" y="0"/>
                  </a:moveTo>
                  <a:lnTo>
                    <a:pt x="1" y="30"/>
                  </a:lnTo>
                  <a:lnTo>
                    <a:pt x="737" y="30"/>
                  </a:lnTo>
                  <a:lnTo>
                    <a:pt x="737"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47"/>
            <p:cNvSpPr/>
            <p:nvPr/>
          </p:nvSpPr>
          <p:spPr>
            <a:xfrm>
              <a:off x="2228425" y="1167100"/>
              <a:ext cx="272600" cy="775"/>
            </a:xfrm>
            <a:custGeom>
              <a:avLst/>
              <a:gdLst/>
              <a:ahLst/>
              <a:cxnLst/>
              <a:rect l="l" t="t" r="r" b="b"/>
              <a:pathLst>
                <a:path w="10904" h="31" extrusionOk="0">
                  <a:moveTo>
                    <a:pt x="1" y="0"/>
                  </a:moveTo>
                  <a:lnTo>
                    <a:pt x="1" y="30"/>
                  </a:lnTo>
                  <a:lnTo>
                    <a:pt x="10903" y="30"/>
                  </a:lnTo>
                  <a:lnTo>
                    <a:pt x="1090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4" name="Google Shape;874;p47"/>
          <p:cNvSpPr/>
          <p:nvPr/>
        </p:nvSpPr>
        <p:spPr>
          <a:xfrm flipH="1">
            <a:off x="193903" y="4133672"/>
            <a:ext cx="525294" cy="66255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47"/>
          <p:cNvSpPr/>
          <p:nvPr/>
        </p:nvSpPr>
        <p:spPr>
          <a:xfrm flipH="1">
            <a:off x="191744" y="163775"/>
            <a:ext cx="8625600" cy="2949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4"/>
                                        </p:tgtEl>
                                        <p:attrNameLst>
                                          <p:attrName>style.visibility</p:attrName>
                                        </p:attrNameLst>
                                      </p:cBhvr>
                                      <p:to>
                                        <p:strVal val="visible"/>
                                      </p:to>
                                    </p:set>
                                    <p:animEffect transition="in" filter="fade">
                                      <p:cBhvr>
                                        <p:cTn id="7" dur="1000"/>
                                        <p:tgtEl>
                                          <p:spTgt spid="86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65"/>
                                        </p:tgtEl>
                                        <p:attrNameLst>
                                          <p:attrName>style.visibility</p:attrName>
                                        </p:attrNameLst>
                                      </p:cBhvr>
                                      <p:to>
                                        <p:strVal val="visible"/>
                                      </p:to>
                                    </p:set>
                                    <p:animEffect transition="in" filter="fade">
                                      <p:cBhvr>
                                        <p:cTn id="11" dur="1000"/>
                                        <p:tgtEl>
                                          <p:spTgt spid="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clrChange>
              <a:clrFrom>
                <a:srgbClr val="EBFFFF"/>
              </a:clrFrom>
              <a:clrTo>
                <a:srgbClr val="EBFFFF">
                  <a:alpha val="0"/>
                </a:srgbClr>
              </a:clrTo>
            </a:clrChang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70818" y="3306012"/>
            <a:ext cx="2503457" cy="1298996"/>
          </a:xfrm>
          <a:prstGeom prst="flowChartProcess">
            <a:avLst/>
          </a:prstGeom>
        </p:spPr>
      </p:pic>
      <p:sp>
        <p:nvSpPr>
          <p:cNvPr id="2" name="Title 1"/>
          <p:cNvSpPr>
            <a:spLocks noGrp="1"/>
          </p:cNvSpPr>
          <p:nvPr>
            <p:ph type="title"/>
          </p:nvPr>
        </p:nvSpPr>
        <p:spPr>
          <a:xfrm>
            <a:off x="2292349" y="602023"/>
            <a:ext cx="4684825" cy="572700"/>
          </a:xfrm>
        </p:spPr>
        <p:txBody>
          <a:bodyPr/>
          <a:lstStyle/>
          <a:p>
            <a:r>
              <a:rPr lang="en-US" dirty="0"/>
              <a:t>Time M</a:t>
            </a:r>
            <a:r>
              <a:rPr lang="en-US" dirty="0" smtClean="0"/>
              <a:t>anagement </a:t>
            </a:r>
            <a:endParaRPr lang="en-US" dirty="0"/>
          </a:p>
        </p:txBody>
      </p:sp>
      <p:sp>
        <p:nvSpPr>
          <p:cNvPr id="3" name="TextBox 2"/>
          <p:cNvSpPr txBox="1"/>
          <p:nvPr/>
        </p:nvSpPr>
        <p:spPr>
          <a:xfrm>
            <a:off x="2530151" y="1575039"/>
            <a:ext cx="4540250" cy="1815882"/>
          </a:xfrm>
          <a:prstGeom prst="rect">
            <a:avLst/>
          </a:prstGeom>
          <a:noFill/>
        </p:spPr>
        <p:txBody>
          <a:bodyPr wrap="square" rtlCol="0">
            <a:spAutoFit/>
          </a:bodyPr>
          <a:lstStyle/>
          <a:p>
            <a:pPr algn="just"/>
            <a:r>
              <a:rPr lang="en-US" dirty="0"/>
              <a:t>Time management is the art of arranging, organizing, scheduling and budgeting one’s time for the purpose of generating more effective work and productivity. And It is the act or process of exercising conscious control over the amount of time spent on specific activities, especially to increase efficiency or productivity. Time management may be aided by a range of skills, such as self-motivation, planning, decision making and etc.</a:t>
            </a:r>
          </a:p>
        </p:txBody>
      </p:sp>
      <p:sp>
        <p:nvSpPr>
          <p:cNvPr id="4" name="Google Shape;927;p51"/>
          <p:cNvSpPr/>
          <p:nvPr/>
        </p:nvSpPr>
        <p:spPr>
          <a:xfrm flipH="1">
            <a:off x="7619009" y="1069082"/>
            <a:ext cx="710892" cy="710490"/>
          </a:xfrm>
          <a:custGeom>
            <a:avLst/>
            <a:gdLst/>
            <a:ahLst/>
            <a:cxnLst/>
            <a:rect l="l" t="t" r="r" b="b"/>
            <a:pathLst>
              <a:path w="8837" h="8832" extrusionOk="0">
                <a:moveTo>
                  <a:pt x="4421" y="141"/>
                </a:moveTo>
                <a:cubicBezTo>
                  <a:pt x="6780" y="141"/>
                  <a:pt x="8695" y="2057"/>
                  <a:pt x="8695" y="4416"/>
                </a:cubicBezTo>
                <a:cubicBezTo>
                  <a:pt x="8695" y="5520"/>
                  <a:pt x="8277" y="6528"/>
                  <a:pt x="7586" y="7284"/>
                </a:cubicBezTo>
                <a:cubicBezTo>
                  <a:pt x="7253" y="6703"/>
                  <a:pt x="6711" y="6287"/>
                  <a:pt x="5849" y="6287"/>
                </a:cubicBezTo>
                <a:cubicBezTo>
                  <a:pt x="5746" y="6287"/>
                  <a:pt x="5638" y="6293"/>
                  <a:pt x="5525" y="6306"/>
                </a:cubicBezTo>
                <a:cubicBezTo>
                  <a:pt x="5243" y="6104"/>
                  <a:pt x="5111" y="5630"/>
                  <a:pt x="5061" y="5157"/>
                </a:cubicBezTo>
                <a:lnTo>
                  <a:pt x="5061" y="5157"/>
                </a:lnTo>
                <a:cubicBezTo>
                  <a:pt x="5127" y="5167"/>
                  <a:pt x="5182" y="5177"/>
                  <a:pt x="5232" y="5187"/>
                </a:cubicBezTo>
                <a:lnTo>
                  <a:pt x="5232" y="5303"/>
                </a:lnTo>
                <a:cubicBezTo>
                  <a:pt x="5232" y="5303"/>
                  <a:pt x="6830" y="5267"/>
                  <a:pt x="6382" y="4905"/>
                </a:cubicBezTo>
                <a:cubicBezTo>
                  <a:pt x="5928" y="4542"/>
                  <a:pt x="6190" y="3786"/>
                  <a:pt x="5847" y="2571"/>
                </a:cubicBezTo>
                <a:cubicBezTo>
                  <a:pt x="5592" y="1653"/>
                  <a:pt x="4799" y="1541"/>
                  <a:pt x="4427" y="1541"/>
                </a:cubicBezTo>
                <a:cubicBezTo>
                  <a:pt x="4306" y="1541"/>
                  <a:pt x="4229" y="1553"/>
                  <a:pt x="4229" y="1553"/>
                </a:cubicBezTo>
                <a:cubicBezTo>
                  <a:pt x="4091" y="1518"/>
                  <a:pt x="3961" y="1502"/>
                  <a:pt x="3839" y="1502"/>
                </a:cubicBezTo>
                <a:cubicBezTo>
                  <a:pt x="3017" y="1502"/>
                  <a:pt x="2595" y="2222"/>
                  <a:pt x="2622" y="2525"/>
                </a:cubicBezTo>
                <a:cubicBezTo>
                  <a:pt x="2632" y="2611"/>
                  <a:pt x="2707" y="2652"/>
                  <a:pt x="2813" y="2672"/>
                </a:cubicBezTo>
                <a:cubicBezTo>
                  <a:pt x="2712" y="2934"/>
                  <a:pt x="2657" y="3221"/>
                  <a:pt x="2632" y="3508"/>
                </a:cubicBezTo>
                <a:cubicBezTo>
                  <a:pt x="2632" y="3513"/>
                  <a:pt x="2632" y="3513"/>
                  <a:pt x="2632" y="3513"/>
                </a:cubicBezTo>
                <a:cubicBezTo>
                  <a:pt x="2369" y="4642"/>
                  <a:pt x="2616" y="5222"/>
                  <a:pt x="2616" y="5222"/>
                </a:cubicBezTo>
                <a:cubicBezTo>
                  <a:pt x="2606" y="5106"/>
                  <a:pt x="2717" y="5036"/>
                  <a:pt x="2904" y="5000"/>
                </a:cubicBezTo>
                <a:cubicBezTo>
                  <a:pt x="3139" y="5322"/>
                  <a:pt x="3509" y="5498"/>
                  <a:pt x="3900" y="5498"/>
                </a:cubicBezTo>
                <a:cubicBezTo>
                  <a:pt x="3963" y="5498"/>
                  <a:pt x="4025" y="5493"/>
                  <a:pt x="4088" y="5484"/>
                </a:cubicBezTo>
                <a:lnTo>
                  <a:pt x="4088" y="5484"/>
                </a:lnTo>
                <a:cubicBezTo>
                  <a:pt x="4245" y="5903"/>
                  <a:pt x="4285" y="6341"/>
                  <a:pt x="3695" y="6578"/>
                </a:cubicBezTo>
                <a:cubicBezTo>
                  <a:pt x="3695" y="6578"/>
                  <a:pt x="3694" y="6578"/>
                  <a:pt x="3691" y="6578"/>
                </a:cubicBezTo>
                <a:cubicBezTo>
                  <a:pt x="3611" y="6578"/>
                  <a:pt x="2396" y="6602"/>
                  <a:pt x="2143" y="8035"/>
                </a:cubicBezTo>
                <a:cubicBezTo>
                  <a:pt x="943" y="7274"/>
                  <a:pt x="147" y="5938"/>
                  <a:pt x="147" y="4416"/>
                </a:cubicBezTo>
                <a:cubicBezTo>
                  <a:pt x="147" y="2057"/>
                  <a:pt x="2062" y="146"/>
                  <a:pt x="4421" y="141"/>
                </a:cubicBezTo>
                <a:close/>
                <a:moveTo>
                  <a:pt x="4421" y="0"/>
                </a:moveTo>
                <a:cubicBezTo>
                  <a:pt x="1981" y="0"/>
                  <a:pt x="1" y="1976"/>
                  <a:pt x="1" y="4416"/>
                </a:cubicBezTo>
                <a:cubicBezTo>
                  <a:pt x="6" y="6855"/>
                  <a:pt x="1981" y="8831"/>
                  <a:pt x="4421" y="8831"/>
                </a:cubicBezTo>
                <a:cubicBezTo>
                  <a:pt x="6860" y="8831"/>
                  <a:pt x="8836" y="6855"/>
                  <a:pt x="8836" y="4416"/>
                </a:cubicBezTo>
                <a:cubicBezTo>
                  <a:pt x="8836" y="1976"/>
                  <a:pt x="6860" y="0"/>
                  <a:pt x="4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 name="Google Shape;928;p51"/>
          <p:cNvGrpSpPr/>
          <p:nvPr/>
        </p:nvGrpSpPr>
        <p:grpSpPr>
          <a:xfrm>
            <a:off x="1147701" y="1174723"/>
            <a:ext cx="499208" cy="499208"/>
            <a:chOff x="4558056" y="1172335"/>
            <a:chExt cx="383240" cy="383240"/>
          </a:xfrm>
        </p:grpSpPr>
        <p:sp>
          <p:nvSpPr>
            <p:cNvPr id="6" name="Google Shape;929;p51"/>
            <p:cNvSpPr/>
            <p:nvPr/>
          </p:nvSpPr>
          <p:spPr>
            <a:xfrm>
              <a:off x="4558056" y="1172335"/>
              <a:ext cx="383240" cy="383240"/>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930;p51"/>
            <p:cNvSpPr/>
            <p:nvPr/>
          </p:nvSpPr>
          <p:spPr>
            <a:xfrm>
              <a:off x="4702779" y="1279810"/>
              <a:ext cx="93718" cy="103050"/>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77165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25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491921"/>
            <a:ext cx="7704000" cy="572700"/>
          </a:xfrm>
        </p:spPr>
        <p:txBody>
          <a:bodyPr/>
          <a:lstStyle/>
          <a:p>
            <a:r>
              <a:rPr lang="en-US" dirty="0"/>
              <a:t>Time </a:t>
            </a:r>
            <a:r>
              <a:rPr lang="en-US" dirty="0" smtClean="0"/>
              <a:t>Management </a:t>
            </a:r>
            <a:r>
              <a:rPr lang="en-US" dirty="0"/>
              <a:t>S</a:t>
            </a:r>
            <a:r>
              <a:rPr lang="en-US" dirty="0" smtClean="0"/>
              <a:t>kills</a:t>
            </a:r>
            <a:endParaRPr lang="en-US" dirty="0"/>
          </a:p>
        </p:txBody>
      </p:sp>
      <p:sp>
        <p:nvSpPr>
          <p:cNvPr id="9" name="Subtitle 8"/>
          <p:cNvSpPr>
            <a:spLocks noGrp="1"/>
          </p:cNvSpPr>
          <p:nvPr>
            <p:ph type="subTitle" idx="7"/>
          </p:nvPr>
        </p:nvSpPr>
        <p:spPr>
          <a:xfrm>
            <a:off x="1443622" y="1951075"/>
            <a:ext cx="2175900" cy="484800"/>
          </a:xfrm>
        </p:spPr>
        <p:txBody>
          <a:bodyPr/>
          <a:lstStyle/>
          <a:p>
            <a:pPr algn="l"/>
            <a:r>
              <a:rPr lang="en-US" dirty="0" smtClean="0"/>
              <a:t>Prioritizing</a:t>
            </a:r>
          </a:p>
          <a:p>
            <a:pPr algn="l"/>
            <a:r>
              <a:rPr lang="en-US" dirty="0"/>
              <a:t>W</a:t>
            </a:r>
            <a:r>
              <a:rPr lang="en-US" dirty="0" smtClean="0"/>
              <a:t>orkloads</a:t>
            </a:r>
            <a:endParaRPr lang="en-US" dirty="0"/>
          </a:p>
        </p:txBody>
      </p:sp>
      <p:sp>
        <p:nvSpPr>
          <p:cNvPr id="10" name="Subtitle 9"/>
          <p:cNvSpPr>
            <a:spLocks noGrp="1"/>
          </p:cNvSpPr>
          <p:nvPr>
            <p:ph type="subTitle" idx="8"/>
          </p:nvPr>
        </p:nvSpPr>
        <p:spPr>
          <a:xfrm>
            <a:off x="3947600" y="1951075"/>
            <a:ext cx="2175900" cy="484800"/>
          </a:xfrm>
        </p:spPr>
        <p:txBody>
          <a:bodyPr/>
          <a:lstStyle/>
          <a:p>
            <a:pPr algn="l"/>
            <a:r>
              <a:rPr lang="en-US" dirty="0" smtClean="0"/>
              <a:t>Setting</a:t>
            </a:r>
          </a:p>
          <a:p>
            <a:pPr algn="l"/>
            <a:r>
              <a:rPr lang="en-US" dirty="0"/>
              <a:t>O</a:t>
            </a:r>
            <a:r>
              <a:rPr lang="en-US" dirty="0" smtClean="0"/>
              <a:t>bjectives</a:t>
            </a:r>
            <a:endParaRPr lang="en-US" dirty="0"/>
          </a:p>
        </p:txBody>
      </p:sp>
      <p:sp>
        <p:nvSpPr>
          <p:cNvPr id="12" name="Subtitle 11"/>
          <p:cNvSpPr>
            <a:spLocks noGrp="1"/>
          </p:cNvSpPr>
          <p:nvPr>
            <p:ph type="subTitle" idx="13"/>
          </p:nvPr>
        </p:nvSpPr>
        <p:spPr>
          <a:xfrm>
            <a:off x="1443622" y="3143951"/>
            <a:ext cx="2175900" cy="484800"/>
          </a:xfrm>
        </p:spPr>
        <p:txBody>
          <a:bodyPr/>
          <a:lstStyle/>
          <a:p>
            <a:pPr algn="l"/>
            <a:r>
              <a:rPr lang="en-US" dirty="0"/>
              <a:t>Using T</a:t>
            </a:r>
            <a:r>
              <a:rPr lang="en-US" dirty="0" smtClean="0"/>
              <a:t>ime</a:t>
            </a:r>
          </a:p>
          <a:p>
            <a:pPr algn="l"/>
            <a:r>
              <a:rPr lang="en-US" dirty="0"/>
              <a:t>E</a:t>
            </a:r>
            <a:r>
              <a:rPr lang="en-US" dirty="0" smtClean="0"/>
              <a:t>ffectively</a:t>
            </a:r>
            <a:endParaRPr lang="en-US" dirty="0"/>
          </a:p>
        </p:txBody>
      </p:sp>
      <p:sp>
        <p:nvSpPr>
          <p:cNvPr id="13" name="Subtitle 12"/>
          <p:cNvSpPr>
            <a:spLocks noGrp="1"/>
          </p:cNvSpPr>
          <p:nvPr>
            <p:ph type="subTitle" idx="14"/>
          </p:nvPr>
        </p:nvSpPr>
        <p:spPr>
          <a:xfrm>
            <a:off x="3947599" y="3143951"/>
            <a:ext cx="3191071" cy="484800"/>
          </a:xfrm>
        </p:spPr>
        <p:txBody>
          <a:bodyPr/>
          <a:lstStyle/>
          <a:p>
            <a:pPr algn="l"/>
            <a:r>
              <a:rPr lang="en-US" dirty="0"/>
              <a:t>Making and </a:t>
            </a:r>
            <a:r>
              <a:rPr lang="en-US" dirty="0" smtClean="0"/>
              <a:t>keeping</a:t>
            </a:r>
          </a:p>
          <a:p>
            <a:pPr algn="l"/>
            <a:r>
              <a:rPr lang="en-US" dirty="0"/>
              <a:t>A</a:t>
            </a:r>
            <a:r>
              <a:rPr lang="en-US" dirty="0" smtClean="0"/>
              <a:t>ppointments</a:t>
            </a:r>
            <a:endParaRPr lang="en-US" dirty="0"/>
          </a:p>
        </p:txBody>
      </p:sp>
      <p:sp>
        <p:nvSpPr>
          <p:cNvPr id="14" name="Subtitle 13"/>
          <p:cNvSpPr>
            <a:spLocks noGrp="1"/>
          </p:cNvSpPr>
          <p:nvPr>
            <p:ph type="subTitle" idx="15"/>
          </p:nvPr>
        </p:nvSpPr>
        <p:spPr>
          <a:xfrm>
            <a:off x="2225743" y="4214562"/>
            <a:ext cx="4272846" cy="484800"/>
          </a:xfrm>
        </p:spPr>
        <p:txBody>
          <a:bodyPr/>
          <a:lstStyle/>
          <a:p>
            <a:pPr algn="l"/>
            <a:r>
              <a:rPr lang="en-US" dirty="0"/>
              <a:t>Planning and </a:t>
            </a:r>
            <a:r>
              <a:rPr lang="en-US" dirty="0" smtClean="0"/>
              <a:t>Scheduling </a:t>
            </a:r>
          </a:p>
          <a:p>
            <a:pPr algn="l"/>
            <a:r>
              <a:rPr lang="en-US" dirty="0"/>
              <a:t>T</a:t>
            </a:r>
            <a:r>
              <a:rPr lang="en-US" dirty="0" smtClean="0"/>
              <a:t>asks and </a:t>
            </a:r>
            <a:r>
              <a:rPr lang="en-US" dirty="0"/>
              <a:t>A</a:t>
            </a:r>
            <a:r>
              <a:rPr lang="en-US" dirty="0" smtClean="0"/>
              <a:t>ctivities</a:t>
            </a:r>
            <a:endParaRPr lang="en-US" dirty="0"/>
          </a:p>
        </p:txBody>
      </p:sp>
      <p:pic>
        <p:nvPicPr>
          <p:cNvPr id="15" name="Picture 14"/>
          <p:cNvPicPr>
            <a:picLocks noChangeAspect="1"/>
          </p:cNvPicPr>
          <p:nvPr/>
        </p:nvPicPr>
        <p:blipFill>
          <a:blip r:embed="rId2">
            <a:clrChange>
              <a:clrFrom>
                <a:srgbClr val="EDE2D1"/>
              </a:clrFrom>
              <a:clrTo>
                <a:srgbClr val="EDE2D1">
                  <a:alpha val="0"/>
                </a:srgbClr>
              </a:clrTo>
            </a:clrChange>
            <a:extLst>
              <a:ext uri="{28A0092B-C50C-407E-A947-70E740481C1C}">
                <a14:useLocalDpi xmlns:a14="http://schemas.microsoft.com/office/drawing/2010/main" val="0"/>
              </a:ext>
            </a:extLst>
          </a:blip>
          <a:stretch>
            <a:fillRect/>
          </a:stretch>
        </p:blipFill>
        <p:spPr>
          <a:xfrm>
            <a:off x="5904412" y="1267095"/>
            <a:ext cx="2560320" cy="1534587"/>
          </a:xfrm>
          <a:prstGeom prst="rect">
            <a:avLst/>
          </a:prstGeom>
          <a:ln w="57150">
            <a:noFill/>
          </a:ln>
        </p:spPr>
      </p:pic>
      <p:sp>
        <p:nvSpPr>
          <p:cNvPr id="3" name="Rectangle 2"/>
          <p:cNvSpPr/>
          <p:nvPr/>
        </p:nvSpPr>
        <p:spPr>
          <a:xfrm>
            <a:off x="8464732" y="1469418"/>
            <a:ext cx="1208315" cy="2854387"/>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557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1000"/>
                                        <p:tgtEl>
                                          <p:spTgt spid="9">
                                            <p:txEl>
                                              <p:pRg st="0" end="0"/>
                                            </p:txEl>
                                          </p:spTgt>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wipe(left)">
                                      <p:cBhvr>
                                        <p:cTn id="19" dur="1000"/>
                                        <p:tgtEl>
                                          <p:spTgt spid="9">
                                            <p:txEl>
                                              <p:pRg st="1" end="1"/>
                                            </p:txEl>
                                          </p:spTgt>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wipe(left)">
                                      <p:cBhvr>
                                        <p:cTn id="23" dur="1000"/>
                                        <p:tgtEl>
                                          <p:spTgt spid="10">
                                            <p:txEl>
                                              <p:pRg st="0" end="0"/>
                                            </p:txEl>
                                          </p:spTgt>
                                        </p:tgtEl>
                                      </p:cBhvr>
                                    </p:animEffect>
                                  </p:childTnLst>
                                </p:cTn>
                              </p:par>
                            </p:childTnLst>
                          </p:cTn>
                        </p:par>
                        <p:par>
                          <p:cTn id="24" fill="hold">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wipe(left)">
                                      <p:cBhvr>
                                        <p:cTn id="27" dur="1000"/>
                                        <p:tgtEl>
                                          <p:spTgt spid="10">
                                            <p:txEl>
                                              <p:pRg st="1" end="1"/>
                                            </p:txEl>
                                          </p:spTgt>
                                        </p:tgtEl>
                                      </p:cBhvr>
                                    </p:animEffect>
                                  </p:childTnLst>
                                </p:cTn>
                              </p:par>
                            </p:childTnLst>
                          </p:cTn>
                        </p:par>
                        <p:par>
                          <p:cTn id="28" fill="hold">
                            <p:stCondLst>
                              <p:cond delay="6000"/>
                            </p:stCondLst>
                            <p:childTnLst>
                              <p:par>
                                <p:cTn id="29" presetID="22" presetClass="entr" presetSubtype="8" fill="hold" grpId="0" nodeType="after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wipe(left)">
                                      <p:cBhvr>
                                        <p:cTn id="31" dur="1000"/>
                                        <p:tgtEl>
                                          <p:spTgt spid="12">
                                            <p:txEl>
                                              <p:pRg st="0" end="0"/>
                                            </p:txEl>
                                          </p:spTgt>
                                        </p:tgtEl>
                                      </p:cBhvr>
                                    </p:animEffect>
                                  </p:childTnLst>
                                </p:cTn>
                              </p:par>
                            </p:childTnLst>
                          </p:cTn>
                        </p:par>
                        <p:par>
                          <p:cTn id="32" fill="hold">
                            <p:stCondLst>
                              <p:cond delay="7000"/>
                            </p:stCondLst>
                            <p:childTnLst>
                              <p:par>
                                <p:cTn id="33" presetID="22" presetClass="entr" presetSubtype="8" fill="hold" grpId="0" nodeType="after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animEffect transition="in" filter="wipe(left)">
                                      <p:cBhvr>
                                        <p:cTn id="35" dur="1000"/>
                                        <p:tgtEl>
                                          <p:spTgt spid="12">
                                            <p:txEl>
                                              <p:pRg st="1" end="1"/>
                                            </p:txEl>
                                          </p:spTgt>
                                        </p:tgtEl>
                                      </p:cBhvr>
                                    </p:animEffect>
                                  </p:childTnLst>
                                </p:cTn>
                              </p:par>
                            </p:childTnLst>
                          </p:cTn>
                        </p:par>
                        <p:par>
                          <p:cTn id="36" fill="hold">
                            <p:stCondLst>
                              <p:cond delay="8000"/>
                            </p:stCondLst>
                            <p:childTnLst>
                              <p:par>
                                <p:cTn id="37" presetID="22" presetClass="entr" presetSubtype="8"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wipe(left)">
                                      <p:cBhvr>
                                        <p:cTn id="39" dur="1000"/>
                                        <p:tgtEl>
                                          <p:spTgt spid="13">
                                            <p:txEl>
                                              <p:pRg st="0" end="0"/>
                                            </p:txEl>
                                          </p:spTgt>
                                        </p:tgtEl>
                                      </p:cBhvr>
                                    </p:animEffect>
                                  </p:childTnLst>
                                </p:cTn>
                              </p:par>
                            </p:childTnLst>
                          </p:cTn>
                        </p:par>
                        <p:par>
                          <p:cTn id="40" fill="hold">
                            <p:stCondLst>
                              <p:cond delay="9000"/>
                            </p:stCondLst>
                            <p:childTnLst>
                              <p:par>
                                <p:cTn id="41" presetID="22" presetClass="entr" presetSubtype="8" fill="hold" grpId="0" nodeType="afterEffect">
                                  <p:stCondLst>
                                    <p:cond delay="0"/>
                                  </p:stCondLst>
                                  <p:childTnLst>
                                    <p:set>
                                      <p:cBhvr>
                                        <p:cTn id="42" dur="1" fill="hold">
                                          <p:stCondLst>
                                            <p:cond delay="0"/>
                                          </p:stCondLst>
                                        </p:cTn>
                                        <p:tgtEl>
                                          <p:spTgt spid="13">
                                            <p:txEl>
                                              <p:pRg st="1" end="1"/>
                                            </p:txEl>
                                          </p:spTgt>
                                        </p:tgtEl>
                                        <p:attrNameLst>
                                          <p:attrName>style.visibility</p:attrName>
                                        </p:attrNameLst>
                                      </p:cBhvr>
                                      <p:to>
                                        <p:strVal val="visible"/>
                                      </p:to>
                                    </p:set>
                                    <p:animEffect transition="in" filter="wipe(left)">
                                      <p:cBhvr>
                                        <p:cTn id="43" dur="1000"/>
                                        <p:tgtEl>
                                          <p:spTgt spid="13">
                                            <p:txEl>
                                              <p:pRg st="1" end="1"/>
                                            </p:txEl>
                                          </p:spTgt>
                                        </p:tgtEl>
                                      </p:cBhvr>
                                    </p:animEffect>
                                  </p:childTnLst>
                                </p:cTn>
                              </p:par>
                            </p:childTnLst>
                          </p:cTn>
                        </p:par>
                        <p:par>
                          <p:cTn id="44" fill="hold">
                            <p:stCondLst>
                              <p:cond delay="10000"/>
                            </p:stCondLst>
                            <p:childTnLst>
                              <p:par>
                                <p:cTn id="45" presetID="22" presetClass="entr" presetSubtype="8" fill="hold" grpId="0" nodeType="after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wipe(left)">
                                      <p:cBhvr>
                                        <p:cTn id="47" dur="1000"/>
                                        <p:tgtEl>
                                          <p:spTgt spid="14">
                                            <p:txEl>
                                              <p:pRg st="0" end="0"/>
                                            </p:txEl>
                                          </p:spTgt>
                                        </p:tgtEl>
                                      </p:cBhvr>
                                    </p:animEffect>
                                  </p:childTnLst>
                                </p:cTn>
                              </p:par>
                            </p:childTnLst>
                          </p:cTn>
                        </p:par>
                        <p:par>
                          <p:cTn id="48" fill="hold">
                            <p:stCondLst>
                              <p:cond delay="11000"/>
                            </p:stCondLst>
                            <p:childTnLst>
                              <p:par>
                                <p:cTn id="49" presetID="22" presetClass="entr" presetSubtype="8" fill="hold" grpId="0" nodeType="afterEffect">
                                  <p:stCondLst>
                                    <p:cond delay="0"/>
                                  </p:stCondLst>
                                  <p:childTnLst>
                                    <p:set>
                                      <p:cBhvr>
                                        <p:cTn id="50" dur="1" fill="hold">
                                          <p:stCondLst>
                                            <p:cond delay="0"/>
                                          </p:stCondLst>
                                        </p:cTn>
                                        <p:tgtEl>
                                          <p:spTgt spid="14">
                                            <p:txEl>
                                              <p:pRg st="1" end="1"/>
                                            </p:txEl>
                                          </p:spTgt>
                                        </p:tgtEl>
                                        <p:attrNameLst>
                                          <p:attrName>style.visibility</p:attrName>
                                        </p:attrNameLst>
                                      </p:cBhvr>
                                      <p:to>
                                        <p:strVal val="visible"/>
                                      </p:to>
                                    </p:set>
                                    <p:animEffect transition="in" filter="wipe(left)">
                                      <p:cBhvr>
                                        <p:cTn id="51" dur="10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P spid="10" grpId="0" build="p"/>
      <p:bldP spid="12" grpId="0" build="p"/>
      <p:bldP spid="13" grpId="0" build="p"/>
      <p:bldP spid="1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Prioritizing W</a:t>
            </a:r>
            <a:r>
              <a:rPr lang="en-US" dirty="0" smtClean="0"/>
              <a:t>orkloads</a:t>
            </a:r>
            <a:endParaRPr lang="en-US" dirty="0"/>
          </a:p>
        </p:txBody>
      </p:sp>
      <p:sp>
        <p:nvSpPr>
          <p:cNvPr id="3" name="TextBox 2"/>
          <p:cNvSpPr txBox="1"/>
          <p:nvPr/>
        </p:nvSpPr>
        <p:spPr>
          <a:xfrm>
            <a:off x="953587" y="1867990"/>
            <a:ext cx="5048796" cy="2246769"/>
          </a:xfrm>
          <a:prstGeom prst="rect">
            <a:avLst/>
          </a:prstGeom>
          <a:noFill/>
        </p:spPr>
        <p:txBody>
          <a:bodyPr wrap="square" rtlCol="0">
            <a:spAutoFit/>
          </a:bodyPr>
          <a:lstStyle/>
          <a:p>
            <a:pPr algn="just"/>
            <a:r>
              <a:rPr lang="en-US" dirty="0">
                <a:latin typeface="Asap"/>
              </a:rPr>
              <a:t>Prioritizing workloads</a:t>
            </a:r>
          </a:p>
          <a:p>
            <a:pPr algn="just"/>
            <a:endParaRPr lang="en-US" dirty="0">
              <a:latin typeface="Asap"/>
            </a:endParaRPr>
          </a:p>
          <a:p>
            <a:pPr algn="just"/>
            <a:r>
              <a:rPr lang="en-US" dirty="0">
                <a:latin typeface="Asap"/>
              </a:rPr>
              <a:t>Setting priorities for the tasks at hand is crucial</a:t>
            </a:r>
            <a:r>
              <a:rPr lang="en-US" dirty="0" smtClean="0">
                <a:latin typeface="Asap"/>
              </a:rPr>
              <a:t>.</a:t>
            </a:r>
            <a:endParaRPr lang="en-US" dirty="0">
              <a:latin typeface="Asap"/>
            </a:endParaRPr>
          </a:p>
          <a:p>
            <a:pPr algn="just"/>
            <a:r>
              <a:rPr lang="en-US" dirty="0">
                <a:latin typeface="Asap"/>
              </a:rPr>
              <a:t>Without it, no matter how hard you work on anything, it won't be strategically important, and you won't get the outcomes you want</a:t>
            </a:r>
            <a:r>
              <a:rPr lang="en-US" dirty="0" smtClean="0">
                <a:latin typeface="Asap"/>
              </a:rPr>
              <a:t>.</a:t>
            </a:r>
            <a:endParaRPr lang="en-US" dirty="0">
              <a:latin typeface="Asap"/>
            </a:endParaRPr>
          </a:p>
          <a:p>
            <a:pPr algn="just"/>
            <a:r>
              <a:rPr lang="en-US" dirty="0">
                <a:latin typeface="Asap"/>
              </a:rPr>
              <a:t>When determining your daily priorities, give careful thought to the things that must be finished immediately.</a:t>
            </a:r>
          </a:p>
          <a:p>
            <a:pPr algn="just"/>
            <a:r>
              <a:rPr lang="en-US" dirty="0">
                <a:latin typeface="Asap"/>
              </a:rPr>
              <a:t>To determine how much time to spend on each task, one should go over all of the ones they need to finish</a:t>
            </a:r>
            <a:r>
              <a:rPr lang="en-US" dirty="0" smtClean="0">
                <a:latin typeface="Asap"/>
              </a:rPr>
              <a:t>.</a:t>
            </a:r>
            <a:endParaRPr lang="en-US" dirty="0">
              <a:latin typeface="Asap"/>
            </a:endParaRPr>
          </a:p>
        </p:txBody>
      </p:sp>
      <p:pic>
        <p:nvPicPr>
          <p:cNvPr id="4" name="Picture 3"/>
          <p:cNvPicPr>
            <a:picLocks noChangeAspect="1"/>
          </p:cNvPicPr>
          <p:nvPr/>
        </p:nvPicPr>
        <p:blipFill>
          <a:blip r:embed="rId2">
            <a:clrChange>
              <a:clrFrom>
                <a:srgbClr val="84019E"/>
              </a:clrFrom>
              <a:clrTo>
                <a:srgbClr val="84019E">
                  <a:alpha val="0"/>
                </a:srgbClr>
              </a:clrTo>
            </a:clrChange>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tretch>
            <a:fillRect/>
          </a:stretch>
        </p:blipFill>
        <p:spPr>
          <a:xfrm>
            <a:off x="5533100" y="1503614"/>
            <a:ext cx="3971226" cy="2206237"/>
          </a:xfrm>
          <a:prstGeom prst="rect">
            <a:avLst/>
          </a:prstGeom>
        </p:spPr>
      </p:pic>
    </p:spTree>
    <p:extLst>
      <p:ext uri="{BB962C8B-B14F-4D97-AF65-F5344CB8AC3E}">
        <p14:creationId xmlns:p14="http://schemas.microsoft.com/office/powerpoint/2010/main" val="51879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1000"/>
                                        <p:tgtEl>
                                          <p:spTgt spid="3">
                                            <p:txEl>
                                              <p:pRg st="3" end="3"/>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1000"/>
                                        <p:tgtEl>
                                          <p:spTgt spid="3">
                                            <p:txEl>
                                              <p:pRg st="4" end="4"/>
                                            </p:txEl>
                                          </p:spTgt>
                                        </p:tgtEl>
                                      </p:cBhvr>
                                    </p:animEffect>
                                  </p:childTnLst>
                                </p:cTn>
                              </p:par>
                            </p:childTnLst>
                          </p:cTn>
                        </p:par>
                        <p:par>
                          <p:cTn id="27" fill="hold">
                            <p:stCondLst>
                              <p:cond delay="5000"/>
                            </p:stCondLst>
                            <p:childTnLst>
                              <p:par>
                                <p:cTn id="28" presetID="22" presetClass="entr" presetSubtype="8"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6" name="Google Shape;566;p36"/>
          <p:cNvSpPr/>
          <p:nvPr/>
        </p:nvSpPr>
        <p:spPr>
          <a:xfrm>
            <a:off x="142675" y="3663087"/>
            <a:ext cx="763182" cy="1126230"/>
          </a:xfrm>
          <a:custGeom>
            <a:avLst/>
            <a:gdLst/>
            <a:ahLst/>
            <a:cxnLst/>
            <a:rect l="l" t="t" r="r" b="b"/>
            <a:pathLst>
              <a:path w="9487" h="14000" extrusionOk="0">
                <a:moveTo>
                  <a:pt x="8996" y="0"/>
                </a:moveTo>
                <a:cubicBezTo>
                  <a:pt x="8891" y="0"/>
                  <a:pt x="8788" y="35"/>
                  <a:pt x="8706" y="104"/>
                </a:cubicBezTo>
                <a:cubicBezTo>
                  <a:pt x="8338" y="421"/>
                  <a:pt x="7950" y="723"/>
                  <a:pt x="7546" y="996"/>
                </a:cubicBezTo>
                <a:cubicBezTo>
                  <a:pt x="7504" y="1022"/>
                  <a:pt x="7458" y="1034"/>
                  <a:pt x="7413" y="1034"/>
                </a:cubicBezTo>
                <a:cubicBezTo>
                  <a:pt x="7361" y="1034"/>
                  <a:pt x="7310" y="1018"/>
                  <a:pt x="7264" y="986"/>
                </a:cubicBezTo>
                <a:cubicBezTo>
                  <a:pt x="7184" y="928"/>
                  <a:pt x="7093" y="900"/>
                  <a:pt x="7002" y="900"/>
                </a:cubicBezTo>
                <a:cubicBezTo>
                  <a:pt x="6864" y="900"/>
                  <a:pt x="6729" y="965"/>
                  <a:pt x="6644" y="1086"/>
                </a:cubicBezTo>
                <a:cubicBezTo>
                  <a:pt x="6604" y="1142"/>
                  <a:pt x="6579" y="1197"/>
                  <a:pt x="6569" y="1263"/>
                </a:cubicBezTo>
                <a:cubicBezTo>
                  <a:pt x="6417" y="2079"/>
                  <a:pt x="6165" y="3037"/>
                  <a:pt x="5787" y="3269"/>
                </a:cubicBezTo>
                <a:cubicBezTo>
                  <a:pt x="5651" y="3351"/>
                  <a:pt x="5493" y="3397"/>
                  <a:pt x="5332" y="3397"/>
                </a:cubicBezTo>
                <a:cubicBezTo>
                  <a:pt x="5286" y="3397"/>
                  <a:pt x="5239" y="3393"/>
                  <a:pt x="5192" y="3385"/>
                </a:cubicBezTo>
                <a:cubicBezTo>
                  <a:pt x="5168" y="3381"/>
                  <a:pt x="5144" y="3379"/>
                  <a:pt x="5120" y="3379"/>
                </a:cubicBezTo>
                <a:cubicBezTo>
                  <a:pt x="4906" y="3379"/>
                  <a:pt x="4715" y="3536"/>
                  <a:pt x="4683" y="3758"/>
                </a:cubicBezTo>
                <a:cubicBezTo>
                  <a:pt x="4678" y="3763"/>
                  <a:pt x="4678" y="3768"/>
                  <a:pt x="4678" y="3773"/>
                </a:cubicBezTo>
                <a:cubicBezTo>
                  <a:pt x="4557" y="4791"/>
                  <a:pt x="4431" y="6928"/>
                  <a:pt x="5253" y="7901"/>
                </a:cubicBezTo>
                <a:cubicBezTo>
                  <a:pt x="5167" y="8541"/>
                  <a:pt x="5122" y="9191"/>
                  <a:pt x="5127" y="9842"/>
                </a:cubicBezTo>
                <a:lnTo>
                  <a:pt x="4628" y="9842"/>
                </a:lnTo>
                <a:cubicBezTo>
                  <a:pt x="4552" y="9343"/>
                  <a:pt x="4447" y="8854"/>
                  <a:pt x="4310" y="8370"/>
                </a:cubicBezTo>
                <a:cubicBezTo>
                  <a:pt x="4477" y="8163"/>
                  <a:pt x="4557" y="6394"/>
                  <a:pt x="4588" y="5371"/>
                </a:cubicBezTo>
                <a:cubicBezTo>
                  <a:pt x="4593" y="5325"/>
                  <a:pt x="4588" y="5285"/>
                  <a:pt x="4573" y="5245"/>
                </a:cubicBezTo>
                <a:cubicBezTo>
                  <a:pt x="4527" y="5079"/>
                  <a:pt x="4376" y="4972"/>
                  <a:pt x="4210" y="4972"/>
                </a:cubicBezTo>
                <a:cubicBezTo>
                  <a:pt x="4173" y="4972"/>
                  <a:pt x="4136" y="4977"/>
                  <a:pt x="4099" y="4988"/>
                </a:cubicBezTo>
                <a:cubicBezTo>
                  <a:pt x="4039" y="5007"/>
                  <a:pt x="3976" y="5017"/>
                  <a:pt x="3913" y="5017"/>
                </a:cubicBezTo>
                <a:cubicBezTo>
                  <a:pt x="3843" y="5017"/>
                  <a:pt x="3772" y="5004"/>
                  <a:pt x="3706" y="4978"/>
                </a:cubicBezTo>
                <a:cubicBezTo>
                  <a:pt x="3302" y="4811"/>
                  <a:pt x="3005" y="3541"/>
                  <a:pt x="2854" y="2704"/>
                </a:cubicBezTo>
                <a:cubicBezTo>
                  <a:pt x="2844" y="2644"/>
                  <a:pt x="2818" y="2588"/>
                  <a:pt x="2783" y="2538"/>
                </a:cubicBezTo>
                <a:cubicBezTo>
                  <a:pt x="2705" y="2439"/>
                  <a:pt x="2588" y="2387"/>
                  <a:pt x="2471" y="2387"/>
                </a:cubicBezTo>
                <a:cubicBezTo>
                  <a:pt x="2391" y="2387"/>
                  <a:pt x="2311" y="2411"/>
                  <a:pt x="2244" y="2462"/>
                </a:cubicBezTo>
                <a:cubicBezTo>
                  <a:pt x="2109" y="2566"/>
                  <a:pt x="1961" y="2647"/>
                  <a:pt x="1825" y="2647"/>
                </a:cubicBezTo>
                <a:cubicBezTo>
                  <a:pt x="1789" y="2647"/>
                  <a:pt x="1754" y="2642"/>
                  <a:pt x="1720" y="2629"/>
                </a:cubicBezTo>
                <a:cubicBezTo>
                  <a:pt x="1377" y="2473"/>
                  <a:pt x="1039" y="2296"/>
                  <a:pt x="712" y="2100"/>
                </a:cubicBezTo>
                <a:cubicBezTo>
                  <a:pt x="653" y="2065"/>
                  <a:pt x="587" y="2047"/>
                  <a:pt x="521" y="2047"/>
                </a:cubicBezTo>
                <a:cubicBezTo>
                  <a:pt x="462" y="2047"/>
                  <a:pt x="403" y="2061"/>
                  <a:pt x="349" y="2089"/>
                </a:cubicBezTo>
                <a:cubicBezTo>
                  <a:pt x="157" y="2185"/>
                  <a:pt x="77" y="2417"/>
                  <a:pt x="172" y="2609"/>
                </a:cubicBezTo>
                <a:cubicBezTo>
                  <a:pt x="313" y="2891"/>
                  <a:pt x="434" y="3138"/>
                  <a:pt x="500" y="3249"/>
                </a:cubicBezTo>
                <a:cubicBezTo>
                  <a:pt x="560" y="3365"/>
                  <a:pt x="434" y="3481"/>
                  <a:pt x="253" y="3581"/>
                </a:cubicBezTo>
                <a:cubicBezTo>
                  <a:pt x="192" y="3617"/>
                  <a:pt x="142" y="3662"/>
                  <a:pt x="107" y="3723"/>
                </a:cubicBezTo>
                <a:cubicBezTo>
                  <a:pt x="1" y="3909"/>
                  <a:pt x="61" y="4146"/>
                  <a:pt x="243" y="4252"/>
                </a:cubicBezTo>
                <a:cubicBezTo>
                  <a:pt x="782" y="4569"/>
                  <a:pt x="1437" y="4998"/>
                  <a:pt x="1463" y="5199"/>
                </a:cubicBezTo>
                <a:cubicBezTo>
                  <a:pt x="1458" y="5330"/>
                  <a:pt x="1402" y="5446"/>
                  <a:pt x="1311" y="5537"/>
                </a:cubicBezTo>
                <a:cubicBezTo>
                  <a:pt x="1256" y="5603"/>
                  <a:pt x="1226" y="5683"/>
                  <a:pt x="1226" y="5764"/>
                </a:cubicBezTo>
                <a:cubicBezTo>
                  <a:pt x="1216" y="5981"/>
                  <a:pt x="1382" y="6157"/>
                  <a:pt x="1594" y="6167"/>
                </a:cubicBezTo>
                <a:cubicBezTo>
                  <a:pt x="2128" y="6192"/>
                  <a:pt x="2682" y="6278"/>
                  <a:pt x="2748" y="6510"/>
                </a:cubicBezTo>
                <a:cubicBezTo>
                  <a:pt x="2788" y="6681"/>
                  <a:pt x="2718" y="6863"/>
                  <a:pt x="2566" y="6958"/>
                </a:cubicBezTo>
                <a:cubicBezTo>
                  <a:pt x="2536" y="6984"/>
                  <a:pt x="2511" y="7009"/>
                  <a:pt x="2486" y="7044"/>
                </a:cubicBezTo>
                <a:cubicBezTo>
                  <a:pt x="2365" y="7216"/>
                  <a:pt x="2410" y="7452"/>
                  <a:pt x="2582" y="7573"/>
                </a:cubicBezTo>
                <a:cubicBezTo>
                  <a:pt x="3060" y="7901"/>
                  <a:pt x="3766" y="8335"/>
                  <a:pt x="4195" y="8385"/>
                </a:cubicBezTo>
                <a:cubicBezTo>
                  <a:pt x="4331" y="8864"/>
                  <a:pt x="4436" y="9348"/>
                  <a:pt x="4507" y="9842"/>
                </a:cubicBezTo>
                <a:lnTo>
                  <a:pt x="2491" y="9842"/>
                </a:lnTo>
                <a:cubicBezTo>
                  <a:pt x="2420" y="9842"/>
                  <a:pt x="2360" y="9882"/>
                  <a:pt x="2335" y="9942"/>
                </a:cubicBezTo>
                <a:lnTo>
                  <a:pt x="2234" y="10194"/>
                </a:lnTo>
                <a:cubicBezTo>
                  <a:pt x="2229" y="10215"/>
                  <a:pt x="2224" y="10235"/>
                  <a:pt x="2224" y="10255"/>
                </a:cubicBezTo>
                <a:cubicBezTo>
                  <a:pt x="2224" y="10351"/>
                  <a:pt x="2299" y="10421"/>
                  <a:pt x="2390" y="10421"/>
                </a:cubicBezTo>
                <a:lnTo>
                  <a:pt x="2783" y="10421"/>
                </a:lnTo>
                <a:lnTo>
                  <a:pt x="2844" y="10819"/>
                </a:lnTo>
                <a:lnTo>
                  <a:pt x="3257" y="13592"/>
                </a:lnTo>
                <a:cubicBezTo>
                  <a:pt x="3292" y="13829"/>
                  <a:pt x="3494" y="14000"/>
                  <a:pt x="3731" y="14000"/>
                </a:cubicBezTo>
                <a:lnTo>
                  <a:pt x="5933" y="14000"/>
                </a:lnTo>
                <a:cubicBezTo>
                  <a:pt x="6175" y="14000"/>
                  <a:pt x="6377" y="13829"/>
                  <a:pt x="6412" y="13592"/>
                </a:cubicBezTo>
                <a:lnTo>
                  <a:pt x="6886" y="10421"/>
                </a:lnTo>
                <a:lnTo>
                  <a:pt x="7279" y="10421"/>
                </a:lnTo>
                <a:cubicBezTo>
                  <a:pt x="7299" y="10421"/>
                  <a:pt x="7320" y="10416"/>
                  <a:pt x="7340" y="10411"/>
                </a:cubicBezTo>
                <a:cubicBezTo>
                  <a:pt x="7425" y="10376"/>
                  <a:pt x="7466" y="10280"/>
                  <a:pt x="7430" y="10194"/>
                </a:cubicBezTo>
                <a:lnTo>
                  <a:pt x="7330" y="9942"/>
                </a:lnTo>
                <a:cubicBezTo>
                  <a:pt x="7304" y="9882"/>
                  <a:pt x="7244" y="9842"/>
                  <a:pt x="7178" y="9842"/>
                </a:cubicBezTo>
                <a:lnTo>
                  <a:pt x="5248" y="9842"/>
                </a:lnTo>
                <a:cubicBezTo>
                  <a:pt x="5243" y="9191"/>
                  <a:pt x="5283" y="8587"/>
                  <a:pt x="5354" y="8022"/>
                </a:cubicBezTo>
                <a:cubicBezTo>
                  <a:pt x="5369" y="8026"/>
                  <a:pt x="5387" y="8027"/>
                  <a:pt x="5408" y="8027"/>
                </a:cubicBezTo>
                <a:cubicBezTo>
                  <a:pt x="5442" y="8027"/>
                  <a:pt x="5484" y="8023"/>
                  <a:pt x="5540" y="8017"/>
                </a:cubicBezTo>
                <a:cubicBezTo>
                  <a:pt x="6039" y="7941"/>
                  <a:pt x="6936" y="7452"/>
                  <a:pt x="7516" y="7115"/>
                </a:cubicBezTo>
                <a:cubicBezTo>
                  <a:pt x="7728" y="6989"/>
                  <a:pt x="7798" y="6711"/>
                  <a:pt x="7672" y="6505"/>
                </a:cubicBezTo>
                <a:cubicBezTo>
                  <a:pt x="7647" y="6459"/>
                  <a:pt x="7617" y="6424"/>
                  <a:pt x="7582" y="6394"/>
                </a:cubicBezTo>
                <a:cubicBezTo>
                  <a:pt x="7284" y="6132"/>
                  <a:pt x="6962" y="5769"/>
                  <a:pt x="6992" y="5451"/>
                </a:cubicBezTo>
                <a:cubicBezTo>
                  <a:pt x="7027" y="5114"/>
                  <a:pt x="7733" y="4715"/>
                  <a:pt x="8333" y="4443"/>
                </a:cubicBezTo>
                <a:cubicBezTo>
                  <a:pt x="8559" y="4342"/>
                  <a:pt x="8655" y="4075"/>
                  <a:pt x="8554" y="3854"/>
                </a:cubicBezTo>
                <a:cubicBezTo>
                  <a:pt x="8519" y="3783"/>
                  <a:pt x="8474" y="3723"/>
                  <a:pt x="8408" y="3677"/>
                </a:cubicBezTo>
                <a:cubicBezTo>
                  <a:pt x="8217" y="3536"/>
                  <a:pt x="8060" y="3380"/>
                  <a:pt x="8060" y="3224"/>
                </a:cubicBezTo>
                <a:cubicBezTo>
                  <a:pt x="8050" y="2992"/>
                  <a:pt x="8575" y="2694"/>
                  <a:pt x="9053" y="2462"/>
                </a:cubicBezTo>
                <a:cubicBezTo>
                  <a:pt x="9275" y="2357"/>
                  <a:pt x="9371" y="2089"/>
                  <a:pt x="9265" y="1868"/>
                </a:cubicBezTo>
                <a:cubicBezTo>
                  <a:pt x="9245" y="1827"/>
                  <a:pt x="9225" y="1797"/>
                  <a:pt x="9200" y="1767"/>
                </a:cubicBezTo>
                <a:cubicBezTo>
                  <a:pt x="9129" y="1691"/>
                  <a:pt x="9104" y="1585"/>
                  <a:pt x="9134" y="1490"/>
                </a:cubicBezTo>
                <a:cubicBezTo>
                  <a:pt x="9184" y="1343"/>
                  <a:pt x="9295" y="976"/>
                  <a:pt x="9416" y="572"/>
                </a:cubicBezTo>
                <a:cubicBezTo>
                  <a:pt x="9487" y="340"/>
                  <a:pt x="9356" y="88"/>
                  <a:pt x="9124" y="18"/>
                </a:cubicBezTo>
                <a:cubicBezTo>
                  <a:pt x="9082" y="6"/>
                  <a:pt x="9039" y="0"/>
                  <a:pt x="8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6"/>
          <p:cNvSpPr/>
          <p:nvPr/>
        </p:nvSpPr>
        <p:spPr>
          <a:xfrm>
            <a:off x="802206" y="578560"/>
            <a:ext cx="710812" cy="710490"/>
          </a:xfrm>
          <a:custGeom>
            <a:avLst/>
            <a:gdLst/>
            <a:ahLst/>
            <a:cxnLst/>
            <a:rect l="l" t="t" r="r" b="b"/>
            <a:pathLst>
              <a:path w="8836" h="8832" extrusionOk="0">
                <a:moveTo>
                  <a:pt x="4415" y="142"/>
                </a:moveTo>
                <a:cubicBezTo>
                  <a:pt x="6774" y="142"/>
                  <a:pt x="8685" y="2057"/>
                  <a:pt x="8690" y="4416"/>
                </a:cubicBezTo>
                <a:cubicBezTo>
                  <a:pt x="8690" y="5943"/>
                  <a:pt x="7888" y="7279"/>
                  <a:pt x="6684" y="8035"/>
                </a:cubicBezTo>
                <a:cubicBezTo>
                  <a:pt x="6435" y="6602"/>
                  <a:pt x="5225" y="6578"/>
                  <a:pt x="5145" y="6578"/>
                </a:cubicBezTo>
                <a:cubicBezTo>
                  <a:pt x="5143" y="6578"/>
                  <a:pt x="5141" y="6578"/>
                  <a:pt x="5141" y="6578"/>
                </a:cubicBezTo>
                <a:lnTo>
                  <a:pt x="5136" y="6578"/>
                </a:lnTo>
                <a:cubicBezTo>
                  <a:pt x="5136" y="6578"/>
                  <a:pt x="5136" y="6573"/>
                  <a:pt x="5136" y="6573"/>
                </a:cubicBezTo>
                <a:cubicBezTo>
                  <a:pt x="4657" y="6382"/>
                  <a:pt x="4592" y="6059"/>
                  <a:pt x="4667" y="5716"/>
                </a:cubicBezTo>
                <a:lnTo>
                  <a:pt x="4672" y="5716"/>
                </a:lnTo>
                <a:cubicBezTo>
                  <a:pt x="4688" y="5636"/>
                  <a:pt x="4713" y="5560"/>
                  <a:pt x="4743" y="5480"/>
                </a:cubicBezTo>
                <a:cubicBezTo>
                  <a:pt x="4807" y="5489"/>
                  <a:pt x="4871" y="5493"/>
                  <a:pt x="4935" y="5493"/>
                </a:cubicBezTo>
                <a:cubicBezTo>
                  <a:pt x="5490" y="5493"/>
                  <a:pt x="6003" y="5142"/>
                  <a:pt x="6139" y="4522"/>
                </a:cubicBezTo>
                <a:cubicBezTo>
                  <a:pt x="6265" y="3957"/>
                  <a:pt x="6245" y="3161"/>
                  <a:pt x="5968" y="2556"/>
                </a:cubicBezTo>
                <a:lnTo>
                  <a:pt x="5968" y="2556"/>
                </a:lnTo>
                <a:cubicBezTo>
                  <a:pt x="5998" y="2560"/>
                  <a:pt x="6028" y="2562"/>
                  <a:pt x="6057" y="2562"/>
                </a:cubicBezTo>
                <a:cubicBezTo>
                  <a:pt x="6189" y="2562"/>
                  <a:pt x="6294" y="2519"/>
                  <a:pt x="6311" y="2395"/>
                </a:cubicBezTo>
                <a:cubicBezTo>
                  <a:pt x="6371" y="2017"/>
                  <a:pt x="5943" y="1886"/>
                  <a:pt x="5943" y="1886"/>
                </a:cubicBezTo>
                <a:cubicBezTo>
                  <a:pt x="5943" y="1886"/>
                  <a:pt x="5976" y="1256"/>
                  <a:pt x="5475" y="1256"/>
                </a:cubicBezTo>
                <a:cubicBezTo>
                  <a:pt x="5390" y="1256"/>
                  <a:pt x="5290" y="1274"/>
                  <a:pt x="5171" y="1316"/>
                </a:cubicBezTo>
                <a:cubicBezTo>
                  <a:pt x="5171" y="1316"/>
                  <a:pt x="4978" y="1116"/>
                  <a:pt x="4694" y="1116"/>
                </a:cubicBezTo>
                <a:cubicBezTo>
                  <a:pt x="4531" y="1116"/>
                  <a:pt x="4340" y="1181"/>
                  <a:pt x="4138" y="1387"/>
                </a:cubicBezTo>
                <a:cubicBezTo>
                  <a:pt x="4138" y="1387"/>
                  <a:pt x="4052" y="1349"/>
                  <a:pt x="3932" y="1349"/>
                </a:cubicBezTo>
                <a:cubicBezTo>
                  <a:pt x="3743" y="1349"/>
                  <a:pt x="3471" y="1441"/>
                  <a:pt x="3312" y="1911"/>
                </a:cubicBezTo>
                <a:cubicBezTo>
                  <a:pt x="3312" y="1911"/>
                  <a:pt x="2777" y="2173"/>
                  <a:pt x="2939" y="2743"/>
                </a:cubicBezTo>
                <a:cubicBezTo>
                  <a:pt x="2939" y="2743"/>
                  <a:pt x="2566" y="3101"/>
                  <a:pt x="2833" y="3453"/>
                </a:cubicBezTo>
                <a:cubicBezTo>
                  <a:pt x="2833" y="3453"/>
                  <a:pt x="2780" y="4090"/>
                  <a:pt x="3156" y="4090"/>
                </a:cubicBezTo>
                <a:cubicBezTo>
                  <a:pt x="3167" y="4090"/>
                  <a:pt x="3179" y="4090"/>
                  <a:pt x="3191" y="4088"/>
                </a:cubicBezTo>
                <a:cubicBezTo>
                  <a:pt x="3271" y="4199"/>
                  <a:pt x="3377" y="4285"/>
                  <a:pt x="3498" y="4335"/>
                </a:cubicBezTo>
                <a:cubicBezTo>
                  <a:pt x="3553" y="4547"/>
                  <a:pt x="3644" y="4724"/>
                  <a:pt x="3790" y="4905"/>
                </a:cubicBezTo>
                <a:cubicBezTo>
                  <a:pt x="3755" y="5454"/>
                  <a:pt x="3639" y="6069"/>
                  <a:pt x="3307" y="6306"/>
                </a:cubicBezTo>
                <a:cubicBezTo>
                  <a:pt x="3194" y="6294"/>
                  <a:pt x="3087" y="6288"/>
                  <a:pt x="2985" y="6288"/>
                </a:cubicBezTo>
                <a:cubicBezTo>
                  <a:pt x="2122" y="6288"/>
                  <a:pt x="1583" y="6707"/>
                  <a:pt x="1245" y="7284"/>
                </a:cubicBezTo>
                <a:cubicBezTo>
                  <a:pt x="560" y="6528"/>
                  <a:pt x="141" y="5520"/>
                  <a:pt x="141" y="4416"/>
                </a:cubicBezTo>
                <a:cubicBezTo>
                  <a:pt x="141" y="2057"/>
                  <a:pt x="2051" y="142"/>
                  <a:pt x="4415" y="142"/>
                </a:cubicBezTo>
                <a:close/>
                <a:moveTo>
                  <a:pt x="4416" y="1"/>
                </a:moveTo>
                <a:cubicBezTo>
                  <a:pt x="1981" y="1"/>
                  <a:pt x="5" y="1975"/>
                  <a:pt x="0" y="4411"/>
                </a:cubicBezTo>
                <a:cubicBezTo>
                  <a:pt x="0" y="6851"/>
                  <a:pt x="1976" y="8831"/>
                  <a:pt x="4415" y="8831"/>
                </a:cubicBezTo>
                <a:cubicBezTo>
                  <a:pt x="6855" y="8831"/>
                  <a:pt x="8831" y="6856"/>
                  <a:pt x="8836" y="4416"/>
                </a:cubicBezTo>
                <a:cubicBezTo>
                  <a:pt x="8836" y="1976"/>
                  <a:pt x="6860" y="1"/>
                  <a:pt x="4425" y="1"/>
                </a:cubicBezTo>
                <a:cubicBezTo>
                  <a:pt x="4422" y="1"/>
                  <a:pt x="4419" y="1"/>
                  <a:pt x="4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6"/>
          <p:cNvSpPr/>
          <p:nvPr/>
        </p:nvSpPr>
        <p:spPr>
          <a:xfrm>
            <a:off x="7833291" y="515170"/>
            <a:ext cx="710892" cy="710490"/>
          </a:xfrm>
          <a:custGeom>
            <a:avLst/>
            <a:gdLst/>
            <a:ahLst/>
            <a:cxnLst/>
            <a:rect l="l" t="t" r="r" b="b"/>
            <a:pathLst>
              <a:path w="8837" h="8832" extrusionOk="0">
                <a:moveTo>
                  <a:pt x="4421" y="141"/>
                </a:moveTo>
                <a:cubicBezTo>
                  <a:pt x="6780" y="141"/>
                  <a:pt x="8695" y="2057"/>
                  <a:pt x="8695" y="4416"/>
                </a:cubicBezTo>
                <a:cubicBezTo>
                  <a:pt x="8695" y="5520"/>
                  <a:pt x="8277" y="6528"/>
                  <a:pt x="7586" y="7284"/>
                </a:cubicBezTo>
                <a:cubicBezTo>
                  <a:pt x="7253" y="6703"/>
                  <a:pt x="6711" y="6287"/>
                  <a:pt x="5849" y="6287"/>
                </a:cubicBezTo>
                <a:cubicBezTo>
                  <a:pt x="5746" y="6287"/>
                  <a:pt x="5638" y="6293"/>
                  <a:pt x="5525" y="6306"/>
                </a:cubicBezTo>
                <a:cubicBezTo>
                  <a:pt x="5243" y="6104"/>
                  <a:pt x="5111" y="5630"/>
                  <a:pt x="5061" y="5157"/>
                </a:cubicBezTo>
                <a:lnTo>
                  <a:pt x="5061" y="5157"/>
                </a:lnTo>
                <a:cubicBezTo>
                  <a:pt x="5127" y="5167"/>
                  <a:pt x="5182" y="5177"/>
                  <a:pt x="5232" y="5187"/>
                </a:cubicBezTo>
                <a:lnTo>
                  <a:pt x="5232" y="5303"/>
                </a:lnTo>
                <a:cubicBezTo>
                  <a:pt x="5232" y="5303"/>
                  <a:pt x="6830" y="5267"/>
                  <a:pt x="6382" y="4905"/>
                </a:cubicBezTo>
                <a:cubicBezTo>
                  <a:pt x="5928" y="4542"/>
                  <a:pt x="6190" y="3786"/>
                  <a:pt x="5847" y="2571"/>
                </a:cubicBezTo>
                <a:cubicBezTo>
                  <a:pt x="5592" y="1653"/>
                  <a:pt x="4799" y="1541"/>
                  <a:pt x="4427" y="1541"/>
                </a:cubicBezTo>
                <a:cubicBezTo>
                  <a:pt x="4306" y="1541"/>
                  <a:pt x="4229" y="1553"/>
                  <a:pt x="4229" y="1553"/>
                </a:cubicBezTo>
                <a:cubicBezTo>
                  <a:pt x="4091" y="1518"/>
                  <a:pt x="3961" y="1502"/>
                  <a:pt x="3839" y="1502"/>
                </a:cubicBezTo>
                <a:cubicBezTo>
                  <a:pt x="3017" y="1502"/>
                  <a:pt x="2595" y="2222"/>
                  <a:pt x="2622" y="2525"/>
                </a:cubicBezTo>
                <a:cubicBezTo>
                  <a:pt x="2632" y="2611"/>
                  <a:pt x="2707" y="2652"/>
                  <a:pt x="2813" y="2672"/>
                </a:cubicBezTo>
                <a:cubicBezTo>
                  <a:pt x="2712" y="2934"/>
                  <a:pt x="2657" y="3221"/>
                  <a:pt x="2632" y="3508"/>
                </a:cubicBezTo>
                <a:cubicBezTo>
                  <a:pt x="2632" y="3513"/>
                  <a:pt x="2632" y="3513"/>
                  <a:pt x="2632" y="3513"/>
                </a:cubicBezTo>
                <a:cubicBezTo>
                  <a:pt x="2369" y="4642"/>
                  <a:pt x="2616" y="5222"/>
                  <a:pt x="2616" y="5222"/>
                </a:cubicBezTo>
                <a:cubicBezTo>
                  <a:pt x="2606" y="5106"/>
                  <a:pt x="2717" y="5036"/>
                  <a:pt x="2904" y="5000"/>
                </a:cubicBezTo>
                <a:cubicBezTo>
                  <a:pt x="3139" y="5322"/>
                  <a:pt x="3509" y="5498"/>
                  <a:pt x="3900" y="5498"/>
                </a:cubicBezTo>
                <a:cubicBezTo>
                  <a:pt x="3963" y="5498"/>
                  <a:pt x="4025" y="5493"/>
                  <a:pt x="4088" y="5484"/>
                </a:cubicBezTo>
                <a:lnTo>
                  <a:pt x="4088" y="5484"/>
                </a:lnTo>
                <a:cubicBezTo>
                  <a:pt x="4245" y="5903"/>
                  <a:pt x="4285" y="6341"/>
                  <a:pt x="3695" y="6578"/>
                </a:cubicBezTo>
                <a:cubicBezTo>
                  <a:pt x="3695" y="6578"/>
                  <a:pt x="3694" y="6578"/>
                  <a:pt x="3691" y="6578"/>
                </a:cubicBezTo>
                <a:cubicBezTo>
                  <a:pt x="3611" y="6578"/>
                  <a:pt x="2396" y="6602"/>
                  <a:pt x="2143" y="8035"/>
                </a:cubicBezTo>
                <a:cubicBezTo>
                  <a:pt x="943" y="7274"/>
                  <a:pt x="147" y="5938"/>
                  <a:pt x="147" y="4416"/>
                </a:cubicBezTo>
                <a:cubicBezTo>
                  <a:pt x="147" y="2057"/>
                  <a:pt x="2062" y="146"/>
                  <a:pt x="4421" y="141"/>
                </a:cubicBezTo>
                <a:close/>
                <a:moveTo>
                  <a:pt x="4421" y="0"/>
                </a:moveTo>
                <a:cubicBezTo>
                  <a:pt x="1981" y="0"/>
                  <a:pt x="1" y="1976"/>
                  <a:pt x="1" y="4416"/>
                </a:cubicBezTo>
                <a:cubicBezTo>
                  <a:pt x="6" y="6855"/>
                  <a:pt x="1981" y="8831"/>
                  <a:pt x="4421" y="8831"/>
                </a:cubicBezTo>
                <a:cubicBezTo>
                  <a:pt x="6860" y="8831"/>
                  <a:pt x="8836" y="6855"/>
                  <a:pt x="8836" y="4416"/>
                </a:cubicBezTo>
                <a:cubicBezTo>
                  <a:pt x="8836" y="1976"/>
                  <a:pt x="6860" y="0"/>
                  <a:pt x="4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itle 2"/>
          <p:cNvSpPr>
            <a:spLocks noGrp="1"/>
          </p:cNvSpPr>
          <p:nvPr>
            <p:ph type="title"/>
          </p:nvPr>
        </p:nvSpPr>
        <p:spPr>
          <a:xfrm>
            <a:off x="967853" y="461100"/>
            <a:ext cx="4791800" cy="572700"/>
          </a:xfrm>
        </p:spPr>
        <p:txBody>
          <a:bodyPr/>
          <a:lstStyle/>
          <a:p>
            <a:r>
              <a:rPr lang="en-US" dirty="0"/>
              <a:t> About </a:t>
            </a:r>
            <a:r>
              <a:rPr lang="en-US" dirty="0" smtClean="0"/>
              <a:t>Me</a:t>
            </a:r>
            <a:endParaRPr lang="en-US" dirty="0"/>
          </a:p>
        </p:txBody>
      </p:sp>
      <p:sp>
        <p:nvSpPr>
          <p:cNvPr id="4" name="Rectangle 3"/>
          <p:cNvSpPr/>
          <p:nvPr/>
        </p:nvSpPr>
        <p:spPr>
          <a:xfrm>
            <a:off x="3860800" y="1773426"/>
            <a:ext cx="4629150" cy="2800767"/>
          </a:xfrm>
          <a:prstGeom prst="rect">
            <a:avLst/>
          </a:prstGeom>
        </p:spPr>
        <p:txBody>
          <a:bodyPr wrap="square">
            <a:spAutoFit/>
          </a:bodyPr>
          <a:lstStyle/>
          <a:p>
            <a:pPr marL="0" lvl="0" indent="0" algn="just"/>
            <a:r>
              <a:rPr lang="en-US" sz="1600" dirty="0"/>
              <a:t>Hello, my name is Najwa. I am the Assistant of Training and Development Manager in Cognizant Pvt Ltd in Dubai, This event will span over two days and will be held  in our company hall designated for workshops and training courses. This </a:t>
            </a:r>
            <a:r>
              <a:rPr lang="en-US" sz="1600" dirty="0">
                <a:latin typeface="Asap"/>
              </a:rPr>
              <a:t>workshop</a:t>
            </a:r>
            <a:r>
              <a:rPr lang="en-US" sz="1600" dirty="0"/>
              <a:t> focusing on the complexities of the dynamics of effective teamwork. We will train you during these two days to be able to communicate effectively, take responsibility, have strong skills in dealing with others, and manage time efficiently. </a:t>
            </a:r>
          </a:p>
        </p:txBody>
      </p:sp>
      <p:grpSp>
        <p:nvGrpSpPr>
          <p:cNvPr id="5" name="Group 4"/>
          <p:cNvGrpSpPr/>
          <p:nvPr/>
        </p:nvGrpSpPr>
        <p:grpSpPr>
          <a:xfrm>
            <a:off x="686789" y="1289050"/>
            <a:ext cx="2920011" cy="3102823"/>
            <a:chOff x="686789" y="1289050"/>
            <a:chExt cx="2920011" cy="3102823"/>
          </a:xfrm>
        </p:grpSpPr>
        <p:grpSp>
          <p:nvGrpSpPr>
            <p:cNvPr id="12" name="Google Shape;207;p16"/>
            <p:cNvGrpSpPr/>
            <p:nvPr/>
          </p:nvGrpSpPr>
          <p:grpSpPr>
            <a:xfrm>
              <a:off x="686789" y="1827827"/>
              <a:ext cx="2694739" cy="2564046"/>
              <a:chOff x="1164789" y="1906352"/>
              <a:chExt cx="2694739" cy="2564046"/>
            </a:xfrm>
          </p:grpSpPr>
          <p:sp>
            <p:nvSpPr>
              <p:cNvPr id="13" name="Google Shape;208;p16"/>
              <p:cNvSpPr/>
              <p:nvPr/>
            </p:nvSpPr>
            <p:spPr>
              <a:xfrm>
                <a:off x="1646505" y="2005571"/>
                <a:ext cx="2213023" cy="2464827"/>
              </a:xfrm>
              <a:custGeom>
                <a:avLst/>
                <a:gdLst/>
                <a:ahLst/>
                <a:cxnLst/>
                <a:rect l="l" t="t" r="r" b="b"/>
                <a:pathLst>
                  <a:path w="20921" h="23302" extrusionOk="0">
                    <a:moveTo>
                      <a:pt x="20167" y="1598"/>
                    </a:moveTo>
                    <a:lnTo>
                      <a:pt x="7785" y="1598"/>
                    </a:lnTo>
                    <a:lnTo>
                      <a:pt x="7069" y="284"/>
                    </a:lnTo>
                    <a:cubicBezTo>
                      <a:pt x="6974" y="109"/>
                      <a:pt x="6791" y="0"/>
                      <a:pt x="6593" y="0"/>
                    </a:cubicBezTo>
                    <a:lnTo>
                      <a:pt x="541" y="0"/>
                    </a:lnTo>
                    <a:cubicBezTo>
                      <a:pt x="243" y="0"/>
                      <a:pt x="1" y="242"/>
                      <a:pt x="1" y="542"/>
                    </a:cubicBezTo>
                    <a:lnTo>
                      <a:pt x="1" y="1598"/>
                    </a:lnTo>
                    <a:lnTo>
                      <a:pt x="1" y="22547"/>
                    </a:lnTo>
                    <a:cubicBezTo>
                      <a:pt x="1" y="22963"/>
                      <a:pt x="338" y="23301"/>
                      <a:pt x="754" y="23301"/>
                    </a:cubicBezTo>
                    <a:lnTo>
                      <a:pt x="20167" y="23301"/>
                    </a:lnTo>
                    <a:cubicBezTo>
                      <a:pt x="20584" y="23301"/>
                      <a:pt x="20921" y="22963"/>
                      <a:pt x="20921" y="22547"/>
                    </a:cubicBezTo>
                    <a:lnTo>
                      <a:pt x="20921" y="2352"/>
                    </a:lnTo>
                    <a:cubicBezTo>
                      <a:pt x="20921" y="1936"/>
                      <a:pt x="20584" y="1598"/>
                      <a:pt x="20167" y="15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09;p16"/>
              <p:cNvSpPr/>
              <p:nvPr/>
            </p:nvSpPr>
            <p:spPr>
              <a:xfrm>
                <a:off x="1548237" y="2076230"/>
                <a:ext cx="2211119" cy="2293891"/>
              </a:xfrm>
              <a:custGeom>
                <a:avLst/>
                <a:gdLst/>
                <a:ahLst/>
                <a:cxnLst/>
                <a:rect l="l" t="t" r="r" b="b"/>
                <a:pathLst>
                  <a:path w="20903" h="21686" extrusionOk="0">
                    <a:moveTo>
                      <a:pt x="744" y="21686"/>
                    </a:moveTo>
                    <a:cubicBezTo>
                      <a:pt x="334" y="21686"/>
                      <a:pt x="0" y="21352"/>
                      <a:pt x="0" y="20942"/>
                    </a:cubicBezTo>
                    <a:lnTo>
                      <a:pt x="0" y="1"/>
                    </a:lnTo>
                    <a:lnTo>
                      <a:pt x="20159" y="1"/>
                    </a:lnTo>
                    <a:cubicBezTo>
                      <a:pt x="20568" y="1"/>
                      <a:pt x="20902" y="335"/>
                      <a:pt x="20902" y="745"/>
                    </a:cubicBezTo>
                    <a:lnTo>
                      <a:pt x="20902" y="20942"/>
                    </a:lnTo>
                    <a:cubicBezTo>
                      <a:pt x="20902" y="21352"/>
                      <a:pt x="20568" y="21686"/>
                      <a:pt x="20159" y="2168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10;p16"/>
              <p:cNvSpPr/>
              <p:nvPr/>
            </p:nvSpPr>
            <p:spPr>
              <a:xfrm>
                <a:off x="1547285" y="2075278"/>
                <a:ext cx="2213129" cy="2295795"/>
              </a:xfrm>
              <a:custGeom>
                <a:avLst/>
                <a:gdLst/>
                <a:ahLst/>
                <a:cxnLst/>
                <a:rect l="l" t="t" r="r" b="b"/>
                <a:pathLst>
                  <a:path w="20922" h="21704" extrusionOk="0">
                    <a:moveTo>
                      <a:pt x="20168" y="1"/>
                    </a:moveTo>
                    <a:lnTo>
                      <a:pt x="0" y="1"/>
                    </a:lnTo>
                    <a:lnTo>
                      <a:pt x="0" y="20951"/>
                    </a:lnTo>
                    <a:cubicBezTo>
                      <a:pt x="0" y="21367"/>
                      <a:pt x="337" y="21704"/>
                      <a:pt x="753" y="21704"/>
                    </a:cubicBezTo>
                    <a:lnTo>
                      <a:pt x="20168" y="21704"/>
                    </a:lnTo>
                    <a:cubicBezTo>
                      <a:pt x="20584" y="21704"/>
                      <a:pt x="20921" y="21367"/>
                      <a:pt x="20921" y="20951"/>
                    </a:cubicBezTo>
                    <a:lnTo>
                      <a:pt x="20921" y="754"/>
                    </a:lnTo>
                    <a:cubicBezTo>
                      <a:pt x="20921" y="338"/>
                      <a:pt x="20584" y="1"/>
                      <a:pt x="20168" y="1"/>
                    </a:cubicBezTo>
                    <a:close/>
                    <a:moveTo>
                      <a:pt x="20168" y="20"/>
                    </a:moveTo>
                    <a:cubicBezTo>
                      <a:pt x="20573" y="20"/>
                      <a:pt x="20902" y="349"/>
                      <a:pt x="20902" y="754"/>
                    </a:cubicBezTo>
                    <a:lnTo>
                      <a:pt x="20902" y="20951"/>
                    </a:lnTo>
                    <a:cubicBezTo>
                      <a:pt x="20902" y="21355"/>
                      <a:pt x="20573" y="21685"/>
                      <a:pt x="20168" y="21685"/>
                    </a:cubicBezTo>
                    <a:lnTo>
                      <a:pt x="753" y="21685"/>
                    </a:lnTo>
                    <a:cubicBezTo>
                      <a:pt x="349" y="21685"/>
                      <a:pt x="20" y="21355"/>
                      <a:pt x="20" y="20951"/>
                    </a:cubicBezTo>
                    <a:lnTo>
                      <a:pt x="20" y="20"/>
                    </a:lnTo>
                    <a:lnTo>
                      <a:pt x="20168" y="20"/>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11;p16"/>
              <p:cNvSpPr/>
              <p:nvPr/>
            </p:nvSpPr>
            <p:spPr>
              <a:xfrm>
                <a:off x="1668825" y="2922341"/>
                <a:ext cx="922719" cy="1018637"/>
              </a:xfrm>
              <a:custGeom>
                <a:avLst/>
                <a:gdLst/>
                <a:ahLst/>
                <a:cxnLst/>
                <a:rect l="l" t="t" r="r" b="b"/>
                <a:pathLst>
                  <a:path w="8723" h="9630" extrusionOk="0">
                    <a:moveTo>
                      <a:pt x="8113" y="9630"/>
                    </a:moveTo>
                    <a:lnTo>
                      <a:pt x="609" y="9630"/>
                    </a:lnTo>
                    <a:cubicBezTo>
                      <a:pt x="273" y="9630"/>
                      <a:pt x="0" y="9356"/>
                      <a:pt x="0" y="9020"/>
                    </a:cubicBezTo>
                    <a:lnTo>
                      <a:pt x="0" y="609"/>
                    </a:lnTo>
                    <a:cubicBezTo>
                      <a:pt x="0" y="273"/>
                      <a:pt x="273" y="1"/>
                      <a:pt x="609" y="1"/>
                    </a:cubicBezTo>
                    <a:lnTo>
                      <a:pt x="8113" y="1"/>
                    </a:lnTo>
                    <a:cubicBezTo>
                      <a:pt x="8449" y="1"/>
                      <a:pt x="8722" y="273"/>
                      <a:pt x="8722" y="609"/>
                    </a:cubicBezTo>
                    <a:lnTo>
                      <a:pt x="8722" y="9020"/>
                    </a:lnTo>
                    <a:cubicBezTo>
                      <a:pt x="8722" y="9356"/>
                      <a:pt x="8449" y="9630"/>
                      <a:pt x="8113" y="9630"/>
                    </a:cubicBez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12;p16"/>
              <p:cNvSpPr/>
              <p:nvPr/>
            </p:nvSpPr>
            <p:spPr>
              <a:xfrm>
                <a:off x="1547285" y="1906352"/>
                <a:ext cx="823603" cy="169032"/>
              </a:xfrm>
              <a:custGeom>
                <a:avLst/>
                <a:gdLst/>
                <a:ahLst/>
                <a:cxnLst/>
                <a:rect l="l" t="t" r="r" b="b"/>
                <a:pathLst>
                  <a:path w="7786" h="1598" extrusionOk="0">
                    <a:moveTo>
                      <a:pt x="6594" y="1"/>
                    </a:moveTo>
                    <a:lnTo>
                      <a:pt x="542" y="1"/>
                    </a:lnTo>
                    <a:cubicBezTo>
                      <a:pt x="242" y="1"/>
                      <a:pt x="0" y="243"/>
                      <a:pt x="0" y="543"/>
                    </a:cubicBezTo>
                    <a:lnTo>
                      <a:pt x="0" y="1598"/>
                    </a:lnTo>
                    <a:lnTo>
                      <a:pt x="7785" y="1598"/>
                    </a:lnTo>
                    <a:lnTo>
                      <a:pt x="7070" y="283"/>
                    </a:lnTo>
                    <a:cubicBezTo>
                      <a:pt x="6975" y="109"/>
                      <a:pt x="6792" y="1"/>
                      <a:pt x="6594" y="1"/>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13;p16"/>
              <p:cNvSpPr/>
              <p:nvPr/>
            </p:nvSpPr>
            <p:spPr>
              <a:xfrm>
                <a:off x="1698866" y="1950038"/>
                <a:ext cx="81662" cy="81766"/>
              </a:xfrm>
              <a:custGeom>
                <a:avLst/>
                <a:gdLst/>
                <a:ahLst/>
                <a:cxnLst/>
                <a:rect l="l" t="t" r="r" b="b"/>
                <a:pathLst>
                  <a:path w="772" h="773" fill="none" extrusionOk="0">
                    <a:moveTo>
                      <a:pt x="771" y="387"/>
                    </a:moveTo>
                    <a:cubicBezTo>
                      <a:pt x="771" y="599"/>
                      <a:pt x="599" y="772"/>
                      <a:pt x="386" y="772"/>
                    </a:cubicBezTo>
                    <a:cubicBezTo>
                      <a:pt x="173" y="772"/>
                      <a:pt x="1" y="599"/>
                      <a:pt x="1" y="387"/>
                    </a:cubicBezTo>
                    <a:cubicBezTo>
                      <a:pt x="1" y="173"/>
                      <a:pt x="173" y="0"/>
                      <a:pt x="386" y="0"/>
                    </a:cubicBezTo>
                    <a:cubicBezTo>
                      <a:pt x="599" y="0"/>
                      <a:pt x="771" y="173"/>
                      <a:pt x="771" y="387"/>
                    </a:cubicBezTo>
                    <a:close/>
                  </a:path>
                </a:pathLst>
              </a:custGeom>
              <a:noFill/>
              <a:ln w="19050" cap="flat" cmpd="sng">
                <a:solidFill>
                  <a:schemeClr val="accent1"/>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14;p16"/>
              <p:cNvSpPr/>
              <p:nvPr/>
            </p:nvSpPr>
            <p:spPr>
              <a:xfrm>
                <a:off x="1870228" y="1950038"/>
                <a:ext cx="81662" cy="81766"/>
              </a:xfrm>
              <a:custGeom>
                <a:avLst/>
                <a:gdLst/>
                <a:ahLst/>
                <a:cxnLst/>
                <a:rect l="l" t="t" r="r" b="b"/>
                <a:pathLst>
                  <a:path w="772" h="773" fill="none" extrusionOk="0">
                    <a:moveTo>
                      <a:pt x="771" y="387"/>
                    </a:moveTo>
                    <a:cubicBezTo>
                      <a:pt x="771" y="599"/>
                      <a:pt x="598" y="772"/>
                      <a:pt x="386" y="772"/>
                    </a:cubicBezTo>
                    <a:cubicBezTo>
                      <a:pt x="173" y="772"/>
                      <a:pt x="1" y="599"/>
                      <a:pt x="1" y="387"/>
                    </a:cubicBezTo>
                    <a:cubicBezTo>
                      <a:pt x="1" y="173"/>
                      <a:pt x="173" y="0"/>
                      <a:pt x="386" y="0"/>
                    </a:cubicBezTo>
                    <a:cubicBezTo>
                      <a:pt x="598" y="0"/>
                      <a:pt x="771" y="173"/>
                      <a:pt x="771" y="387"/>
                    </a:cubicBezTo>
                    <a:close/>
                  </a:path>
                </a:pathLst>
              </a:custGeom>
              <a:noFill/>
              <a:ln w="19050" cap="flat" cmpd="sng">
                <a:solidFill>
                  <a:schemeClr val="accent1"/>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15;p16"/>
              <p:cNvSpPr/>
              <p:nvPr/>
            </p:nvSpPr>
            <p:spPr>
              <a:xfrm>
                <a:off x="2041589" y="1950038"/>
                <a:ext cx="81556" cy="81766"/>
              </a:xfrm>
              <a:custGeom>
                <a:avLst/>
                <a:gdLst/>
                <a:ahLst/>
                <a:cxnLst/>
                <a:rect l="l" t="t" r="r" b="b"/>
                <a:pathLst>
                  <a:path w="771" h="773" fill="none" extrusionOk="0">
                    <a:moveTo>
                      <a:pt x="771" y="387"/>
                    </a:moveTo>
                    <a:cubicBezTo>
                      <a:pt x="771" y="599"/>
                      <a:pt x="598" y="772"/>
                      <a:pt x="386" y="772"/>
                    </a:cubicBezTo>
                    <a:cubicBezTo>
                      <a:pt x="173" y="772"/>
                      <a:pt x="0" y="599"/>
                      <a:pt x="0" y="387"/>
                    </a:cubicBezTo>
                    <a:cubicBezTo>
                      <a:pt x="0" y="173"/>
                      <a:pt x="173" y="0"/>
                      <a:pt x="386" y="0"/>
                    </a:cubicBezTo>
                    <a:cubicBezTo>
                      <a:pt x="598" y="0"/>
                      <a:pt x="771" y="173"/>
                      <a:pt x="771" y="387"/>
                    </a:cubicBezTo>
                    <a:close/>
                  </a:path>
                </a:pathLst>
              </a:custGeom>
              <a:noFill/>
              <a:ln w="19050" cap="flat" cmpd="sng">
                <a:solidFill>
                  <a:schemeClr val="accent1"/>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6;p16"/>
              <p:cNvSpPr/>
              <p:nvPr/>
            </p:nvSpPr>
            <p:spPr>
              <a:xfrm>
                <a:off x="1668825" y="2268215"/>
                <a:ext cx="922719" cy="560092"/>
              </a:xfrm>
              <a:custGeom>
                <a:avLst/>
                <a:gdLst/>
                <a:ahLst/>
                <a:cxnLst/>
                <a:rect l="l" t="t" r="r" b="b"/>
                <a:pathLst>
                  <a:path w="8723" h="5295" extrusionOk="0">
                    <a:moveTo>
                      <a:pt x="8113" y="5294"/>
                    </a:moveTo>
                    <a:lnTo>
                      <a:pt x="609" y="5294"/>
                    </a:lnTo>
                    <a:cubicBezTo>
                      <a:pt x="273" y="5294"/>
                      <a:pt x="0" y="5021"/>
                      <a:pt x="0" y="4685"/>
                    </a:cubicBezTo>
                    <a:lnTo>
                      <a:pt x="0" y="609"/>
                    </a:lnTo>
                    <a:cubicBezTo>
                      <a:pt x="0" y="273"/>
                      <a:pt x="273" y="0"/>
                      <a:pt x="609" y="0"/>
                    </a:cubicBezTo>
                    <a:lnTo>
                      <a:pt x="8113" y="0"/>
                    </a:lnTo>
                    <a:cubicBezTo>
                      <a:pt x="8449" y="0"/>
                      <a:pt x="8722" y="273"/>
                      <a:pt x="8722" y="609"/>
                    </a:cubicBezTo>
                    <a:lnTo>
                      <a:pt x="8722" y="4685"/>
                    </a:lnTo>
                    <a:cubicBezTo>
                      <a:pt x="8722" y="5021"/>
                      <a:pt x="8449" y="5294"/>
                      <a:pt x="8113" y="5294"/>
                    </a:cubicBez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17;p16"/>
              <p:cNvSpPr/>
              <p:nvPr/>
            </p:nvSpPr>
            <p:spPr>
              <a:xfrm>
                <a:off x="2660501" y="2268215"/>
                <a:ext cx="902092" cy="88959"/>
              </a:xfrm>
              <a:custGeom>
                <a:avLst/>
                <a:gdLst/>
                <a:ahLst/>
                <a:cxnLst/>
                <a:rect l="l" t="t" r="r" b="b"/>
                <a:pathLst>
                  <a:path w="8528" h="841" extrusionOk="0">
                    <a:moveTo>
                      <a:pt x="8116" y="840"/>
                    </a:moveTo>
                    <a:lnTo>
                      <a:pt x="412" y="840"/>
                    </a:lnTo>
                    <a:cubicBezTo>
                      <a:pt x="184" y="840"/>
                      <a:pt x="0" y="656"/>
                      <a:pt x="0" y="429"/>
                    </a:cubicBezTo>
                    <a:lnTo>
                      <a:pt x="0" y="413"/>
                    </a:lnTo>
                    <a:cubicBezTo>
                      <a:pt x="0" y="185"/>
                      <a:pt x="184" y="0"/>
                      <a:pt x="412" y="0"/>
                    </a:cubicBezTo>
                    <a:lnTo>
                      <a:pt x="8116" y="0"/>
                    </a:lnTo>
                    <a:cubicBezTo>
                      <a:pt x="8343" y="0"/>
                      <a:pt x="8527" y="185"/>
                      <a:pt x="8527" y="413"/>
                    </a:cubicBezTo>
                    <a:lnTo>
                      <a:pt x="8527" y="429"/>
                    </a:lnTo>
                    <a:cubicBezTo>
                      <a:pt x="8527" y="656"/>
                      <a:pt x="8343" y="840"/>
                      <a:pt x="8116" y="8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18;p16"/>
              <p:cNvSpPr/>
              <p:nvPr/>
            </p:nvSpPr>
            <p:spPr>
              <a:xfrm>
                <a:off x="2660501" y="2441161"/>
                <a:ext cx="902092" cy="89065"/>
              </a:xfrm>
              <a:custGeom>
                <a:avLst/>
                <a:gdLst/>
                <a:ahLst/>
                <a:cxnLst/>
                <a:rect l="l" t="t" r="r" b="b"/>
                <a:pathLst>
                  <a:path w="8528" h="842" extrusionOk="0">
                    <a:moveTo>
                      <a:pt x="8116" y="841"/>
                    </a:moveTo>
                    <a:lnTo>
                      <a:pt x="412" y="841"/>
                    </a:lnTo>
                    <a:cubicBezTo>
                      <a:pt x="184" y="841"/>
                      <a:pt x="0" y="657"/>
                      <a:pt x="0" y="430"/>
                    </a:cubicBezTo>
                    <a:lnTo>
                      <a:pt x="0" y="413"/>
                    </a:lnTo>
                    <a:cubicBezTo>
                      <a:pt x="0" y="185"/>
                      <a:pt x="184" y="1"/>
                      <a:pt x="412" y="1"/>
                    </a:cubicBezTo>
                    <a:lnTo>
                      <a:pt x="8116" y="1"/>
                    </a:lnTo>
                    <a:cubicBezTo>
                      <a:pt x="8343" y="1"/>
                      <a:pt x="8527" y="185"/>
                      <a:pt x="8527" y="413"/>
                    </a:cubicBezTo>
                    <a:lnTo>
                      <a:pt x="8527" y="430"/>
                    </a:lnTo>
                    <a:cubicBezTo>
                      <a:pt x="8527" y="657"/>
                      <a:pt x="8343" y="841"/>
                      <a:pt x="8116" y="8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19;p16"/>
              <p:cNvSpPr/>
              <p:nvPr/>
            </p:nvSpPr>
            <p:spPr>
              <a:xfrm>
                <a:off x="2660501" y="2614212"/>
                <a:ext cx="902092" cy="89065"/>
              </a:xfrm>
              <a:custGeom>
                <a:avLst/>
                <a:gdLst/>
                <a:ahLst/>
                <a:cxnLst/>
                <a:rect l="l" t="t" r="r" b="b"/>
                <a:pathLst>
                  <a:path w="8528" h="842" extrusionOk="0">
                    <a:moveTo>
                      <a:pt x="8116" y="841"/>
                    </a:moveTo>
                    <a:lnTo>
                      <a:pt x="412" y="841"/>
                    </a:lnTo>
                    <a:cubicBezTo>
                      <a:pt x="184" y="841"/>
                      <a:pt x="0" y="656"/>
                      <a:pt x="0" y="428"/>
                    </a:cubicBezTo>
                    <a:lnTo>
                      <a:pt x="0" y="412"/>
                    </a:lnTo>
                    <a:cubicBezTo>
                      <a:pt x="0" y="185"/>
                      <a:pt x="184" y="1"/>
                      <a:pt x="412" y="1"/>
                    </a:cubicBezTo>
                    <a:lnTo>
                      <a:pt x="8116" y="1"/>
                    </a:lnTo>
                    <a:cubicBezTo>
                      <a:pt x="8343" y="1"/>
                      <a:pt x="8527" y="185"/>
                      <a:pt x="8527" y="412"/>
                    </a:cubicBezTo>
                    <a:lnTo>
                      <a:pt x="8527" y="428"/>
                    </a:lnTo>
                    <a:cubicBezTo>
                      <a:pt x="8527" y="656"/>
                      <a:pt x="8343" y="841"/>
                      <a:pt x="8116" y="8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0;p16"/>
              <p:cNvSpPr/>
              <p:nvPr/>
            </p:nvSpPr>
            <p:spPr>
              <a:xfrm>
                <a:off x="2660501" y="2946141"/>
                <a:ext cx="902092" cy="88853"/>
              </a:xfrm>
              <a:custGeom>
                <a:avLst/>
                <a:gdLst/>
                <a:ahLst/>
                <a:cxnLst/>
                <a:rect l="l" t="t" r="r" b="b"/>
                <a:pathLst>
                  <a:path w="8528" h="840" extrusionOk="0">
                    <a:moveTo>
                      <a:pt x="8116" y="840"/>
                    </a:moveTo>
                    <a:lnTo>
                      <a:pt x="412" y="840"/>
                    </a:lnTo>
                    <a:cubicBezTo>
                      <a:pt x="184" y="840"/>
                      <a:pt x="0" y="656"/>
                      <a:pt x="0" y="428"/>
                    </a:cubicBezTo>
                    <a:lnTo>
                      <a:pt x="0" y="412"/>
                    </a:lnTo>
                    <a:cubicBezTo>
                      <a:pt x="0" y="185"/>
                      <a:pt x="184" y="1"/>
                      <a:pt x="412" y="1"/>
                    </a:cubicBezTo>
                    <a:lnTo>
                      <a:pt x="8116" y="1"/>
                    </a:lnTo>
                    <a:cubicBezTo>
                      <a:pt x="8343" y="1"/>
                      <a:pt x="8527" y="185"/>
                      <a:pt x="8527" y="412"/>
                    </a:cubicBezTo>
                    <a:lnTo>
                      <a:pt x="8527" y="428"/>
                    </a:lnTo>
                    <a:cubicBezTo>
                      <a:pt x="8527" y="656"/>
                      <a:pt x="8343" y="840"/>
                      <a:pt x="8116" y="8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21;p16"/>
              <p:cNvSpPr/>
              <p:nvPr/>
            </p:nvSpPr>
            <p:spPr>
              <a:xfrm>
                <a:off x="2660501" y="3119192"/>
                <a:ext cx="902092" cy="88853"/>
              </a:xfrm>
              <a:custGeom>
                <a:avLst/>
                <a:gdLst/>
                <a:ahLst/>
                <a:cxnLst/>
                <a:rect l="l" t="t" r="r" b="b"/>
                <a:pathLst>
                  <a:path w="8528" h="840" extrusionOk="0">
                    <a:moveTo>
                      <a:pt x="8116" y="840"/>
                    </a:moveTo>
                    <a:lnTo>
                      <a:pt x="412" y="840"/>
                    </a:lnTo>
                    <a:cubicBezTo>
                      <a:pt x="184" y="840"/>
                      <a:pt x="0" y="656"/>
                      <a:pt x="0" y="428"/>
                    </a:cubicBezTo>
                    <a:lnTo>
                      <a:pt x="0" y="412"/>
                    </a:lnTo>
                    <a:cubicBezTo>
                      <a:pt x="0" y="185"/>
                      <a:pt x="184" y="1"/>
                      <a:pt x="412" y="1"/>
                    </a:cubicBezTo>
                    <a:lnTo>
                      <a:pt x="8116" y="1"/>
                    </a:lnTo>
                    <a:cubicBezTo>
                      <a:pt x="8343" y="1"/>
                      <a:pt x="8527" y="185"/>
                      <a:pt x="8527" y="412"/>
                    </a:cubicBezTo>
                    <a:lnTo>
                      <a:pt x="8527" y="428"/>
                    </a:lnTo>
                    <a:cubicBezTo>
                      <a:pt x="8527" y="656"/>
                      <a:pt x="8343" y="840"/>
                      <a:pt x="8116" y="8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22;p16"/>
              <p:cNvSpPr/>
              <p:nvPr/>
            </p:nvSpPr>
            <p:spPr>
              <a:xfrm>
                <a:off x="2660501" y="3292138"/>
                <a:ext cx="902092" cy="88959"/>
              </a:xfrm>
              <a:custGeom>
                <a:avLst/>
                <a:gdLst/>
                <a:ahLst/>
                <a:cxnLst/>
                <a:rect l="l" t="t" r="r" b="b"/>
                <a:pathLst>
                  <a:path w="8528" h="841" extrusionOk="0">
                    <a:moveTo>
                      <a:pt x="8116" y="841"/>
                    </a:moveTo>
                    <a:lnTo>
                      <a:pt x="412" y="841"/>
                    </a:lnTo>
                    <a:cubicBezTo>
                      <a:pt x="184" y="841"/>
                      <a:pt x="0" y="657"/>
                      <a:pt x="0" y="429"/>
                    </a:cubicBezTo>
                    <a:lnTo>
                      <a:pt x="0" y="413"/>
                    </a:lnTo>
                    <a:cubicBezTo>
                      <a:pt x="0" y="186"/>
                      <a:pt x="184" y="1"/>
                      <a:pt x="412" y="1"/>
                    </a:cubicBezTo>
                    <a:lnTo>
                      <a:pt x="8116" y="1"/>
                    </a:lnTo>
                    <a:cubicBezTo>
                      <a:pt x="8343" y="1"/>
                      <a:pt x="8527" y="186"/>
                      <a:pt x="8527" y="413"/>
                    </a:cubicBezTo>
                    <a:lnTo>
                      <a:pt x="8527" y="429"/>
                    </a:lnTo>
                    <a:cubicBezTo>
                      <a:pt x="8527" y="657"/>
                      <a:pt x="8343" y="841"/>
                      <a:pt x="8116" y="8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23;p16"/>
              <p:cNvSpPr/>
              <p:nvPr/>
            </p:nvSpPr>
            <p:spPr>
              <a:xfrm>
                <a:off x="2660501" y="3458208"/>
                <a:ext cx="902092" cy="88853"/>
              </a:xfrm>
              <a:custGeom>
                <a:avLst/>
                <a:gdLst/>
                <a:ahLst/>
                <a:cxnLst/>
                <a:rect l="l" t="t" r="r" b="b"/>
                <a:pathLst>
                  <a:path w="8528" h="840" extrusionOk="0">
                    <a:moveTo>
                      <a:pt x="8116" y="839"/>
                    </a:moveTo>
                    <a:lnTo>
                      <a:pt x="412" y="839"/>
                    </a:lnTo>
                    <a:cubicBezTo>
                      <a:pt x="184" y="839"/>
                      <a:pt x="0" y="655"/>
                      <a:pt x="0" y="428"/>
                    </a:cubicBezTo>
                    <a:lnTo>
                      <a:pt x="0" y="412"/>
                    </a:lnTo>
                    <a:cubicBezTo>
                      <a:pt x="0" y="184"/>
                      <a:pt x="184" y="0"/>
                      <a:pt x="412" y="0"/>
                    </a:cubicBezTo>
                    <a:lnTo>
                      <a:pt x="8116" y="0"/>
                    </a:lnTo>
                    <a:cubicBezTo>
                      <a:pt x="8343" y="0"/>
                      <a:pt x="8527" y="184"/>
                      <a:pt x="8527" y="412"/>
                    </a:cubicBezTo>
                    <a:lnTo>
                      <a:pt x="8527" y="428"/>
                    </a:lnTo>
                    <a:cubicBezTo>
                      <a:pt x="8527" y="655"/>
                      <a:pt x="8343" y="839"/>
                      <a:pt x="8116" y="8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24;p16"/>
              <p:cNvSpPr/>
              <p:nvPr/>
            </p:nvSpPr>
            <p:spPr>
              <a:xfrm>
                <a:off x="2660501" y="3631047"/>
                <a:ext cx="902092" cy="89065"/>
              </a:xfrm>
              <a:custGeom>
                <a:avLst/>
                <a:gdLst/>
                <a:ahLst/>
                <a:cxnLst/>
                <a:rect l="l" t="t" r="r" b="b"/>
                <a:pathLst>
                  <a:path w="8528" h="842" extrusionOk="0">
                    <a:moveTo>
                      <a:pt x="8116" y="841"/>
                    </a:moveTo>
                    <a:lnTo>
                      <a:pt x="412" y="841"/>
                    </a:lnTo>
                    <a:cubicBezTo>
                      <a:pt x="184" y="841"/>
                      <a:pt x="0" y="657"/>
                      <a:pt x="0" y="430"/>
                    </a:cubicBezTo>
                    <a:lnTo>
                      <a:pt x="0" y="414"/>
                    </a:lnTo>
                    <a:cubicBezTo>
                      <a:pt x="0" y="186"/>
                      <a:pt x="184" y="1"/>
                      <a:pt x="412" y="1"/>
                    </a:cubicBezTo>
                    <a:lnTo>
                      <a:pt x="8116" y="1"/>
                    </a:lnTo>
                    <a:cubicBezTo>
                      <a:pt x="8343" y="1"/>
                      <a:pt x="8527" y="186"/>
                      <a:pt x="8527" y="414"/>
                    </a:cubicBezTo>
                    <a:lnTo>
                      <a:pt x="8527" y="430"/>
                    </a:lnTo>
                    <a:cubicBezTo>
                      <a:pt x="8527" y="657"/>
                      <a:pt x="8343" y="841"/>
                      <a:pt x="8116" y="8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25;p16"/>
              <p:cNvSpPr/>
              <p:nvPr/>
            </p:nvSpPr>
            <p:spPr>
              <a:xfrm>
                <a:off x="2660501" y="3804099"/>
                <a:ext cx="902092" cy="88959"/>
              </a:xfrm>
              <a:custGeom>
                <a:avLst/>
                <a:gdLst/>
                <a:ahLst/>
                <a:cxnLst/>
                <a:rect l="l" t="t" r="r" b="b"/>
                <a:pathLst>
                  <a:path w="8528" h="841" extrusionOk="0">
                    <a:moveTo>
                      <a:pt x="8116" y="841"/>
                    </a:moveTo>
                    <a:lnTo>
                      <a:pt x="412" y="841"/>
                    </a:lnTo>
                    <a:cubicBezTo>
                      <a:pt x="184" y="841"/>
                      <a:pt x="0" y="657"/>
                      <a:pt x="0" y="429"/>
                    </a:cubicBezTo>
                    <a:lnTo>
                      <a:pt x="0" y="412"/>
                    </a:lnTo>
                    <a:cubicBezTo>
                      <a:pt x="0" y="185"/>
                      <a:pt x="184" y="1"/>
                      <a:pt x="412" y="1"/>
                    </a:cubicBezTo>
                    <a:lnTo>
                      <a:pt x="8116" y="1"/>
                    </a:lnTo>
                    <a:cubicBezTo>
                      <a:pt x="8343" y="1"/>
                      <a:pt x="8527" y="185"/>
                      <a:pt x="8527" y="412"/>
                    </a:cubicBezTo>
                    <a:lnTo>
                      <a:pt x="8527" y="429"/>
                    </a:lnTo>
                    <a:cubicBezTo>
                      <a:pt x="8527" y="657"/>
                      <a:pt x="8343" y="841"/>
                      <a:pt x="8116" y="8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30;p16"/>
              <p:cNvSpPr/>
              <p:nvPr/>
            </p:nvSpPr>
            <p:spPr>
              <a:xfrm>
                <a:off x="1547285" y="2270860"/>
                <a:ext cx="520120" cy="968816"/>
              </a:xfrm>
              <a:custGeom>
                <a:avLst/>
                <a:gdLst/>
                <a:ahLst/>
                <a:cxnLst/>
                <a:rect l="l" t="t" r="r" b="b"/>
                <a:pathLst>
                  <a:path w="4917" h="9159" extrusionOk="0">
                    <a:moveTo>
                      <a:pt x="4917" y="532"/>
                    </a:moveTo>
                    <a:lnTo>
                      <a:pt x="4917" y="8626"/>
                    </a:lnTo>
                    <a:cubicBezTo>
                      <a:pt x="4917" y="8919"/>
                      <a:pt x="4679" y="9158"/>
                      <a:pt x="4387" y="9158"/>
                    </a:cubicBezTo>
                    <a:lnTo>
                      <a:pt x="0" y="9158"/>
                    </a:lnTo>
                    <a:lnTo>
                      <a:pt x="0" y="0"/>
                    </a:lnTo>
                    <a:lnTo>
                      <a:pt x="4387" y="0"/>
                    </a:lnTo>
                    <a:cubicBezTo>
                      <a:pt x="4679" y="0"/>
                      <a:pt x="4917" y="239"/>
                      <a:pt x="4917" y="5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31;p16"/>
              <p:cNvSpPr/>
              <p:nvPr/>
            </p:nvSpPr>
            <p:spPr>
              <a:xfrm>
                <a:off x="1164789" y="2164554"/>
                <a:ext cx="826882" cy="1001713"/>
              </a:xfrm>
              <a:custGeom>
                <a:avLst/>
                <a:gdLst/>
                <a:ahLst/>
                <a:cxnLst/>
                <a:rect l="l" t="t" r="r" b="b"/>
                <a:pathLst>
                  <a:path w="7817" h="9470" extrusionOk="0">
                    <a:moveTo>
                      <a:pt x="578" y="9469"/>
                    </a:moveTo>
                    <a:cubicBezTo>
                      <a:pt x="259" y="9469"/>
                      <a:pt x="0" y="9211"/>
                      <a:pt x="0" y="8892"/>
                    </a:cubicBezTo>
                    <a:lnTo>
                      <a:pt x="0" y="577"/>
                    </a:lnTo>
                    <a:cubicBezTo>
                      <a:pt x="0" y="259"/>
                      <a:pt x="259" y="0"/>
                      <a:pt x="578" y="0"/>
                    </a:cubicBezTo>
                    <a:lnTo>
                      <a:pt x="7239" y="0"/>
                    </a:lnTo>
                    <a:cubicBezTo>
                      <a:pt x="7558" y="0"/>
                      <a:pt x="7816" y="259"/>
                      <a:pt x="7816" y="577"/>
                    </a:cubicBezTo>
                    <a:lnTo>
                      <a:pt x="7816" y="8892"/>
                    </a:lnTo>
                    <a:cubicBezTo>
                      <a:pt x="7816" y="9211"/>
                      <a:pt x="7558" y="9469"/>
                      <a:pt x="7239" y="9469"/>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59;p16"/>
              <p:cNvSpPr/>
              <p:nvPr/>
            </p:nvSpPr>
            <p:spPr>
              <a:xfrm>
                <a:off x="1361749" y="2330730"/>
                <a:ext cx="97847" cy="168821"/>
              </a:xfrm>
              <a:custGeom>
                <a:avLst/>
                <a:gdLst/>
                <a:ahLst/>
                <a:cxnLst/>
                <a:rect l="l" t="t" r="r" b="b"/>
                <a:pathLst>
                  <a:path w="925" h="1596" extrusionOk="0">
                    <a:moveTo>
                      <a:pt x="1" y="1427"/>
                    </a:moveTo>
                    <a:lnTo>
                      <a:pt x="550" y="1596"/>
                    </a:lnTo>
                    <a:lnTo>
                      <a:pt x="673" y="1374"/>
                    </a:lnTo>
                    <a:lnTo>
                      <a:pt x="853" y="1047"/>
                    </a:lnTo>
                    <a:lnTo>
                      <a:pt x="924" y="918"/>
                    </a:lnTo>
                    <a:lnTo>
                      <a:pt x="446" y="0"/>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61;p16"/>
              <p:cNvSpPr/>
              <p:nvPr/>
            </p:nvSpPr>
            <p:spPr>
              <a:xfrm>
                <a:off x="1218524" y="2462422"/>
                <a:ext cx="177816" cy="243077"/>
              </a:xfrm>
              <a:custGeom>
                <a:avLst/>
                <a:gdLst/>
                <a:ahLst/>
                <a:cxnLst/>
                <a:rect l="l" t="t" r="r" b="b"/>
                <a:pathLst>
                  <a:path w="1681" h="2298" extrusionOk="0">
                    <a:moveTo>
                      <a:pt x="480" y="2253"/>
                    </a:moveTo>
                    <a:lnTo>
                      <a:pt x="480" y="2253"/>
                    </a:lnTo>
                    <a:cubicBezTo>
                      <a:pt x="232" y="2298"/>
                      <a:pt x="1" y="2094"/>
                      <a:pt x="32" y="1845"/>
                    </a:cubicBezTo>
                    <a:cubicBezTo>
                      <a:pt x="113" y="1204"/>
                      <a:pt x="577" y="524"/>
                      <a:pt x="949" y="150"/>
                    </a:cubicBezTo>
                    <a:cubicBezTo>
                      <a:pt x="1097" y="0"/>
                      <a:pt x="1364" y="73"/>
                      <a:pt x="1517" y="218"/>
                    </a:cubicBezTo>
                    <a:cubicBezTo>
                      <a:pt x="1648" y="344"/>
                      <a:pt x="1680" y="542"/>
                      <a:pt x="1595" y="702"/>
                    </a:cubicBezTo>
                    <a:lnTo>
                      <a:pt x="734" y="2081"/>
                    </a:lnTo>
                    <a:cubicBezTo>
                      <a:pt x="678" y="2171"/>
                      <a:pt x="585" y="2234"/>
                      <a:pt x="480" y="22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62;p16"/>
              <p:cNvSpPr/>
              <p:nvPr/>
            </p:nvSpPr>
            <p:spPr>
              <a:xfrm>
                <a:off x="1284639" y="2449638"/>
                <a:ext cx="159516" cy="294696"/>
              </a:xfrm>
              <a:custGeom>
                <a:avLst/>
                <a:gdLst/>
                <a:ahLst/>
                <a:cxnLst/>
                <a:rect l="l" t="t" r="r" b="b"/>
                <a:pathLst>
                  <a:path w="1508" h="2786" extrusionOk="0">
                    <a:moveTo>
                      <a:pt x="76" y="1693"/>
                    </a:moveTo>
                    <a:cubicBezTo>
                      <a:pt x="193" y="2247"/>
                      <a:pt x="335" y="2717"/>
                      <a:pt x="335" y="2717"/>
                    </a:cubicBezTo>
                    <a:lnTo>
                      <a:pt x="1492" y="2785"/>
                    </a:lnTo>
                    <a:lnTo>
                      <a:pt x="1244" y="1741"/>
                    </a:lnTo>
                    <a:cubicBezTo>
                      <a:pt x="1491" y="1510"/>
                      <a:pt x="1507" y="1230"/>
                      <a:pt x="1456" y="985"/>
                    </a:cubicBezTo>
                    <a:cubicBezTo>
                      <a:pt x="1410" y="763"/>
                      <a:pt x="1308" y="571"/>
                      <a:pt x="1277" y="474"/>
                    </a:cubicBezTo>
                    <a:lnTo>
                      <a:pt x="819" y="25"/>
                    </a:lnTo>
                    <a:cubicBezTo>
                      <a:pt x="795" y="1"/>
                      <a:pt x="235" y="37"/>
                      <a:pt x="66" y="827"/>
                    </a:cubicBezTo>
                    <a:cubicBezTo>
                      <a:pt x="0" y="1128"/>
                      <a:pt x="20" y="1427"/>
                      <a:pt x="76" y="1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63;p16"/>
              <p:cNvSpPr/>
              <p:nvPr/>
            </p:nvSpPr>
            <p:spPr>
              <a:xfrm>
                <a:off x="1284848" y="2449411"/>
                <a:ext cx="159516" cy="294696"/>
              </a:xfrm>
              <a:custGeom>
                <a:avLst/>
                <a:gdLst/>
                <a:ahLst/>
                <a:cxnLst/>
                <a:rect l="l" t="t" r="r" b="b"/>
                <a:pathLst>
                  <a:path w="1508" h="2786" extrusionOk="0">
                    <a:moveTo>
                      <a:pt x="76" y="1693"/>
                    </a:moveTo>
                    <a:cubicBezTo>
                      <a:pt x="193" y="2247"/>
                      <a:pt x="335" y="2717"/>
                      <a:pt x="335" y="2717"/>
                    </a:cubicBezTo>
                    <a:lnTo>
                      <a:pt x="1492" y="2785"/>
                    </a:lnTo>
                    <a:lnTo>
                      <a:pt x="1244" y="1741"/>
                    </a:lnTo>
                    <a:cubicBezTo>
                      <a:pt x="1491" y="1510"/>
                      <a:pt x="1507" y="1230"/>
                      <a:pt x="1456" y="985"/>
                    </a:cubicBezTo>
                    <a:cubicBezTo>
                      <a:pt x="1410" y="763"/>
                      <a:pt x="1308" y="571"/>
                      <a:pt x="1277" y="474"/>
                    </a:cubicBezTo>
                    <a:lnTo>
                      <a:pt x="819" y="25"/>
                    </a:lnTo>
                    <a:cubicBezTo>
                      <a:pt x="795" y="1"/>
                      <a:pt x="235" y="37"/>
                      <a:pt x="66" y="827"/>
                    </a:cubicBezTo>
                    <a:cubicBezTo>
                      <a:pt x="0" y="1128"/>
                      <a:pt x="20" y="1427"/>
                      <a:pt x="76" y="1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64;p16"/>
              <p:cNvSpPr/>
              <p:nvPr/>
            </p:nvSpPr>
            <p:spPr>
              <a:xfrm>
                <a:off x="1283896" y="2526840"/>
                <a:ext cx="104828" cy="214094"/>
              </a:xfrm>
              <a:custGeom>
                <a:avLst/>
                <a:gdLst/>
                <a:ahLst/>
                <a:cxnLst/>
                <a:rect l="l" t="t" r="r" b="b"/>
                <a:pathLst>
                  <a:path w="991" h="2024" extrusionOk="0">
                    <a:moveTo>
                      <a:pt x="886" y="0"/>
                    </a:moveTo>
                    <a:lnTo>
                      <a:pt x="594" y="1315"/>
                    </a:lnTo>
                    <a:lnTo>
                      <a:pt x="990" y="2024"/>
                    </a:lnTo>
                    <a:lnTo>
                      <a:pt x="344" y="1985"/>
                    </a:lnTo>
                    <a:lnTo>
                      <a:pt x="0" y="851"/>
                    </a:lnTo>
                    <a:lnTo>
                      <a:pt x="0" y="7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65;p16"/>
              <p:cNvSpPr/>
              <p:nvPr/>
            </p:nvSpPr>
            <p:spPr>
              <a:xfrm>
                <a:off x="1313619" y="2881617"/>
                <a:ext cx="386203" cy="93719"/>
              </a:xfrm>
              <a:custGeom>
                <a:avLst/>
                <a:gdLst/>
                <a:ahLst/>
                <a:cxnLst/>
                <a:rect l="l" t="t" r="r" b="b"/>
                <a:pathLst>
                  <a:path w="3651" h="886" extrusionOk="0">
                    <a:moveTo>
                      <a:pt x="247" y="885"/>
                    </a:moveTo>
                    <a:cubicBezTo>
                      <a:pt x="111" y="885"/>
                      <a:pt x="1" y="774"/>
                      <a:pt x="1" y="637"/>
                    </a:cubicBezTo>
                    <a:lnTo>
                      <a:pt x="1" y="249"/>
                    </a:lnTo>
                    <a:cubicBezTo>
                      <a:pt x="1" y="111"/>
                      <a:pt x="111" y="0"/>
                      <a:pt x="247" y="0"/>
                    </a:cubicBezTo>
                    <a:lnTo>
                      <a:pt x="3403" y="0"/>
                    </a:lnTo>
                    <a:cubicBezTo>
                      <a:pt x="3539" y="0"/>
                      <a:pt x="3651" y="111"/>
                      <a:pt x="3651" y="249"/>
                    </a:cubicBezTo>
                    <a:lnTo>
                      <a:pt x="3651" y="637"/>
                    </a:lnTo>
                    <a:cubicBezTo>
                      <a:pt x="3651" y="774"/>
                      <a:pt x="3539" y="885"/>
                      <a:pt x="3403" y="885"/>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66;p16"/>
              <p:cNvSpPr/>
              <p:nvPr/>
            </p:nvSpPr>
            <p:spPr>
              <a:xfrm>
                <a:off x="1713781" y="2333903"/>
                <a:ext cx="422062" cy="93719"/>
              </a:xfrm>
              <a:custGeom>
                <a:avLst/>
                <a:gdLst/>
                <a:ahLst/>
                <a:cxnLst/>
                <a:rect l="l" t="t" r="r" b="b"/>
                <a:pathLst>
                  <a:path w="3990" h="886" extrusionOk="0">
                    <a:moveTo>
                      <a:pt x="248" y="886"/>
                    </a:moveTo>
                    <a:cubicBezTo>
                      <a:pt x="112" y="886"/>
                      <a:pt x="0" y="775"/>
                      <a:pt x="0" y="638"/>
                    </a:cubicBezTo>
                    <a:lnTo>
                      <a:pt x="0" y="249"/>
                    </a:lnTo>
                    <a:cubicBezTo>
                      <a:pt x="0" y="113"/>
                      <a:pt x="112" y="1"/>
                      <a:pt x="248" y="1"/>
                    </a:cubicBezTo>
                    <a:lnTo>
                      <a:pt x="3742" y="1"/>
                    </a:lnTo>
                    <a:cubicBezTo>
                      <a:pt x="3879" y="1"/>
                      <a:pt x="3990" y="113"/>
                      <a:pt x="3990" y="249"/>
                    </a:cubicBezTo>
                    <a:lnTo>
                      <a:pt x="3990" y="638"/>
                    </a:lnTo>
                    <a:cubicBezTo>
                      <a:pt x="3990" y="775"/>
                      <a:pt x="3879" y="886"/>
                      <a:pt x="3742" y="886"/>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67;p16"/>
              <p:cNvSpPr/>
              <p:nvPr/>
            </p:nvSpPr>
            <p:spPr>
              <a:xfrm>
                <a:off x="1406282" y="2428679"/>
                <a:ext cx="43158" cy="44955"/>
              </a:xfrm>
              <a:custGeom>
                <a:avLst/>
                <a:gdLst/>
                <a:ahLst/>
                <a:cxnLst/>
                <a:rect l="l" t="t" r="r" b="b"/>
                <a:pathLst>
                  <a:path w="408" h="425" extrusionOk="0">
                    <a:moveTo>
                      <a:pt x="50" y="0"/>
                    </a:moveTo>
                    <a:cubicBezTo>
                      <a:pt x="50" y="0"/>
                      <a:pt x="0" y="253"/>
                      <a:pt x="267" y="424"/>
                    </a:cubicBezTo>
                    <a:lnTo>
                      <a:pt x="407" y="16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69;p16"/>
              <p:cNvSpPr/>
              <p:nvPr/>
            </p:nvSpPr>
            <p:spPr>
              <a:xfrm>
                <a:off x="1321236" y="2268533"/>
                <a:ext cx="195058" cy="89699"/>
              </a:xfrm>
              <a:custGeom>
                <a:avLst/>
                <a:gdLst/>
                <a:ahLst/>
                <a:cxnLst/>
                <a:rect l="l" t="t" r="r" b="b"/>
                <a:pathLst>
                  <a:path w="1844" h="848" extrusionOk="0">
                    <a:moveTo>
                      <a:pt x="1361" y="636"/>
                    </a:moveTo>
                    <a:cubicBezTo>
                      <a:pt x="1843" y="553"/>
                      <a:pt x="1648" y="1"/>
                      <a:pt x="1233" y="214"/>
                    </a:cubicBezTo>
                    <a:cubicBezTo>
                      <a:pt x="935" y="366"/>
                      <a:pt x="713" y="13"/>
                      <a:pt x="405" y="188"/>
                    </a:cubicBezTo>
                    <a:cubicBezTo>
                      <a:pt x="1" y="418"/>
                      <a:pt x="394" y="848"/>
                      <a:pt x="394" y="8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0;p16"/>
              <p:cNvSpPr/>
              <p:nvPr/>
            </p:nvSpPr>
            <p:spPr>
              <a:xfrm>
                <a:off x="1383857" y="2310420"/>
                <a:ext cx="118474" cy="158137"/>
              </a:xfrm>
              <a:custGeom>
                <a:avLst/>
                <a:gdLst/>
                <a:ahLst/>
                <a:cxnLst/>
                <a:rect l="l" t="t" r="r" b="b"/>
                <a:pathLst>
                  <a:path w="1120" h="1495" extrusionOk="0">
                    <a:moveTo>
                      <a:pt x="122" y="1088"/>
                    </a:moveTo>
                    <a:lnTo>
                      <a:pt x="696" y="1413"/>
                    </a:lnTo>
                    <a:cubicBezTo>
                      <a:pt x="839" y="1494"/>
                      <a:pt x="1020" y="1411"/>
                      <a:pt x="1050" y="1248"/>
                    </a:cubicBezTo>
                    <a:cubicBezTo>
                      <a:pt x="1091" y="1027"/>
                      <a:pt x="1120" y="728"/>
                      <a:pt x="1047" y="480"/>
                    </a:cubicBezTo>
                    <a:cubicBezTo>
                      <a:pt x="1004" y="333"/>
                      <a:pt x="913" y="210"/>
                      <a:pt x="795" y="126"/>
                    </a:cubicBezTo>
                    <a:cubicBezTo>
                      <a:pt x="743" y="88"/>
                      <a:pt x="683" y="57"/>
                      <a:pt x="620" y="37"/>
                    </a:cubicBezTo>
                    <a:lnTo>
                      <a:pt x="620" y="37"/>
                    </a:lnTo>
                    <a:lnTo>
                      <a:pt x="584" y="25"/>
                    </a:lnTo>
                    <a:lnTo>
                      <a:pt x="580" y="24"/>
                    </a:lnTo>
                    <a:cubicBezTo>
                      <a:pt x="563" y="19"/>
                      <a:pt x="545" y="15"/>
                      <a:pt x="527" y="11"/>
                    </a:cubicBezTo>
                    <a:cubicBezTo>
                      <a:pt x="483" y="3"/>
                      <a:pt x="439" y="0"/>
                      <a:pt x="393" y="1"/>
                    </a:cubicBezTo>
                    <a:cubicBezTo>
                      <a:pt x="349" y="2"/>
                      <a:pt x="308" y="10"/>
                      <a:pt x="269" y="24"/>
                    </a:cubicBezTo>
                    <a:cubicBezTo>
                      <a:pt x="107" y="84"/>
                      <a:pt x="1" y="250"/>
                      <a:pt x="26" y="432"/>
                    </a:cubicBezTo>
                    <a:lnTo>
                      <a:pt x="49" y="589"/>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1;p16"/>
              <p:cNvSpPr/>
              <p:nvPr/>
            </p:nvSpPr>
            <p:spPr>
              <a:xfrm>
                <a:off x="1328852" y="2289900"/>
                <a:ext cx="130744" cy="133280"/>
              </a:xfrm>
              <a:custGeom>
                <a:avLst/>
                <a:gdLst/>
                <a:ahLst/>
                <a:cxnLst/>
                <a:rect l="l" t="t" r="r" b="b"/>
                <a:pathLst>
                  <a:path w="1236" h="1260" extrusionOk="0">
                    <a:moveTo>
                      <a:pt x="1235" y="271"/>
                    </a:moveTo>
                    <a:cubicBezTo>
                      <a:pt x="868" y="1"/>
                      <a:pt x="484" y="132"/>
                      <a:pt x="274" y="305"/>
                    </a:cubicBezTo>
                    <a:cubicBezTo>
                      <a:pt x="126" y="427"/>
                      <a:pt x="1" y="623"/>
                      <a:pt x="109" y="793"/>
                    </a:cubicBezTo>
                    <a:cubicBezTo>
                      <a:pt x="207" y="947"/>
                      <a:pt x="452" y="975"/>
                      <a:pt x="484" y="1260"/>
                    </a:cubicBezTo>
                    <a:lnTo>
                      <a:pt x="813" y="48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74;p16"/>
              <p:cNvSpPr/>
              <p:nvPr/>
            </p:nvSpPr>
            <p:spPr>
              <a:xfrm>
                <a:off x="1337102" y="2332845"/>
                <a:ext cx="72354" cy="85468"/>
              </a:xfrm>
              <a:custGeom>
                <a:avLst/>
                <a:gdLst/>
                <a:ahLst/>
                <a:cxnLst/>
                <a:rect l="l" t="t" r="r" b="b"/>
                <a:pathLst>
                  <a:path w="684" h="808" extrusionOk="0">
                    <a:moveTo>
                      <a:pt x="684" y="457"/>
                    </a:moveTo>
                    <a:cubicBezTo>
                      <a:pt x="78" y="1"/>
                      <a:pt x="0" y="808"/>
                      <a:pt x="659" y="764"/>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75;p16"/>
              <p:cNvSpPr/>
              <p:nvPr/>
            </p:nvSpPr>
            <p:spPr>
              <a:xfrm>
                <a:off x="1474297" y="2366271"/>
                <a:ext cx="46861" cy="47071"/>
              </a:xfrm>
              <a:custGeom>
                <a:avLst/>
                <a:gdLst/>
                <a:ahLst/>
                <a:cxnLst/>
                <a:rect l="l" t="t" r="r" b="b"/>
                <a:pathLst>
                  <a:path w="443" h="445" extrusionOk="0">
                    <a:moveTo>
                      <a:pt x="210" y="21"/>
                    </a:moveTo>
                    <a:cubicBezTo>
                      <a:pt x="243" y="145"/>
                      <a:pt x="325" y="180"/>
                      <a:pt x="381" y="189"/>
                    </a:cubicBezTo>
                    <a:cubicBezTo>
                      <a:pt x="417" y="193"/>
                      <a:pt x="442" y="225"/>
                      <a:pt x="441" y="261"/>
                    </a:cubicBezTo>
                    <a:cubicBezTo>
                      <a:pt x="439" y="309"/>
                      <a:pt x="408" y="351"/>
                      <a:pt x="363" y="368"/>
                    </a:cubicBezTo>
                    <a:lnTo>
                      <a:pt x="205" y="429"/>
                    </a:lnTo>
                    <a:cubicBezTo>
                      <a:pt x="120" y="445"/>
                      <a:pt x="37" y="384"/>
                      <a:pt x="29" y="296"/>
                    </a:cubicBezTo>
                    <a:lnTo>
                      <a:pt x="1" y="0"/>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76;p16"/>
              <p:cNvSpPr/>
              <p:nvPr/>
            </p:nvSpPr>
            <p:spPr>
              <a:xfrm>
                <a:off x="1403003" y="2394407"/>
                <a:ext cx="98375" cy="116778"/>
              </a:xfrm>
              <a:custGeom>
                <a:avLst/>
                <a:gdLst/>
                <a:ahLst/>
                <a:cxnLst/>
                <a:rect l="l" t="t" r="r" b="b"/>
                <a:pathLst>
                  <a:path w="930" h="1104" extrusionOk="0">
                    <a:moveTo>
                      <a:pt x="908" y="151"/>
                    </a:moveTo>
                    <a:cubicBezTo>
                      <a:pt x="764" y="1"/>
                      <a:pt x="0" y="122"/>
                      <a:pt x="0" y="122"/>
                    </a:cubicBezTo>
                    <a:cubicBezTo>
                      <a:pt x="0" y="122"/>
                      <a:pt x="13" y="229"/>
                      <a:pt x="72" y="369"/>
                    </a:cubicBezTo>
                    <a:cubicBezTo>
                      <a:pt x="133" y="509"/>
                      <a:pt x="930" y="1104"/>
                      <a:pt x="908"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77;p16"/>
              <p:cNvSpPr/>
              <p:nvPr/>
            </p:nvSpPr>
            <p:spPr>
              <a:xfrm>
                <a:off x="1387982" y="2327556"/>
                <a:ext cx="35648" cy="92344"/>
              </a:xfrm>
              <a:custGeom>
                <a:avLst/>
                <a:gdLst/>
                <a:ahLst/>
                <a:cxnLst/>
                <a:rect l="l" t="t" r="r" b="b"/>
                <a:pathLst>
                  <a:path w="337" h="873" extrusionOk="0">
                    <a:moveTo>
                      <a:pt x="286" y="0"/>
                    </a:moveTo>
                    <a:lnTo>
                      <a:pt x="337" y="797"/>
                    </a:lnTo>
                    <a:lnTo>
                      <a:pt x="175" y="873"/>
                    </a:lnTo>
                    <a:lnTo>
                      <a:pt x="1" y="25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78;p16"/>
              <p:cNvSpPr/>
              <p:nvPr/>
            </p:nvSpPr>
            <p:spPr>
              <a:xfrm>
                <a:off x="1361749" y="2431535"/>
                <a:ext cx="78806" cy="78804"/>
              </a:xfrm>
              <a:custGeom>
                <a:avLst/>
                <a:gdLst/>
                <a:ahLst/>
                <a:cxnLst/>
                <a:rect l="l" t="t" r="r" b="b"/>
                <a:pathLst>
                  <a:path w="745" h="745" extrusionOk="0">
                    <a:moveTo>
                      <a:pt x="590" y="745"/>
                    </a:moveTo>
                    <a:lnTo>
                      <a:pt x="745" y="411"/>
                    </a:lnTo>
                    <a:lnTo>
                      <a:pt x="118" y="1"/>
                    </a:lnTo>
                    <a:lnTo>
                      <a:pt x="1" y="19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79;p16"/>
              <p:cNvSpPr/>
              <p:nvPr/>
            </p:nvSpPr>
            <p:spPr>
              <a:xfrm>
                <a:off x="1386290" y="2307882"/>
                <a:ext cx="70344" cy="66957"/>
              </a:xfrm>
              <a:custGeom>
                <a:avLst/>
                <a:gdLst/>
                <a:ahLst/>
                <a:cxnLst/>
                <a:rect l="l" t="t" r="r" b="b"/>
                <a:pathLst>
                  <a:path w="665" h="633" extrusionOk="0">
                    <a:moveTo>
                      <a:pt x="210" y="632"/>
                    </a:moveTo>
                    <a:cubicBezTo>
                      <a:pt x="497" y="632"/>
                      <a:pt x="665" y="366"/>
                      <a:pt x="449" y="150"/>
                    </a:cubicBezTo>
                    <a:cubicBezTo>
                      <a:pt x="298" y="0"/>
                      <a:pt x="1" y="282"/>
                      <a:pt x="210" y="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80;p16"/>
              <p:cNvSpPr/>
              <p:nvPr/>
            </p:nvSpPr>
            <p:spPr>
              <a:xfrm>
                <a:off x="3254343" y="3972708"/>
                <a:ext cx="280317" cy="280099"/>
              </a:xfrm>
              <a:custGeom>
                <a:avLst/>
                <a:gdLst/>
                <a:ahLst/>
                <a:cxnLst/>
                <a:rect l="l" t="t" r="r" b="b"/>
                <a:pathLst>
                  <a:path w="2650" h="2648" extrusionOk="0">
                    <a:moveTo>
                      <a:pt x="2649" y="1324"/>
                    </a:moveTo>
                    <a:cubicBezTo>
                      <a:pt x="2649" y="2055"/>
                      <a:pt x="2056" y="2648"/>
                      <a:pt x="1325" y="2648"/>
                    </a:cubicBezTo>
                    <a:cubicBezTo>
                      <a:pt x="594" y="2648"/>
                      <a:pt x="0" y="2055"/>
                      <a:pt x="0" y="1324"/>
                    </a:cubicBezTo>
                    <a:cubicBezTo>
                      <a:pt x="0" y="592"/>
                      <a:pt x="594" y="0"/>
                      <a:pt x="1325" y="0"/>
                    </a:cubicBezTo>
                    <a:cubicBezTo>
                      <a:pt x="2056" y="0"/>
                      <a:pt x="2649" y="592"/>
                      <a:pt x="2649" y="132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81;p16"/>
              <p:cNvSpPr/>
              <p:nvPr/>
            </p:nvSpPr>
            <p:spPr>
              <a:xfrm>
                <a:off x="3303319" y="4023375"/>
                <a:ext cx="180778" cy="181197"/>
              </a:xfrm>
              <a:custGeom>
                <a:avLst/>
                <a:gdLst/>
                <a:ahLst/>
                <a:cxnLst/>
                <a:rect l="l" t="t" r="r" b="b"/>
                <a:pathLst>
                  <a:path w="1709" h="1713" extrusionOk="0">
                    <a:moveTo>
                      <a:pt x="1657" y="1329"/>
                    </a:moveTo>
                    <a:lnTo>
                      <a:pt x="1400" y="1071"/>
                    </a:lnTo>
                    <a:cubicBezTo>
                      <a:pt x="1348" y="1020"/>
                      <a:pt x="1264" y="1021"/>
                      <a:pt x="1211" y="1075"/>
                    </a:cubicBezTo>
                    <a:lnTo>
                      <a:pt x="1082" y="1204"/>
                    </a:lnTo>
                    <a:cubicBezTo>
                      <a:pt x="1073" y="1199"/>
                      <a:pt x="1065" y="1195"/>
                      <a:pt x="1055" y="1190"/>
                    </a:cubicBezTo>
                    <a:cubicBezTo>
                      <a:pt x="974" y="1145"/>
                      <a:pt x="862" y="1083"/>
                      <a:pt x="745" y="964"/>
                    </a:cubicBezTo>
                    <a:cubicBezTo>
                      <a:pt x="626" y="846"/>
                      <a:pt x="564" y="734"/>
                      <a:pt x="518" y="652"/>
                    </a:cubicBezTo>
                    <a:cubicBezTo>
                      <a:pt x="514" y="644"/>
                      <a:pt x="509" y="635"/>
                      <a:pt x="504" y="627"/>
                    </a:cubicBezTo>
                    <a:lnTo>
                      <a:pt x="591" y="541"/>
                    </a:lnTo>
                    <a:lnTo>
                      <a:pt x="634" y="498"/>
                    </a:lnTo>
                    <a:cubicBezTo>
                      <a:pt x="687" y="445"/>
                      <a:pt x="689" y="359"/>
                      <a:pt x="637" y="309"/>
                    </a:cubicBezTo>
                    <a:lnTo>
                      <a:pt x="380" y="52"/>
                    </a:lnTo>
                    <a:cubicBezTo>
                      <a:pt x="330" y="0"/>
                      <a:pt x="244" y="1"/>
                      <a:pt x="191" y="55"/>
                    </a:cubicBezTo>
                    <a:lnTo>
                      <a:pt x="119" y="128"/>
                    </a:lnTo>
                    <a:lnTo>
                      <a:pt x="120" y="129"/>
                    </a:lnTo>
                    <a:cubicBezTo>
                      <a:pt x="96" y="160"/>
                      <a:pt x="76" y="197"/>
                      <a:pt x="61" y="235"/>
                    </a:cubicBezTo>
                    <a:cubicBezTo>
                      <a:pt x="47" y="272"/>
                      <a:pt x="38" y="307"/>
                      <a:pt x="35" y="342"/>
                    </a:cubicBezTo>
                    <a:cubicBezTo>
                      <a:pt x="0" y="623"/>
                      <a:pt x="130" y="881"/>
                      <a:pt x="478" y="1230"/>
                    </a:cubicBezTo>
                    <a:cubicBezTo>
                      <a:pt x="961" y="1713"/>
                      <a:pt x="1349" y="1676"/>
                      <a:pt x="1366" y="1674"/>
                    </a:cubicBezTo>
                    <a:cubicBezTo>
                      <a:pt x="1403" y="1669"/>
                      <a:pt x="1438" y="1661"/>
                      <a:pt x="1474" y="1648"/>
                    </a:cubicBezTo>
                    <a:cubicBezTo>
                      <a:pt x="1512" y="1633"/>
                      <a:pt x="1547" y="1612"/>
                      <a:pt x="1579" y="1588"/>
                    </a:cubicBezTo>
                    <a:lnTo>
                      <a:pt x="1580" y="1589"/>
                    </a:lnTo>
                    <a:lnTo>
                      <a:pt x="1653" y="1517"/>
                    </a:lnTo>
                    <a:cubicBezTo>
                      <a:pt x="1706" y="1465"/>
                      <a:pt x="1708" y="1379"/>
                      <a:pt x="1657" y="13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82;p16"/>
              <p:cNvSpPr/>
              <p:nvPr/>
            </p:nvSpPr>
            <p:spPr>
              <a:xfrm>
                <a:off x="1766353" y="3972708"/>
                <a:ext cx="280211" cy="280099"/>
              </a:xfrm>
              <a:custGeom>
                <a:avLst/>
                <a:gdLst/>
                <a:ahLst/>
                <a:cxnLst/>
                <a:rect l="l" t="t" r="r" b="b"/>
                <a:pathLst>
                  <a:path w="2649" h="2648" extrusionOk="0">
                    <a:moveTo>
                      <a:pt x="2648" y="1324"/>
                    </a:moveTo>
                    <a:cubicBezTo>
                      <a:pt x="2648" y="2055"/>
                      <a:pt x="2056" y="2648"/>
                      <a:pt x="1324" y="2648"/>
                    </a:cubicBezTo>
                    <a:cubicBezTo>
                      <a:pt x="593" y="2648"/>
                      <a:pt x="1" y="2055"/>
                      <a:pt x="1" y="1324"/>
                    </a:cubicBezTo>
                    <a:cubicBezTo>
                      <a:pt x="1" y="592"/>
                      <a:pt x="593" y="0"/>
                      <a:pt x="1324" y="0"/>
                    </a:cubicBezTo>
                    <a:cubicBezTo>
                      <a:pt x="2056" y="0"/>
                      <a:pt x="2648" y="592"/>
                      <a:pt x="2648" y="13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83;p16"/>
              <p:cNvSpPr/>
              <p:nvPr/>
            </p:nvSpPr>
            <p:spPr>
              <a:xfrm>
                <a:off x="1811414" y="4077638"/>
                <a:ext cx="189981" cy="70236"/>
              </a:xfrm>
              <a:custGeom>
                <a:avLst/>
                <a:gdLst/>
                <a:ahLst/>
                <a:cxnLst/>
                <a:rect l="l" t="t" r="r" b="b"/>
                <a:pathLst>
                  <a:path w="1796" h="664" extrusionOk="0">
                    <a:moveTo>
                      <a:pt x="115" y="664"/>
                    </a:moveTo>
                    <a:lnTo>
                      <a:pt x="431" y="664"/>
                    </a:lnTo>
                    <a:cubicBezTo>
                      <a:pt x="494" y="662"/>
                      <a:pt x="545" y="610"/>
                      <a:pt x="545" y="545"/>
                    </a:cubicBezTo>
                    <a:lnTo>
                      <a:pt x="545" y="386"/>
                    </a:lnTo>
                    <a:cubicBezTo>
                      <a:pt x="552" y="384"/>
                      <a:pt x="560" y="381"/>
                      <a:pt x="569" y="379"/>
                    </a:cubicBezTo>
                    <a:cubicBezTo>
                      <a:pt x="647" y="357"/>
                      <a:pt x="754" y="326"/>
                      <a:pt x="898" y="326"/>
                    </a:cubicBezTo>
                    <a:cubicBezTo>
                      <a:pt x="1044" y="326"/>
                      <a:pt x="1150" y="357"/>
                      <a:pt x="1229" y="379"/>
                    </a:cubicBezTo>
                    <a:cubicBezTo>
                      <a:pt x="1237" y="381"/>
                      <a:pt x="1245" y="384"/>
                      <a:pt x="1253" y="386"/>
                    </a:cubicBezTo>
                    <a:lnTo>
                      <a:pt x="1253" y="492"/>
                    </a:lnTo>
                    <a:lnTo>
                      <a:pt x="1253" y="545"/>
                    </a:lnTo>
                    <a:cubicBezTo>
                      <a:pt x="1253" y="610"/>
                      <a:pt x="1303" y="664"/>
                      <a:pt x="1366" y="664"/>
                    </a:cubicBezTo>
                    <a:lnTo>
                      <a:pt x="1681" y="664"/>
                    </a:lnTo>
                    <a:cubicBezTo>
                      <a:pt x="1744" y="664"/>
                      <a:pt x="1796" y="610"/>
                      <a:pt x="1796" y="545"/>
                    </a:cubicBezTo>
                    <a:lnTo>
                      <a:pt x="1795" y="456"/>
                    </a:lnTo>
                    <a:lnTo>
                      <a:pt x="1792" y="456"/>
                    </a:lnTo>
                    <a:cubicBezTo>
                      <a:pt x="1789" y="422"/>
                      <a:pt x="1779" y="387"/>
                      <a:pt x="1765" y="355"/>
                    </a:cubicBezTo>
                    <a:cubicBezTo>
                      <a:pt x="1751" y="324"/>
                      <a:pt x="1735" y="297"/>
                      <a:pt x="1716" y="273"/>
                    </a:cubicBezTo>
                    <a:cubicBezTo>
                      <a:pt x="1564" y="79"/>
                      <a:pt x="1327" y="1"/>
                      <a:pt x="898" y="1"/>
                    </a:cubicBezTo>
                    <a:cubicBezTo>
                      <a:pt x="306" y="1"/>
                      <a:pt x="90" y="261"/>
                      <a:pt x="81" y="273"/>
                    </a:cubicBezTo>
                    <a:cubicBezTo>
                      <a:pt x="62" y="298"/>
                      <a:pt x="46" y="324"/>
                      <a:pt x="32" y="355"/>
                    </a:cubicBezTo>
                    <a:cubicBezTo>
                      <a:pt x="18" y="387"/>
                      <a:pt x="8" y="422"/>
                      <a:pt x="4" y="456"/>
                    </a:cubicBezTo>
                    <a:lnTo>
                      <a:pt x="2" y="456"/>
                    </a:lnTo>
                    <a:lnTo>
                      <a:pt x="1" y="545"/>
                    </a:lnTo>
                    <a:cubicBezTo>
                      <a:pt x="1" y="610"/>
                      <a:pt x="52" y="662"/>
                      <a:pt x="115" y="66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5" name="Google Shape;290;p16"/>
              <p:cNvGrpSpPr/>
              <p:nvPr/>
            </p:nvGrpSpPr>
            <p:grpSpPr>
              <a:xfrm>
                <a:off x="1211976" y="2406955"/>
                <a:ext cx="309912" cy="442227"/>
                <a:chOff x="775475" y="2194033"/>
                <a:chExt cx="355200" cy="506850"/>
              </a:xfrm>
            </p:grpSpPr>
            <p:sp>
              <p:nvSpPr>
                <p:cNvPr id="105" name="Google Shape;291;p16"/>
                <p:cNvSpPr/>
                <p:nvPr/>
              </p:nvSpPr>
              <p:spPr>
                <a:xfrm>
                  <a:off x="775475" y="2345683"/>
                  <a:ext cx="355200" cy="35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292;p16"/>
                <p:cNvSpPr/>
                <p:nvPr/>
              </p:nvSpPr>
              <p:spPr>
                <a:xfrm>
                  <a:off x="777150" y="2194033"/>
                  <a:ext cx="217800" cy="197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6" name="Google Shape;293;p16"/>
              <p:cNvSpPr/>
              <p:nvPr/>
            </p:nvSpPr>
            <p:spPr>
              <a:xfrm>
                <a:off x="1427014" y="2739558"/>
                <a:ext cx="654144" cy="88959"/>
              </a:xfrm>
              <a:custGeom>
                <a:avLst/>
                <a:gdLst/>
                <a:ahLst/>
                <a:cxnLst/>
                <a:rect l="l" t="t" r="r" b="b"/>
                <a:pathLst>
                  <a:path w="6184" h="841" extrusionOk="0">
                    <a:moveTo>
                      <a:pt x="249" y="840"/>
                    </a:moveTo>
                    <a:cubicBezTo>
                      <a:pt x="112" y="840"/>
                      <a:pt x="1" y="730"/>
                      <a:pt x="1" y="592"/>
                    </a:cubicBezTo>
                    <a:lnTo>
                      <a:pt x="1" y="248"/>
                    </a:lnTo>
                    <a:cubicBezTo>
                      <a:pt x="1" y="112"/>
                      <a:pt x="112" y="0"/>
                      <a:pt x="249" y="0"/>
                    </a:cubicBezTo>
                    <a:lnTo>
                      <a:pt x="5935" y="0"/>
                    </a:lnTo>
                    <a:cubicBezTo>
                      <a:pt x="6072" y="0"/>
                      <a:pt x="6183" y="112"/>
                      <a:pt x="6183" y="248"/>
                    </a:cubicBezTo>
                    <a:lnTo>
                      <a:pt x="6183" y="592"/>
                    </a:lnTo>
                    <a:cubicBezTo>
                      <a:pt x="6183" y="730"/>
                      <a:pt x="6072" y="840"/>
                      <a:pt x="5935" y="840"/>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294;p16"/>
              <p:cNvSpPr/>
              <p:nvPr/>
            </p:nvSpPr>
            <p:spPr>
              <a:xfrm>
                <a:off x="1427014" y="2597817"/>
                <a:ext cx="654144" cy="88853"/>
              </a:xfrm>
              <a:custGeom>
                <a:avLst/>
                <a:gdLst/>
                <a:ahLst/>
                <a:cxnLst/>
                <a:rect l="l" t="t" r="r" b="b"/>
                <a:pathLst>
                  <a:path w="6184" h="840" extrusionOk="0">
                    <a:moveTo>
                      <a:pt x="249" y="839"/>
                    </a:moveTo>
                    <a:cubicBezTo>
                      <a:pt x="112" y="839"/>
                      <a:pt x="1" y="729"/>
                      <a:pt x="1" y="593"/>
                    </a:cubicBezTo>
                    <a:lnTo>
                      <a:pt x="1" y="248"/>
                    </a:lnTo>
                    <a:cubicBezTo>
                      <a:pt x="1" y="111"/>
                      <a:pt x="112" y="0"/>
                      <a:pt x="249" y="0"/>
                    </a:cubicBezTo>
                    <a:lnTo>
                      <a:pt x="5935" y="0"/>
                    </a:lnTo>
                    <a:cubicBezTo>
                      <a:pt x="6072" y="0"/>
                      <a:pt x="6183" y="111"/>
                      <a:pt x="6183" y="248"/>
                    </a:cubicBezTo>
                    <a:lnTo>
                      <a:pt x="6183" y="593"/>
                    </a:lnTo>
                    <a:cubicBezTo>
                      <a:pt x="6183" y="729"/>
                      <a:pt x="6072" y="839"/>
                      <a:pt x="5935" y="839"/>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295;p16"/>
              <p:cNvSpPr/>
              <p:nvPr/>
            </p:nvSpPr>
            <p:spPr>
              <a:xfrm>
                <a:off x="1251104" y="2597817"/>
                <a:ext cx="88961" cy="88853"/>
              </a:xfrm>
              <a:custGeom>
                <a:avLst/>
                <a:gdLst/>
                <a:ahLst/>
                <a:cxnLst/>
                <a:rect l="l" t="t" r="r" b="b"/>
                <a:pathLst>
                  <a:path w="841" h="840" extrusionOk="0">
                    <a:moveTo>
                      <a:pt x="249" y="839"/>
                    </a:moveTo>
                    <a:cubicBezTo>
                      <a:pt x="113" y="839"/>
                      <a:pt x="1" y="729"/>
                      <a:pt x="1" y="593"/>
                    </a:cubicBezTo>
                    <a:lnTo>
                      <a:pt x="1" y="248"/>
                    </a:lnTo>
                    <a:cubicBezTo>
                      <a:pt x="1" y="111"/>
                      <a:pt x="113" y="0"/>
                      <a:pt x="249" y="0"/>
                    </a:cubicBezTo>
                    <a:lnTo>
                      <a:pt x="593" y="0"/>
                    </a:lnTo>
                    <a:cubicBezTo>
                      <a:pt x="730" y="0"/>
                      <a:pt x="841" y="111"/>
                      <a:pt x="841" y="248"/>
                    </a:cubicBezTo>
                    <a:lnTo>
                      <a:pt x="841" y="593"/>
                    </a:lnTo>
                    <a:cubicBezTo>
                      <a:pt x="841" y="729"/>
                      <a:pt x="730" y="839"/>
                      <a:pt x="593" y="839"/>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296;p16"/>
              <p:cNvSpPr/>
              <p:nvPr/>
            </p:nvSpPr>
            <p:spPr>
              <a:xfrm>
                <a:off x="1250152" y="2596759"/>
                <a:ext cx="90865" cy="90969"/>
              </a:xfrm>
              <a:custGeom>
                <a:avLst/>
                <a:gdLst/>
                <a:ahLst/>
                <a:cxnLst/>
                <a:rect l="l" t="t" r="r" b="b"/>
                <a:pathLst>
                  <a:path w="859" h="860" extrusionOk="0">
                    <a:moveTo>
                      <a:pt x="602" y="0"/>
                    </a:moveTo>
                    <a:lnTo>
                      <a:pt x="258" y="0"/>
                    </a:lnTo>
                    <a:cubicBezTo>
                      <a:pt x="116" y="0"/>
                      <a:pt x="0" y="116"/>
                      <a:pt x="0" y="258"/>
                    </a:cubicBezTo>
                    <a:lnTo>
                      <a:pt x="0" y="603"/>
                    </a:lnTo>
                    <a:cubicBezTo>
                      <a:pt x="0" y="744"/>
                      <a:pt x="116" y="860"/>
                      <a:pt x="258" y="860"/>
                    </a:cubicBezTo>
                    <a:lnTo>
                      <a:pt x="602" y="860"/>
                    </a:lnTo>
                    <a:cubicBezTo>
                      <a:pt x="745" y="860"/>
                      <a:pt x="859" y="744"/>
                      <a:pt x="859" y="603"/>
                    </a:cubicBezTo>
                    <a:lnTo>
                      <a:pt x="859" y="258"/>
                    </a:lnTo>
                    <a:cubicBezTo>
                      <a:pt x="859" y="116"/>
                      <a:pt x="745" y="0"/>
                      <a:pt x="602" y="0"/>
                    </a:cubicBezTo>
                    <a:close/>
                    <a:moveTo>
                      <a:pt x="602" y="20"/>
                    </a:moveTo>
                    <a:cubicBezTo>
                      <a:pt x="733" y="20"/>
                      <a:pt x="841" y="127"/>
                      <a:pt x="841" y="258"/>
                    </a:cubicBezTo>
                    <a:lnTo>
                      <a:pt x="841" y="603"/>
                    </a:lnTo>
                    <a:cubicBezTo>
                      <a:pt x="841" y="734"/>
                      <a:pt x="733" y="840"/>
                      <a:pt x="602" y="840"/>
                    </a:cubicBezTo>
                    <a:lnTo>
                      <a:pt x="258" y="840"/>
                    </a:lnTo>
                    <a:cubicBezTo>
                      <a:pt x="126" y="840"/>
                      <a:pt x="20" y="734"/>
                      <a:pt x="20" y="603"/>
                    </a:cubicBezTo>
                    <a:lnTo>
                      <a:pt x="20" y="258"/>
                    </a:lnTo>
                    <a:cubicBezTo>
                      <a:pt x="20" y="127"/>
                      <a:pt x="126" y="20"/>
                      <a:pt x="258" y="20"/>
                    </a:cubicBezTo>
                    <a:lnTo>
                      <a:pt x="602" y="2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297;p16"/>
              <p:cNvSpPr/>
              <p:nvPr/>
            </p:nvSpPr>
            <p:spPr>
              <a:xfrm>
                <a:off x="1251104" y="2739558"/>
                <a:ext cx="88961" cy="88959"/>
              </a:xfrm>
              <a:custGeom>
                <a:avLst/>
                <a:gdLst/>
                <a:ahLst/>
                <a:cxnLst/>
                <a:rect l="l" t="t" r="r" b="b"/>
                <a:pathLst>
                  <a:path w="841" h="841" extrusionOk="0">
                    <a:moveTo>
                      <a:pt x="249" y="840"/>
                    </a:moveTo>
                    <a:cubicBezTo>
                      <a:pt x="113" y="840"/>
                      <a:pt x="1" y="730"/>
                      <a:pt x="1" y="592"/>
                    </a:cubicBezTo>
                    <a:lnTo>
                      <a:pt x="1" y="248"/>
                    </a:lnTo>
                    <a:cubicBezTo>
                      <a:pt x="1" y="112"/>
                      <a:pt x="113" y="0"/>
                      <a:pt x="249" y="0"/>
                    </a:cubicBezTo>
                    <a:lnTo>
                      <a:pt x="593" y="0"/>
                    </a:lnTo>
                    <a:cubicBezTo>
                      <a:pt x="730" y="0"/>
                      <a:pt x="841" y="112"/>
                      <a:pt x="841" y="248"/>
                    </a:cubicBezTo>
                    <a:lnTo>
                      <a:pt x="841" y="592"/>
                    </a:lnTo>
                    <a:cubicBezTo>
                      <a:pt x="841" y="730"/>
                      <a:pt x="730" y="840"/>
                      <a:pt x="593" y="84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298;p16"/>
              <p:cNvSpPr/>
              <p:nvPr/>
            </p:nvSpPr>
            <p:spPr>
              <a:xfrm>
                <a:off x="1250152" y="2738606"/>
                <a:ext cx="90865" cy="90863"/>
              </a:xfrm>
              <a:custGeom>
                <a:avLst/>
                <a:gdLst/>
                <a:ahLst/>
                <a:cxnLst/>
                <a:rect l="l" t="t" r="r" b="b"/>
                <a:pathLst>
                  <a:path w="859" h="859" extrusionOk="0">
                    <a:moveTo>
                      <a:pt x="602" y="0"/>
                    </a:moveTo>
                    <a:lnTo>
                      <a:pt x="258" y="0"/>
                    </a:lnTo>
                    <a:cubicBezTo>
                      <a:pt x="116" y="0"/>
                      <a:pt x="0" y="116"/>
                      <a:pt x="0" y="257"/>
                    </a:cubicBezTo>
                    <a:lnTo>
                      <a:pt x="0" y="601"/>
                    </a:lnTo>
                    <a:cubicBezTo>
                      <a:pt x="0" y="744"/>
                      <a:pt x="116" y="859"/>
                      <a:pt x="258" y="859"/>
                    </a:cubicBezTo>
                    <a:lnTo>
                      <a:pt x="602" y="859"/>
                    </a:lnTo>
                    <a:cubicBezTo>
                      <a:pt x="745" y="859"/>
                      <a:pt x="859" y="744"/>
                      <a:pt x="859" y="601"/>
                    </a:cubicBezTo>
                    <a:lnTo>
                      <a:pt x="859" y="257"/>
                    </a:lnTo>
                    <a:cubicBezTo>
                      <a:pt x="859" y="116"/>
                      <a:pt x="745" y="0"/>
                      <a:pt x="602" y="0"/>
                    </a:cubicBezTo>
                    <a:close/>
                    <a:moveTo>
                      <a:pt x="602" y="19"/>
                    </a:moveTo>
                    <a:cubicBezTo>
                      <a:pt x="733" y="19"/>
                      <a:pt x="841" y="126"/>
                      <a:pt x="841" y="257"/>
                    </a:cubicBezTo>
                    <a:lnTo>
                      <a:pt x="841" y="601"/>
                    </a:lnTo>
                    <a:cubicBezTo>
                      <a:pt x="841" y="733"/>
                      <a:pt x="733" y="840"/>
                      <a:pt x="602" y="840"/>
                    </a:cubicBezTo>
                    <a:lnTo>
                      <a:pt x="258" y="840"/>
                    </a:lnTo>
                    <a:cubicBezTo>
                      <a:pt x="126" y="840"/>
                      <a:pt x="20" y="733"/>
                      <a:pt x="20" y="601"/>
                    </a:cubicBezTo>
                    <a:lnTo>
                      <a:pt x="20" y="257"/>
                    </a:lnTo>
                    <a:cubicBezTo>
                      <a:pt x="20" y="126"/>
                      <a:pt x="126" y="19"/>
                      <a:pt x="258" y="19"/>
                    </a:cubicBezTo>
                    <a:lnTo>
                      <a:pt x="602" y="19"/>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299;p16"/>
              <p:cNvSpPr/>
              <p:nvPr/>
            </p:nvSpPr>
            <p:spPr>
              <a:xfrm>
                <a:off x="1250152" y="2588826"/>
                <a:ext cx="105992" cy="76583"/>
              </a:xfrm>
              <a:custGeom>
                <a:avLst/>
                <a:gdLst/>
                <a:ahLst/>
                <a:cxnLst/>
                <a:rect l="l" t="t" r="r" b="b"/>
                <a:pathLst>
                  <a:path w="1002" h="724" fill="none" extrusionOk="0">
                    <a:moveTo>
                      <a:pt x="0" y="255"/>
                    </a:moveTo>
                    <a:lnTo>
                      <a:pt x="430" y="723"/>
                    </a:lnTo>
                    <a:lnTo>
                      <a:pt x="1002" y="1"/>
                    </a:lnTo>
                  </a:path>
                </a:pathLst>
              </a:custGeom>
              <a:noFill/>
              <a:ln w="19050" cap="rnd" cmpd="sng">
                <a:solidFill>
                  <a:schemeClr val="bg2"/>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00;p16"/>
              <p:cNvSpPr/>
              <p:nvPr/>
            </p:nvSpPr>
            <p:spPr>
              <a:xfrm>
                <a:off x="1250152" y="2728980"/>
                <a:ext cx="105992" cy="76689"/>
              </a:xfrm>
              <a:custGeom>
                <a:avLst/>
                <a:gdLst/>
                <a:ahLst/>
                <a:cxnLst/>
                <a:rect l="l" t="t" r="r" b="b"/>
                <a:pathLst>
                  <a:path w="1002" h="725" fill="none" extrusionOk="0">
                    <a:moveTo>
                      <a:pt x="0" y="255"/>
                    </a:moveTo>
                    <a:lnTo>
                      <a:pt x="430" y="724"/>
                    </a:lnTo>
                    <a:lnTo>
                      <a:pt x="1002" y="1"/>
                    </a:lnTo>
                  </a:path>
                </a:pathLst>
              </a:custGeom>
              <a:solidFill>
                <a:schemeClr val="tx2"/>
              </a:solidFill>
              <a:ln w="19050" cap="rnd" cmpd="sng">
                <a:solidFill>
                  <a:schemeClr val="bg2"/>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ysClr val="windowText" lastClr="000000"/>
                  </a:solidFill>
                </a:endParaRPr>
              </a:p>
            </p:txBody>
          </p:sp>
          <p:sp>
            <p:nvSpPr>
              <p:cNvPr id="104" name="Google Shape;301;p16"/>
              <p:cNvSpPr/>
              <p:nvPr/>
            </p:nvSpPr>
            <p:spPr>
              <a:xfrm>
                <a:off x="1270039" y="2233097"/>
                <a:ext cx="313955" cy="313948"/>
              </a:xfrm>
              <a:custGeom>
                <a:avLst/>
                <a:gdLst/>
                <a:ahLst/>
                <a:cxnLst/>
                <a:rect l="l" t="t" r="r" b="b"/>
                <a:pathLst>
                  <a:path w="2968" h="2968" extrusionOk="0">
                    <a:moveTo>
                      <a:pt x="1484" y="1"/>
                    </a:moveTo>
                    <a:cubicBezTo>
                      <a:pt x="665" y="1"/>
                      <a:pt x="1" y="665"/>
                      <a:pt x="1" y="1484"/>
                    </a:cubicBezTo>
                    <a:cubicBezTo>
                      <a:pt x="1" y="2303"/>
                      <a:pt x="665" y="2967"/>
                      <a:pt x="1484" y="2967"/>
                    </a:cubicBezTo>
                    <a:cubicBezTo>
                      <a:pt x="2303" y="2967"/>
                      <a:pt x="2968" y="2303"/>
                      <a:pt x="2968" y="1484"/>
                    </a:cubicBezTo>
                    <a:cubicBezTo>
                      <a:pt x="2968" y="665"/>
                      <a:pt x="2303" y="1"/>
                      <a:pt x="1484" y="1"/>
                    </a:cubicBezTo>
                    <a:close/>
                    <a:moveTo>
                      <a:pt x="1484" y="20"/>
                    </a:moveTo>
                    <a:cubicBezTo>
                      <a:pt x="2292" y="20"/>
                      <a:pt x="2948" y="677"/>
                      <a:pt x="2948" y="1484"/>
                    </a:cubicBezTo>
                    <a:cubicBezTo>
                      <a:pt x="2948" y="2292"/>
                      <a:pt x="2292" y="2949"/>
                      <a:pt x="1484" y="2949"/>
                    </a:cubicBezTo>
                    <a:cubicBezTo>
                      <a:pt x="677" y="2949"/>
                      <a:pt x="20" y="2292"/>
                      <a:pt x="20" y="1484"/>
                    </a:cubicBezTo>
                    <a:cubicBezTo>
                      <a:pt x="20" y="677"/>
                      <a:pt x="677" y="20"/>
                      <a:pt x="1484" y="2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3" name="Group 132"/>
            <p:cNvGrpSpPr/>
            <p:nvPr/>
          </p:nvGrpSpPr>
          <p:grpSpPr>
            <a:xfrm>
              <a:off x="1805693" y="1289050"/>
              <a:ext cx="1801107" cy="2996321"/>
              <a:chOff x="4421893" y="1439836"/>
              <a:chExt cx="1336653" cy="2199342"/>
            </a:xfrm>
          </p:grpSpPr>
          <p:sp>
            <p:nvSpPr>
              <p:cNvPr id="134" name="Google Shape;1380;p31"/>
              <p:cNvSpPr/>
              <p:nvPr/>
            </p:nvSpPr>
            <p:spPr>
              <a:xfrm>
                <a:off x="4509596" y="2674870"/>
                <a:ext cx="343812" cy="837849"/>
              </a:xfrm>
              <a:custGeom>
                <a:avLst/>
                <a:gdLst/>
                <a:ahLst/>
                <a:cxnLst/>
                <a:rect l="l" t="t" r="r" b="b"/>
                <a:pathLst>
                  <a:path w="3877" h="9448" extrusionOk="0">
                    <a:moveTo>
                      <a:pt x="2671" y="9448"/>
                    </a:moveTo>
                    <a:lnTo>
                      <a:pt x="3877" y="0"/>
                    </a:lnTo>
                    <a:lnTo>
                      <a:pt x="3877" y="0"/>
                    </a:lnTo>
                    <a:cubicBezTo>
                      <a:pt x="2272" y="0"/>
                      <a:pt x="923" y="1208"/>
                      <a:pt x="745" y="2802"/>
                    </a:cubicBezTo>
                    <a:lnTo>
                      <a:pt x="0" y="9448"/>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84;p31"/>
              <p:cNvSpPr/>
              <p:nvPr/>
            </p:nvSpPr>
            <p:spPr>
              <a:xfrm>
                <a:off x="4698924" y="3008305"/>
                <a:ext cx="353390" cy="629544"/>
              </a:xfrm>
              <a:custGeom>
                <a:avLst/>
                <a:gdLst/>
                <a:ahLst/>
                <a:cxnLst/>
                <a:rect l="l" t="t" r="r" b="b"/>
                <a:pathLst>
                  <a:path w="3985" h="7584" extrusionOk="0">
                    <a:moveTo>
                      <a:pt x="3074" y="0"/>
                    </a:moveTo>
                    <a:lnTo>
                      <a:pt x="3985" y="7583"/>
                    </a:lnTo>
                    <a:lnTo>
                      <a:pt x="1742" y="7583"/>
                    </a:lnTo>
                    <a:lnTo>
                      <a:pt x="1" y="0"/>
                    </a:lnTo>
                    <a:close/>
                  </a:path>
                </a:pathLst>
              </a:custGeom>
              <a:solidFill>
                <a:srgbClr val="EDC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90;p31"/>
              <p:cNvSpPr/>
              <p:nvPr/>
            </p:nvSpPr>
            <p:spPr>
              <a:xfrm>
                <a:off x="4872645" y="1900702"/>
                <a:ext cx="315080" cy="476655"/>
              </a:xfrm>
              <a:custGeom>
                <a:avLst/>
                <a:gdLst/>
                <a:ahLst/>
                <a:cxnLst/>
                <a:rect l="l" t="t" r="r" b="b"/>
                <a:pathLst>
                  <a:path w="3553" h="5375" extrusionOk="0">
                    <a:moveTo>
                      <a:pt x="2070" y="4806"/>
                    </a:moveTo>
                    <a:cubicBezTo>
                      <a:pt x="1888" y="5165"/>
                      <a:pt x="1526" y="5366"/>
                      <a:pt x="1152" y="5372"/>
                    </a:cubicBezTo>
                    <a:cubicBezTo>
                      <a:pt x="955" y="5374"/>
                      <a:pt x="754" y="5322"/>
                      <a:pt x="574" y="5207"/>
                    </a:cubicBezTo>
                    <a:cubicBezTo>
                      <a:pt x="168" y="4952"/>
                      <a:pt x="0" y="4466"/>
                      <a:pt x="122" y="4032"/>
                    </a:cubicBezTo>
                    <a:cubicBezTo>
                      <a:pt x="154" y="3918"/>
                      <a:pt x="206" y="3807"/>
                      <a:pt x="279" y="3705"/>
                    </a:cubicBezTo>
                    <a:lnTo>
                      <a:pt x="2919" y="6"/>
                    </a:lnTo>
                    <a:lnTo>
                      <a:pt x="2922" y="0"/>
                    </a:lnTo>
                    <a:lnTo>
                      <a:pt x="3552" y="341"/>
                    </a:lnTo>
                    <a:cubicBezTo>
                      <a:pt x="3552" y="341"/>
                      <a:pt x="3283" y="2437"/>
                      <a:pt x="2070" y="4806"/>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91;p31"/>
              <p:cNvSpPr/>
              <p:nvPr/>
            </p:nvSpPr>
            <p:spPr>
              <a:xfrm>
                <a:off x="5298479" y="1872147"/>
                <a:ext cx="119186" cy="50370"/>
              </a:xfrm>
              <a:custGeom>
                <a:avLst/>
                <a:gdLst/>
                <a:ahLst/>
                <a:cxnLst/>
                <a:rect l="l" t="t" r="r" b="b"/>
                <a:pathLst>
                  <a:path w="1344" h="568" extrusionOk="0">
                    <a:moveTo>
                      <a:pt x="1288" y="239"/>
                    </a:moveTo>
                    <a:lnTo>
                      <a:pt x="800" y="532"/>
                    </a:lnTo>
                    <a:lnTo>
                      <a:pt x="1" y="568"/>
                    </a:lnTo>
                    <a:lnTo>
                      <a:pt x="227" y="149"/>
                    </a:lnTo>
                    <a:lnTo>
                      <a:pt x="632" y="207"/>
                    </a:lnTo>
                    <a:lnTo>
                      <a:pt x="1182" y="18"/>
                    </a:lnTo>
                    <a:cubicBezTo>
                      <a:pt x="1231" y="1"/>
                      <a:pt x="1286" y="20"/>
                      <a:pt x="1315" y="64"/>
                    </a:cubicBezTo>
                    <a:lnTo>
                      <a:pt x="1326" y="80"/>
                    </a:lnTo>
                    <a:cubicBezTo>
                      <a:pt x="1337" y="99"/>
                      <a:pt x="1344" y="121"/>
                      <a:pt x="1343" y="141"/>
                    </a:cubicBezTo>
                    <a:cubicBezTo>
                      <a:pt x="1343" y="180"/>
                      <a:pt x="1323" y="218"/>
                      <a:pt x="1288" y="239"/>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92;p31"/>
              <p:cNvSpPr/>
              <p:nvPr/>
            </p:nvSpPr>
            <p:spPr>
              <a:xfrm>
                <a:off x="5261854" y="1883320"/>
                <a:ext cx="171862" cy="70323"/>
              </a:xfrm>
              <a:custGeom>
                <a:avLst/>
                <a:gdLst/>
                <a:ahLst/>
                <a:cxnLst/>
                <a:rect l="l" t="t" r="r" b="b"/>
                <a:pathLst>
                  <a:path w="1938" h="793" extrusionOk="0">
                    <a:moveTo>
                      <a:pt x="1857" y="290"/>
                    </a:moveTo>
                    <a:lnTo>
                      <a:pt x="1069" y="717"/>
                    </a:lnTo>
                    <a:lnTo>
                      <a:pt x="954" y="779"/>
                    </a:lnTo>
                    <a:lnTo>
                      <a:pt x="106" y="793"/>
                    </a:lnTo>
                    <a:lnTo>
                      <a:pt x="1" y="254"/>
                    </a:lnTo>
                    <a:lnTo>
                      <a:pt x="1015" y="309"/>
                    </a:lnTo>
                    <a:lnTo>
                      <a:pt x="1729" y="18"/>
                    </a:lnTo>
                    <a:cubicBezTo>
                      <a:pt x="1771" y="1"/>
                      <a:pt x="1817" y="3"/>
                      <a:pt x="1857" y="23"/>
                    </a:cubicBezTo>
                    <a:cubicBezTo>
                      <a:pt x="1872" y="33"/>
                      <a:pt x="1887" y="43"/>
                      <a:pt x="1899" y="57"/>
                    </a:cubicBezTo>
                    <a:cubicBezTo>
                      <a:pt x="1923" y="84"/>
                      <a:pt x="1935" y="117"/>
                      <a:pt x="1936" y="151"/>
                    </a:cubicBezTo>
                    <a:cubicBezTo>
                      <a:pt x="1938" y="206"/>
                      <a:pt x="1911" y="261"/>
                      <a:pt x="1857" y="290"/>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3;p31"/>
              <p:cNvSpPr/>
              <p:nvPr/>
            </p:nvSpPr>
            <p:spPr>
              <a:xfrm>
                <a:off x="5305928" y="1896711"/>
                <a:ext cx="127788" cy="50282"/>
              </a:xfrm>
              <a:custGeom>
                <a:avLst/>
                <a:gdLst/>
                <a:ahLst/>
                <a:cxnLst/>
                <a:rect l="l" t="t" r="r" b="b"/>
                <a:pathLst>
                  <a:path w="1441" h="567" extrusionOk="0">
                    <a:moveTo>
                      <a:pt x="1360" y="139"/>
                    </a:moveTo>
                    <a:lnTo>
                      <a:pt x="572" y="566"/>
                    </a:lnTo>
                    <a:lnTo>
                      <a:pt x="0" y="487"/>
                    </a:lnTo>
                    <a:lnTo>
                      <a:pt x="606" y="426"/>
                    </a:lnTo>
                    <a:lnTo>
                      <a:pt x="1439" y="0"/>
                    </a:lnTo>
                    <a:cubicBezTo>
                      <a:pt x="1441" y="55"/>
                      <a:pt x="1414" y="110"/>
                      <a:pt x="1360" y="139"/>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394;p31"/>
              <p:cNvSpPr/>
              <p:nvPr/>
            </p:nvSpPr>
            <p:spPr>
              <a:xfrm>
                <a:off x="5232768" y="1912762"/>
                <a:ext cx="217887" cy="100297"/>
              </a:xfrm>
              <a:custGeom>
                <a:avLst/>
                <a:gdLst/>
                <a:ahLst/>
                <a:cxnLst/>
                <a:rect l="l" t="t" r="r" b="b"/>
                <a:pathLst>
                  <a:path w="2457" h="1131" extrusionOk="0">
                    <a:moveTo>
                      <a:pt x="2427" y="249"/>
                    </a:moveTo>
                    <a:cubicBezTo>
                      <a:pt x="2415" y="271"/>
                      <a:pt x="2399" y="289"/>
                      <a:pt x="2376" y="304"/>
                    </a:cubicBezTo>
                    <a:lnTo>
                      <a:pt x="2293" y="362"/>
                    </a:lnTo>
                    <a:lnTo>
                      <a:pt x="1844" y="669"/>
                    </a:lnTo>
                    <a:lnTo>
                      <a:pt x="1423" y="828"/>
                    </a:lnTo>
                    <a:lnTo>
                      <a:pt x="626" y="1131"/>
                    </a:lnTo>
                    <a:lnTo>
                      <a:pt x="1" y="191"/>
                    </a:lnTo>
                    <a:lnTo>
                      <a:pt x="1426" y="390"/>
                    </a:lnTo>
                    <a:lnTo>
                      <a:pt x="2227" y="26"/>
                    </a:lnTo>
                    <a:cubicBezTo>
                      <a:pt x="2292" y="0"/>
                      <a:pt x="2366" y="18"/>
                      <a:pt x="2411" y="72"/>
                    </a:cubicBezTo>
                    <a:cubicBezTo>
                      <a:pt x="2453" y="125"/>
                      <a:pt x="2456" y="194"/>
                      <a:pt x="2427" y="249"/>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395;p31"/>
              <p:cNvSpPr/>
              <p:nvPr/>
            </p:nvSpPr>
            <p:spPr>
              <a:xfrm>
                <a:off x="5311957" y="1948500"/>
                <a:ext cx="118743" cy="37689"/>
              </a:xfrm>
              <a:custGeom>
                <a:avLst/>
                <a:gdLst/>
                <a:ahLst/>
                <a:cxnLst/>
                <a:rect l="l" t="t" r="r" b="b"/>
                <a:pathLst>
                  <a:path w="1339" h="425" extrusionOk="0">
                    <a:moveTo>
                      <a:pt x="1338" y="1"/>
                    </a:moveTo>
                    <a:lnTo>
                      <a:pt x="951" y="266"/>
                    </a:lnTo>
                    <a:lnTo>
                      <a:pt x="530" y="425"/>
                    </a:lnTo>
                    <a:lnTo>
                      <a:pt x="1" y="209"/>
                    </a:lnTo>
                    <a:lnTo>
                      <a:pt x="696" y="200"/>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396;p31"/>
              <p:cNvSpPr/>
              <p:nvPr/>
            </p:nvSpPr>
            <p:spPr>
              <a:xfrm>
                <a:off x="5288192" y="1952490"/>
                <a:ext cx="147741" cy="60568"/>
              </a:xfrm>
              <a:custGeom>
                <a:avLst/>
                <a:gdLst/>
                <a:ahLst/>
                <a:cxnLst/>
                <a:rect l="l" t="t" r="r" b="b"/>
                <a:pathLst>
                  <a:path w="1666" h="683" extrusionOk="0">
                    <a:moveTo>
                      <a:pt x="0" y="683"/>
                    </a:moveTo>
                    <a:lnTo>
                      <a:pt x="1008" y="596"/>
                    </a:lnTo>
                    <a:lnTo>
                      <a:pt x="1596" y="223"/>
                    </a:lnTo>
                    <a:cubicBezTo>
                      <a:pt x="1651" y="189"/>
                      <a:pt x="1666" y="117"/>
                      <a:pt x="1629" y="64"/>
                    </a:cubicBezTo>
                    <a:cubicBezTo>
                      <a:pt x="1598" y="17"/>
                      <a:pt x="1536" y="0"/>
                      <a:pt x="1485" y="25"/>
                    </a:cubicBezTo>
                    <a:lnTo>
                      <a:pt x="1015" y="256"/>
                    </a:lnTo>
                    <a:lnTo>
                      <a:pt x="269" y="164"/>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397;p31"/>
              <p:cNvSpPr/>
              <p:nvPr/>
            </p:nvSpPr>
            <p:spPr>
              <a:xfrm>
                <a:off x="5131497" y="1817520"/>
                <a:ext cx="225602" cy="88325"/>
              </a:xfrm>
              <a:custGeom>
                <a:avLst/>
                <a:gdLst/>
                <a:ahLst/>
                <a:cxnLst/>
                <a:rect l="l" t="t" r="r" b="b"/>
                <a:pathLst>
                  <a:path w="2544" h="996" extrusionOk="0">
                    <a:moveTo>
                      <a:pt x="2495" y="267"/>
                    </a:moveTo>
                    <a:cubicBezTo>
                      <a:pt x="2471" y="312"/>
                      <a:pt x="2430" y="345"/>
                      <a:pt x="2380" y="355"/>
                    </a:cubicBezTo>
                    <a:lnTo>
                      <a:pt x="1741" y="493"/>
                    </a:lnTo>
                    <a:lnTo>
                      <a:pt x="1471" y="995"/>
                    </a:lnTo>
                    <a:lnTo>
                      <a:pt x="1" y="940"/>
                    </a:lnTo>
                    <a:cubicBezTo>
                      <a:pt x="233" y="445"/>
                      <a:pt x="716" y="115"/>
                      <a:pt x="1262" y="80"/>
                    </a:cubicBezTo>
                    <a:lnTo>
                      <a:pt x="2328" y="10"/>
                    </a:lnTo>
                    <a:cubicBezTo>
                      <a:pt x="2450" y="1"/>
                      <a:pt x="2543" y="116"/>
                      <a:pt x="2509" y="233"/>
                    </a:cubicBezTo>
                    <a:cubicBezTo>
                      <a:pt x="2506" y="245"/>
                      <a:pt x="2501" y="257"/>
                      <a:pt x="2495" y="267"/>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398;p31"/>
              <p:cNvSpPr/>
              <p:nvPr/>
            </p:nvSpPr>
            <p:spPr>
              <a:xfrm>
                <a:off x="5129724" y="1855032"/>
                <a:ext cx="190041" cy="157762"/>
              </a:xfrm>
              <a:custGeom>
                <a:avLst/>
                <a:gdLst/>
                <a:ahLst/>
                <a:cxnLst/>
                <a:rect l="l" t="t" r="r" b="b"/>
                <a:pathLst>
                  <a:path w="2143" h="1779" extrusionOk="0">
                    <a:moveTo>
                      <a:pt x="22" y="517"/>
                    </a:moveTo>
                    <a:cubicBezTo>
                      <a:pt x="959" y="1"/>
                      <a:pt x="2143" y="349"/>
                      <a:pt x="2143" y="349"/>
                    </a:cubicBezTo>
                    <a:lnTo>
                      <a:pt x="1778" y="1778"/>
                    </a:lnTo>
                    <a:lnTo>
                      <a:pt x="0" y="1414"/>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399;p31"/>
              <p:cNvSpPr/>
              <p:nvPr/>
            </p:nvSpPr>
            <p:spPr>
              <a:xfrm>
                <a:off x="5302647" y="1879152"/>
                <a:ext cx="115018" cy="31659"/>
              </a:xfrm>
              <a:custGeom>
                <a:avLst/>
                <a:gdLst/>
                <a:ahLst/>
                <a:cxnLst/>
                <a:rect l="l" t="t" r="r" b="b"/>
                <a:pathLst>
                  <a:path w="1297" h="357" extrusionOk="0">
                    <a:moveTo>
                      <a:pt x="1296" y="62"/>
                    </a:moveTo>
                    <a:lnTo>
                      <a:pt x="555" y="356"/>
                    </a:lnTo>
                    <a:lnTo>
                      <a:pt x="1" y="278"/>
                    </a:lnTo>
                    <a:lnTo>
                      <a:pt x="573" y="250"/>
                    </a:lnTo>
                    <a:lnTo>
                      <a:pt x="1279" y="1"/>
                    </a:lnTo>
                    <a:cubicBezTo>
                      <a:pt x="1290" y="20"/>
                      <a:pt x="1297" y="42"/>
                      <a:pt x="1296" y="62"/>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00;p31"/>
              <p:cNvSpPr/>
              <p:nvPr/>
            </p:nvSpPr>
            <p:spPr>
              <a:xfrm>
                <a:off x="5159165" y="1896445"/>
                <a:ext cx="122024" cy="58706"/>
              </a:xfrm>
              <a:custGeom>
                <a:avLst/>
                <a:gdLst/>
                <a:ahLst/>
                <a:cxnLst/>
                <a:rect l="l" t="t" r="r" b="b"/>
                <a:pathLst>
                  <a:path w="1376" h="662" extrusionOk="0">
                    <a:moveTo>
                      <a:pt x="1375" y="662"/>
                    </a:moveTo>
                    <a:cubicBezTo>
                      <a:pt x="998" y="154"/>
                      <a:pt x="585" y="0"/>
                      <a:pt x="1" y="241"/>
                    </a:cubicBezTo>
                    <a:cubicBezTo>
                      <a:pt x="1" y="241"/>
                      <a:pt x="742" y="56"/>
                      <a:pt x="1375" y="662"/>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01;p31"/>
              <p:cNvSpPr/>
              <p:nvPr/>
            </p:nvSpPr>
            <p:spPr>
              <a:xfrm>
                <a:off x="4566970" y="2453971"/>
                <a:ext cx="536248" cy="161043"/>
              </a:xfrm>
              <a:custGeom>
                <a:avLst/>
                <a:gdLst/>
                <a:ahLst/>
                <a:cxnLst/>
                <a:rect l="l" t="t" r="r" b="b"/>
                <a:pathLst>
                  <a:path w="6047" h="1816" extrusionOk="0">
                    <a:moveTo>
                      <a:pt x="798" y="1488"/>
                    </a:moveTo>
                    <a:cubicBezTo>
                      <a:pt x="806" y="1491"/>
                      <a:pt x="814" y="1495"/>
                      <a:pt x="822" y="1498"/>
                    </a:cubicBezTo>
                    <a:lnTo>
                      <a:pt x="2429" y="1590"/>
                    </a:lnTo>
                    <a:lnTo>
                      <a:pt x="4960" y="1735"/>
                    </a:lnTo>
                    <a:cubicBezTo>
                      <a:pt x="6047" y="1816"/>
                      <a:pt x="5770" y="963"/>
                      <a:pt x="5125" y="370"/>
                    </a:cubicBezTo>
                    <a:cubicBezTo>
                      <a:pt x="5110" y="356"/>
                      <a:pt x="5097" y="342"/>
                      <a:pt x="5081" y="330"/>
                    </a:cubicBezTo>
                    <a:cubicBezTo>
                      <a:pt x="5040" y="292"/>
                      <a:pt x="4995" y="255"/>
                      <a:pt x="4949" y="221"/>
                    </a:cubicBezTo>
                    <a:lnTo>
                      <a:pt x="4382" y="182"/>
                    </a:lnTo>
                    <a:lnTo>
                      <a:pt x="1636" y="1"/>
                    </a:lnTo>
                    <a:cubicBezTo>
                      <a:pt x="1516" y="25"/>
                      <a:pt x="1405" y="52"/>
                      <a:pt x="1304" y="82"/>
                    </a:cubicBezTo>
                    <a:cubicBezTo>
                      <a:pt x="0" y="462"/>
                      <a:pt x="170" y="1224"/>
                      <a:pt x="798" y="14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02;p31"/>
              <p:cNvSpPr/>
              <p:nvPr/>
            </p:nvSpPr>
            <p:spPr>
              <a:xfrm>
                <a:off x="4566172" y="1959939"/>
                <a:ext cx="530750" cy="661819"/>
              </a:xfrm>
              <a:custGeom>
                <a:avLst/>
                <a:gdLst/>
                <a:ahLst/>
                <a:cxnLst/>
                <a:rect l="l" t="t" r="r" b="b"/>
                <a:pathLst>
                  <a:path w="5985" h="7463" extrusionOk="0">
                    <a:moveTo>
                      <a:pt x="661" y="7462"/>
                    </a:moveTo>
                    <a:lnTo>
                      <a:pt x="2438" y="7161"/>
                    </a:lnTo>
                    <a:lnTo>
                      <a:pt x="5140" y="6701"/>
                    </a:lnTo>
                    <a:lnTo>
                      <a:pt x="5134" y="5941"/>
                    </a:lnTo>
                    <a:lnTo>
                      <a:pt x="5134" y="5910"/>
                    </a:lnTo>
                    <a:lnTo>
                      <a:pt x="5123" y="4489"/>
                    </a:lnTo>
                    <a:lnTo>
                      <a:pt x="5115" y="3251"/>
                    </a:lnTo>
                    <a:cubicBezTo>
                      <a:pt x="5866" y="2874"/>
                      <a:pt x="5985" y="1850"/>
                      <a:pt x="5341" y="1311"/>
                    </a:cubicBezTo>
                    <a:lnTo>
                      <a:pt x="3812" y="28"/>
                    </a:lnTo>
                    <a:lnTo>
                      <a:pt x="340" y="3"/>
                    </a:lnTo>
                    <a:lnTo>
                      <a:pt x="83" y="1"/>
                    </a:lnTo>
                    <a:cubicBezTo>
                      <a:pt x="0" y="602"/>
                      <a:pt x="82" y="1211"/>
                      <a:pt x="245" y="1781"/>
                    </a:cubicBezTo>
                    <a:cubicBezTo>
                      <a:pt x="424" y="2415"/>
                      <a:pt x="706" y="3001"/>
                      <a:pt x="973" y="3469"/>
                    </a:cubicBezTo>
                    <a:cubicBezTo>
                      <a:pt x="1353" y="4133"/>
                      <a:pt x="1706" y="4562"/>
                      <a:pt x="1706" y="4562"/>
                    </a:cubicBezTo>
                    <a:lnTo>
                      <a:pt x="1313" y="5653"/>
                    </a:lnTo>
                    <a:lnTo>
                      <a:pt x="807" y="70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03;p31"/>
              <p:cNvSpPr/>
              <p:nvPr/>
            </p:nvSpPr>
            <p:spPr>
              <a:xfrm>
                <a:off x="4845154" y="2242560"/>
                <a:ext cx="97105" cy="274642"/>
              </a:xfrm>
              <a:custGeom>
                <a:avLst/>
                <a:gdLst/>
                <a:ahLst/>
                <a:cxnLst/>
                <a:rect l="l" t="t" r="r" b="b"/>
                <a:pathLst>
                  <a:path w="1095" h="3097" fill="none" extrusionOk="0">
                    <a:moveTo>
                      <a:pt x="961" y="3097"/>
                    </a:moveTo>
                    <a:cubicBezTo>
                      <a:pt x="1094" y="2436"/>
                      <a:pt x="655" y="2385"/>
                      <a:pt x="655" y="2385"/>
                    </a:cubicBezTo>
                    <a:lnTo>
                      <a:pt x="0" y="1"/>
                    </a:lnTo>
                  </a:path>
                </a:pathLst>
              </a:custGeom>
              <a:noFill/>
              <a:ln w="475" cap="flat" cmpd="sng">
                <a:solidFill>
                  <a:schemeClr val="tx2"/>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404;p31"/>
              <p:cNvSpPr/>
              <p:nvPr/>
            </p:nvSpPr>
            <p:spPr>
              <a:xfrm>
                <a:off x="4587810" y="2117788"/>
                <a:ext cx="433734" cy="368997"/>
              </a:xfrm>
              <a:custGeom>
                <a:avLst/>
                <a:gdLst/>
                <a:ahLst/>
                <a:cxnLst/>
                <a:rect l="l" t="t" r="r" b="b"/>
                <a:pathLst>
                  <a:path w="4891" h="4161" extrusionOk="0">
                    <a:moveTo>
                      <a:pt x="1" y="1"/>
                    </a:moveTo>
                    <a:cubicBezTo>
                      <a:pt x="180" y="635"/>
                      <a:pt x="462" y="1221"/>
                      <a:pt x="729" y="1689"/>
                    </a:cubicBezTo>
                    <a:lnTo>
                      <a:pt x="2311" y="1847"/>
                    </a:lnTo>
                    <a:cubicBezTo>
                      <a:pt x="2311" y="1847"/>
                      <a:pt x="3465" y="3487"/>
                      <a:pt x="4890" y="4161"/>
                    </a:cubicBezTo>
                    <a:lnTo>
                      <a:pt x="4890" y="4130"/>
                    </a:lnTo>
                    <a:lnTo>
                      <a:pt x="4879" y="2709"/>
                    </a:lnTo>
                    <a:lnTo>
                      <a:pt x="3132" y="6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405;p31"/>
              <p:cNvSpPr/>
              <p:nvPr/>
            </p:nvSpPr>
            <p:spPr>
              <a:xfrm>
                <a:off x="4746987" y="2005698"/>
                <a:ext cx="528001" cy="558684"/>
              </a:xfrm>
              <a:custGeom>
                <a:avLst/>
                <a:gdLst/>
                <a:ahLst/>
                <a:cxnLst/>
                <a:rect l="l" t="t" r="r" b="b"/>
                <a:pathLst>
                  <a:path w="5954" h="6300" extrusionOk="0">
                    <a:moveTo>
                      <a:pt x="289" y="1560"/>
                    </a:moveTo>
                    <a:cubicBezTo>
                      <a:pt x="551" y="2006"/>
                      <a:pt x="908" y="2567"/>
                      <a:pt x="1335" y="3134"/>
                    </a:cubicBezTo>
                    <a:cubicBezTo>
                      <a:pt x="1903" y="3891"/>
                      <a:pt x="2758" y="4939"/>
                      <a:pt x="3704" y="5666"/>
                    </a:cubicBezTo>
                    <a:cubicBezTo>
                      <a:pt x="4530" y="6299"/>
                      <a:pt x="5735" y="5855"/>
                      <a:pt x="5953" y="4837"/>
                    </a:cubicBezTo>
                    <a:lnTo>
                      <a:pt x="2891" y="1600"/>
                    </a:lnTo>
                    <a:lnTo>
                      <a:pt x="2009" y="417"/>
                    </a:lnTo>
                    <a:cubicBezTo>
                      <a:pt x="1807" y="147"/>
                      <a:pt x="1496" y="0"/>
                      <a:pt x="1178" y="0"/>
                    </a:cubicBezTo>
                    <a:cubicBezTo>
                      <a:pt x="996" y="0"/>
                      <a:pt x="814" y="48"/>
                      <a:pt x="647" y="148"/>
                    </a:cubicBezTo>
                    <a:cubicBezTo>
                      <a:pt x="160" y="441"/>
                      <a:pt x="1" y="1069"/>
                      <a:pt x="289" y="15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406;p31"/>
              <p:cNvSpPr/>
              <p:nvPr/>
            </p:nvSpPr>
            <p:spPr>
              <a:xfrm>
                <a:off x="4746988" y="2005698"/>
                <a:ext cx="210792" cy="277923"/>
              </a:xfrm>
              <a:custGeom>
                <a:avLst/>
                <a:gdLst/>
                <a:ahLst/>
                <a:cxnLst/>
                <a:rect l="l" t="t" r="r" b="b"/>
                <a:pathLst>
                  <a:path w="2377" h="3134" extrusionOk="0">
                    <a:moveTo>
                      <a:pt x="289" y="1560"/>
                    </a:moveTo>
                    <a:cubicBezTo>
                      <a:pt x="551" y="2006"/>
                      <a:pt x="908" y="2567"/>
                      <a:pt x="1335" y="3134"/>
                    </a:cubicBezTo>
                    <a:cubicBezTo>
                      <a:pt x="1608" y="3127"/>
                      <a:pt x="1866" y="3103"/>
                      <a:pt x="2097" y="3061"/>
                    </a:cubicBezTo>
                    <a:cubicBezTo>
                      <a:pt x="1828" y="2174"/>
                      <a:pt x="2085" y="1525"/>
                      <a:pt x="2376" y="910"/>
                    </a:cubicBezTo>
                    <a:lnTo>
                      <a:pt x="2009" y="417"/>
                    </a:lnTo>
                    <a:cubicBezTo>
                      <a:pt x="1807" y="147"/>
                      <a:pt x="1496" y="0"/>
                      <a:pt x="1178" y="0"/>
                    </a:cubicBezTo>
                    <a:cubicBezTo>
                      <a:pt x="996" y="0"/>
                      <a:pt x="814" y="48"/>
                      <a:pt x="647" y="148"/>
                    </a:cubicBezTo>
                    <a:cubicBezTo>
                      <a:pt x="160" y="441"/>
                      <a:pt x="1" y="1069"/>
                      <a:pt x="289" y="156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407;p31"/>
              <p:cNvSpPr/>
              <p:nvPr/>
            </p:nvSpPr>
            <p:spPr>
              <a:xfrm>
                <a:off x="4714088" y="1713589"/>
                <a:ext cx="218508" cy="357292"/>
              </a:xfrm>
              <a:custGeom>
                <a:avLst/>
                <a:gdLst/>
                <a:ahLst/>
                <a:cxnLst/>
                <a:rect l="l" t="t" r="r" b="b"/>
                <a:pathLst>
                  <a:path w="2464" h="4029" extrusionOk="0">
                    <a:moveTo>
                      <a:pt x="2464" y="730"/>
                    </a:moveTo>
                    <a:lnTo>
                      <a:pt x="1802" y="4028"/>
                    </a:lnTo>
                    <a:lnTo>
                      <a:pt x="0" y="3196"/>
                    </a:lnTo>
                    <a:lnTo>
                      <a:pt x="335" y="152"/>
                    </a:lnTo>
                    <a:lnTo>
                      <a:pt x="342" y="1"/>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408;p31"/>
              <p:cNvSpPr/>
              <p:nvPr/>
            </p:nvSpPr>
            <p:spPr>
              <a:xfrm>
                <a:off x="4691564" y="1530821"/>
                <a:ext cx="336452" cy="398528"/>
              </a:xfrm>
              <a:custGeom>
                <a:avLst/>
                <a:gdLst/>
                <a:ahLst/>
                <a:cxnLst/>
                <a:rect l="l" t="t" r="r" b="b"/>
                <a:pathLst>
                  <a:path w="3794" h="4494" extrusionOk="0">
                    <a:moveTo>
                      <a:pt x="119" y="979"/>
                    </a:moveTo>
                    <a:lnTo>
                      <a:pt x="303" y="1729"/>
                    </a:lnTo>
                    <a:lnTo>
                      <a:pt x="387" y="2071"/>
                    </a:lnTo>
                    <a:lnTo>
                      <a:pt x="612" y="2989"/>
                    </a:lnTo>
                    <a:cubicBezTo>
                      <a:pt x="734" y="3484"/>
                      <a:pt x="1104" y="3882"/>
                      <a:pt x="1589" y="4038"/>
                    </a:cubicBezTo>
                    <a:lnTo>
                      <a:pt x="2344" y="4282"/>
                    </a:lnTo>
                    <a:cubicBezTo>
                      <a:pt x="2998" y="4493"/>
                      <a:pt x="3676" y="4044"/>
                      <a:pt x="3741" y="3359"/>
                    </a:cubicBezTo>
                    <a:cubicBezTo>
                      <a:pt x="3790" y="2858"/>
                      <a:pt x="3794" y="2271"/>
                      <a:pt x="3607" y="1647"/>
                    </a:cubicBezTo>
                    <a:cubicBezTo>
                      <a:pt x="3390" y="922"/>
                      <a:pt x="2814" y="353"/>
                      <a:pt x="2124" y="122"/>
                    </a:cubicBezTo>
                    <a:lnTo>
                      <a:pt x="2122" y="121"/>
                    </a:lnTo>
                    <a:lnTo>
                      <a:pt x="2001" y="84"/>
                    </a:lnTo>
                    <a:lnTo>
                      <a:pt x="1988" y="81"/>
                    </a:lnTo>
                    <a:cubicBezTo>
                      <a:pt x="1928" y="64"/>
                      <a:pt x="1866" y="51"/>
                      <a:pt x="1803" y="40"/>
                    </a:cubicBezTo>
                    <a:cubicBezTo>
                      <a:pt x="1656" y="12"/>
                      <a:pt x="1504" y="1"/>
                      <a:pt x="1349" y="4"/>
                    </a:cubicBezTo>
                    <a:lnTo>
                      <a:pt x="860" y="14"/>
                    </a:lnTo>
                    <a:cubicBezTo>
                      <a:pt x="362" y="26"/>
                      <a:pt x="0" y="495"/>
                      <a:pt x="119" y="979"/>
                    </a:cubicBezTo>
                    <a:close/>
                  </a:path>
                </a:pathLst>
              </a:custGeom>
              <a:solidFill>
                <a:srgbClr val="EDC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409;p31"/>
              <p:cNvSpPr/>
              <p:nvPr/>
            </p:nvSpPr>
            <p:spPr>
              <a:xfrm>
                <a:off x="4957688" y="1678117"/>
                <a:ext cx="113599" cy="121580"/>
              </a:xfrm>
              <a:custGeom>
                <a:avLst/>
                <a:gdLst/>
                <a:ahLst/>
                <a:cxnLst/>
                <a:rect l="l" t="t" r="r" b="b"/>
                <a:pathLst>
                  <a:path w="1281" h="1371" extrusionOk="0">
                    <a:moveTo>
                      <a:pt x="642" y="115"/>
                    </a:moveTo>
                    <a:cubicBezTo>
                      <a:pt x="712" y="496"/>
                      <a:pt x="937" y="619"/>
                      <a:pt x="1103" y="658"/>
                    </a:cubicBezTo>
                    <a:cubicBezTo>
                      <a:pt x="1210" y="682"/>
                      <a:pt x="1281" y="784"/>
                      <a:pt x="1266" y="892"/>
                    </a:cubicBezTo>
                    <a:cubicBezTo>
                      <a:pt x="1248" y="1035"/>
                      <a:pt x="1146" y="1154"/>
                      <a:pt x="1007" y="1195"/>
                    </a:cubicBezTo>
                    <a:lnTo>
                      <a:pt x="517" y="1341"/>
                    </a:lnTo>
                    <a:cubicBezTo>
                      <a:pt x="253" y="1370"/>
                      <a:pt x="21" y="1166"/>
                      <a:pt x="16" y="900"/>
                    </a:cubicBezTo>
                    <a:lnTo>
                      <a:pt x="0" y="1"/>
                    </a:lnTo>
                    <a:close/>
                  </a:path>
                </a:pathLst>
              </a:custGeom>
              <a:solidFill>
                <a:srgbClr val="EDC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410;p31"/>
              <p:cNvSpPr/>
              <p:nvPr/>
            </p:nvSpPr>
            <p:spPr>
              <a:xfrm>
                <a:off x="4975689" y="1689911"/>
                <a:ext cx="29087" cy="62431"/>
              </a:xfrm>
              <a:custGeom>
                <a:avLst/>
                <a:gdLst/>
                <a:ahLst/>
                <a:cxnLst/>
                <a:rect l="l" t="t" r="r" b="b"/>
                <a:pathLst>
                  <a:path w="328" h="704" extrusionOk="0">
                    <a:moveTo>
                      <a:pt x="323" y="348"/>
                    </a:moveTo>
                    <a:cubicBezTo>
                      <a:pt x="328" y="541"/>
                      <a:pt x="260" y="699"/>
                      <a:pt x="172" y="701"/>
                    </a:cubicBezTo>
                    <a:cubicBezTo>
                      <a:pt x="84" y="703"/>
                      <a:pt x="10" y="548"/>
                      <a:pt x="5" y="356"/>
                    </a:cubicBezTo>
                    <a:cubicBezTo>
                      <a:pt x="1" y="163"/>
                      <a:pt x="68" y="5"/>
                      <a:pt x="156" y="3"/>
                    </a:cubicBezTo>
                    <a:cubicBezTo>
                      <a:pt x="244" y="0"/>
                      <a:pt x="319" y="155"/>
                      <a:pt x="323" y="3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411;p31"/>
              <p:cNvSpPr/>
              <p:nvPr/>
            </p:nvSpPr>
            <p:spPr>
              <a:xfrm>
                <a:off x="4941459" y="1606464"/>
                <a:ext cx="75201" cy="50370"/>
              </a:xfrm>
              <a:custGeom>
                <a:avLst/>
                <a:gdLst/>
                <a:ahLst/>
                <a:cxnLst/>
                <a:rect l="l" t="t" r="r" b="b"/>
                <a:pathLst>
                  <a:path w="848" h="568" extrusionOk="0">
                    <a:moveTo>
                      <a:pt x="436" y="393"/>
                    </a:moveTo>
                    <a:cubicBezTo>
                      <a:pt x="104" y="568"/>
                      <a:pt x="0" y="357"/>
                      <a:pt x="234" y="186"/>
                    </a:cubicBezTo>
                    <a:cubicBezTo>
                      <a:pt x="485" y="1"/>
                      <a:pt x="847" y="175"/>
                      <a:pt x="436" y="3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412;p31"/>
              <p:cNvSpPr/>
              <p:nvPr/>
            </p:nvSpPr>
            <p:spPr>
              <a:xfrm>
                <a:off x="4935873" y="1804662"/>
                <a:ext cx="70678" cy="60746"/>
              </a:xfrm>
              <a:custGeom>
                <a:avLst/>
                <a:gdLst/>
                <a:ahLst/>
                <a:cxnLst/>
                <a:rect l="l" t="t" r="r" b="b"/>
                <a:pathLst>
                  <a:path w="797" h="685" extrusionOk="0">
                    <a:moveTo>
                      <a:pt x="1" y="55"/>
                    </a:moveTo>
                    <a:cubicBezTo>
                      <a:pt x="1" y="55"/>
                      <a:pt x="626" y="0"/>
                      <a:pt x="712" y="126"/>
                    </a:cubicBezTo>
                    <a:cubicBezTo>
                      <a:pt x="796" y="253"/>
                      <a:pt x="182" y="684"/>
                      <a:pt x="1" y="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413;p31"/>
              <p:cNvSpPr/>
              <p:nvPr/>
            </p:nvSpPr>
            <p:spPr>
              <a:xfrm>
                <a:off x="4541343" y="1453936"/>
                <a:ext cx="406775" cy="327673"/>
              </a:xfrm>
              <a:custGeom>
                <a:avLst/>
                <a:gdLst/>
                <a:ahLst/>
                <a:cxnLst/>
                <a:rect l="l" t="t" r="r" b="b"/>
                <a:pathLst>
                  <a:path w="4587" h="3695" extrusionOk="0">
                    <a:moveTo>
                      <a:pt x="3865" y="3593"/>
                    </a:moveTo>
                    <a:cubicBezTo>
                      <a:pt x="4587" y="3106"/>
                      <a:pt x="4422" y="1551"/>
                      <a:pt x="3928" y="774"/>
                    </a:cubicBezTo>
                    <a:cubicBezTo>
                      <a:pt x="3831" y="507"/>
                      <a:pt x="1803" y="0"/>
                      <a:pt x="800" y="943"/>
                    </a:cubicBezTo>
                    <a:cubicBezTo>
                      <a:pt x="0" y="1697"/>
                      <a:pt x="959" y="3695"/>
                      <a:pt x="959" y="36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414;p31"/>
              <p:cNvSpPr/>
              <p:nvPr/>
            </p:nvSpPr>
            <p:spPr>
              <a:xfrm>
                <a:off x="4454970" y="1545542"/>
                <a:ext cx="485700" cy="713253"/>
              </a:xfrm>
              <a:custGeom>
                <a:avLst/>
                <a:gdLst/>
                <a:ahLst/>
                <a:cxnLst/>
                <a:rect l="l" t="t" r="r" b="b"/>
                <a:pathLst>
                  <a:path w="5477" h="8043" extrusionOk="0">
                    <a:moveTo>
                      <a:pt x="160" y="7105"/>
                    </a:moveTo>
                    <a:cubicBezTo>
                      <a:pt x="1263" y="8043"/>
                      <a:pt x="3545" y="7939"/>
                      <a:pt x="4907" y="7688"/>
                    </a:cubicBezTo>
                    <a:cubicBezTo>
                      <a:pt x="4565" y="6565"/>
                      <a:pt x="5476" y="6737"/>
                      <a:pt x="5386" y="5372"/>
                    </a:cubicBezTo>
                    <a:cubicBezTo>
                      <a:pt x="5326" y="4471"/>
                      <a:pt x="4373" y="4790"/>
                      <a:pt x="4715" y="2759"/>
                    </a:cubicBezTo>
                    <a:lnTo>
                      <a:pt x="1691" y="1"/>
                    </a:lnTo>
                    <a:cubicBezTo>
                      <a:pt x="694" y="1212"/>
                      <a:pt x="2137" y="3507"/>
                      <a:pt x="1094" y="4632"/>
                    </a:cubicBezTo>
                    <a:cubicBezTo>
                      <a:pt x="383" y="5397"/>
                      <a:pt x="0" y="6552"/>
                      <a:pt x="160" y="7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415;p31"/>
              <p:cNvSpPr/>
              <p:nvPr/>
            </p:nvSpPr>
            <p:spPr>
              <a:xfrm>
                <a:off x="4421893" y="1775930"/>
                <a:ext cx="180996" cy="386822"/>
              </a:xfrm>
              <a:custGeom>
                <a:avLst/>
                <a:gdLst/>
                <a:ahLst/>
                <a:cxnLst/>
                <a:rect l="l" t="t" r="r" b="b"/>
                <a:pathLst>
                  <a:path w="2041" h="4362" fill="none" extrusionOk="0">
                    <a:moveTo>
                      <a:pt x="1" y="4361"/>
                    </a:moveTo>
                    <a:cubicBezTo>
                      <a:pt x="17" y="2171"/>
                      <a:pt x="2040" y="2125"/>
                      <a:pt x="1960" y="1"/>
                    </a:cubicBezTo>
                  </a:path>
                </a:pathLst>
              </a:custGeom>
              <a:solidFill>
                <a:schemeClr val="dk1"/>
              </a:solidFill>
              <a:ln w="950" cap="flat" cmpd="sng">
                <a:solidFill>
                  <a:srgbClr val="000000"/>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416;p31"/>
              <p:cNvSpPr/>
              <p:nvPr/>
            </p:nvSpPr>
            <p:spPr>
              <a:xfrm>
                <a:off x="4803476" y="1678117"/>
                <a:ext cx="102159" cy="191992"/>
              </a:xfrm>
              <a:custGeom>
                <a:avLst/>
                <a:gdLst/>
                <a:ahLst/>
                <a:cxnLst/>
                <a:rect l="l" t="t" r="r" b="b"/>
                <a:pathLst>
                  <a:path w="1152" h="2165" extrusionOk="0">
                    <a:moveTo>
                      <a:pt x="1152" y="856"/>
                    </a:moveTo>
                    <a:cubicBezTo>
                      <a:pt x="601" y="1"/>
                      <a:pt x="1" y="610"/>
                      <a:pt x="186" y="1387"/>
                    </a:cubicBezTo>
                    <a:cubicBezTo>
                      <a:pt x="371" y="2165"/>
                      <a:pt x="1037" y="1815"/>
                      <a:pt x="1037" y="1815"/>
                    </a:cubicBezTo>
                    <a:close/>
                  </a:path>
                </a:pathLst>
              </a:custGeom>
              <a:solidFill>
                <a:srgbClr val="EDC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417;p31"/>
              <p:cNvSpPr/>
              <p:nvPr/>
            </p:nvSpPr>
            <p:spPr>
              <a:xfrm>
                <a:off x="4862358" y="1775930"/>
                <a:ext cx="22436" cy="37600"/>
              </a:xfrm>
              <a:custGeom>
                <a:avLst/>
                <a:gdLst/>
                <a:ahLst/>
                <a:cxnLst/>
                <a:rect l="l" t="t" r="r" b="b"/>
                <a:pathLst>
                  <a:path w="253" h="424" fill="none" extrusionOk="0">
                    <a:moveTo>
                      <a:pt x="252" y="424"/>
                    </a:moveTo>
                    <a:lnTo>
                      <a:pt x="1" y="1"/>
                    </a:lnTo>
                  </a:path>
                </a:pathLst>
              </a:custGeom>
              <a:noFill/>
              <a:ln w="475" cap="flat" cmpd="sng">
                <a:solidFill>
                  <a:srgbClr val="E2A8A2"/>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418;p31"/>
              <p:cNvSpPr/>
              <p:nvPr/>
            </p:nvSpPr>
            <p:spPr>
              <a:xfrm>
                <a:off x="5033774" y="2281844"/>
                <a:ext cx="499357" cy="241121"/>
              </a:xfrm>
              <a:custGeom>
                <a:avLst/>
                <a:gdLst/>
                <a:ahLst/>
                <a:cxnLst/>
                <a:rect l="l" t="t" r="r" b="b"/>
                <a:pathLst>
                  <a:path w="5631" h="2719" extrusionOk="0">
                    <a:moveTo>
                      <a:pt x="1804" y="418"/>
                    </a:moveTo>
                    <a:lnTo>
                      <a:pt x="4985" y="0"/>
                    </a:lnTo>
                    <a:lnTo>
                      <a:pt x="5631" y="585"/>
                    </a:lnTo>
                    <a:cubicBezTo>
                      <a:pt x="5631" y="585"/>
                      <a:pt x="3758" y="2151"/>
                      <a:pt x="1736" y="2487"/>
                    </a:cubicBezTo>
                    <a:cubicBezTo>
                      <a:pt x="345" y="2719"/>
                      <a:pt x="1" y="665"/>
                      <a:pt x="1804" y="418"/>
                    </a:cubicBezTo>
                    <a:close/>
                  </a:path>
                </a:pathLst>
              </a:custGeom>
              <a:solidFill>
                <a:srgbClr val="EDC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419;p31"/>
              <p:cNvSpPr/>
              <p:nvPr/>
            </p:nvSpPr>
            <p:spPr>
              <a:xfrm>
                <a:off x="5468298" y="2188997"/>
                <a:ext cx="247329" cy="159269"/>
              </a:xfrm>
              <a:custGeom>
                <a:avLst/>
                <a:gdLst/>
                <a:ahLst/>
                <a:cxnLst/>
                <a:rect l="l" t="t" r="r" b="b"/>
                <a:pathLst>
                  <a:path w="2789" h="1796" extrusionOk="0">
                    <a:moveTo>
                      <a:pt x="712" y="1646"/>
                    </a:moveTo>
                    <a:lnTo>
                      <a:pt x="2789" y="0"/>
                    </a:lnTo>
                    <a:lnTo>
                      <a:pt x="0" y="406"/>
                    </a:lnTo>
                    <a:lnTo>
                      <a:pt x="39" y="1795"/>
                    </a:lnTo>
                    <a:close/>
                  </a:path>
                </a:pathLst>
              </a:custGeom>
              <a:solidFill>
                <a:srgbClr val="EDC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420;p31"/>
              <p:cNvSpPr/>
              <p:nvPr/>
            </p:nvSpPr>
            <p:spPr>
              <a:xfrm>
                <a:off x="5447636" y="2184386"/>
                <a:ext cx="70057" cy="55425"/>
              </a:xfrm>
              <a:custGeom>
                <a:avLst/>
                <a:gdLst/>
                <a:ahLst/>
                <a:cxnLst/>
                <a:rect l="l" t="t" r="r" b="b"/>
                <a:pathLst>
                  <a:path w="790" h="625" extrusionOk="0">
                    <a:moveTo>
                      <a:pt x="596" y="618"/>
                    </a:moveTo>
                    <a:lnTo>
                      <a:pt x="197" y="591"/>
                    </a:lnTo>
                    <a:cubicBezTo>
                      <a:pt x="79" y="583"/>
                      <a:pt x="0" y="465"/>
                      <a:pt x="38" y="353"/>
                    </a:cubicBezTo>
                    <a:lnTo>
                      <a:pt x="49" y="319"/>
                    </a:lnTo>
                    <a:cubicBezTo>
                      <a:pt x="120" y="107"/>
                      <a:pt x="358" y="1"/>
                      <a:pt x="563" y="91"/>
                    </a:cubicBezTo>
                    <a:cubicBezTo>
                      <a:pt x="699" y="152"/>
                      <a:pt x="788" y="288"/>
                      <a:pt x="789" y="438"/>
                    </a:cubicBezTo>
                    <a:cubicBezTo>
                      <a:pt x="789" y="542"/>
                      <a:pt x="700" y="625"/>
                      <a:pt x="596" y="618"/>
                    </a:cubicBezTo>
                    <a:close/>
                  </a:path>
                </a:pathLst>
              </a:custGeom>
              <a:solidFill>
                <a:srgbClr val="EDC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421;p31"/>
              <p:cNvSpPr/>
              <p:nvPr/>
            </p:nvSpPr>
            <p:spPr>
              <a:xfrm>
                <a:off x="5565224" y="2116813"/>
                <a:ext cx="193322" cy="108988"/>
              </a:xfrm>
              <a:custGeom>
                <a:avLst/>
                <a:gdLst/>
                <a:ahLst/>
                <a:cxnLst/>
                <a:rect l="l" t="t" r="r" b="b"/>
                <a:pathLst>
                  <a:path w="2180" h="1229" extrusionOk="0">
                    <a:moveTo>
                      <a:pt x="0" y="1228"/>
                    </a:moveTo>
                    <a:lnTo>
                      <a:pt x="1695" y="814"/>
                    </a:lnTo>
                    <a:lnTo>
                      <a:pt x="1712" y="763"/>
                    </a:lnTo>
                    <a:cubicBezTo>
                      <a:pt x="1778" y="558"/>
                      <a:pt x="1930" y="394"/>
                      <a:pt x="2129" y="312"/>
                    </a:cubicBezTo>
                    <a:cubicBezTo>
                      <a:pt x="2160" y="299"/>
                      <a:pt x="2179" y="267"/>
                      <a:pt x="2176" y="234"/>
                    </a:cubicBezTo>
                    <a:cubicBezTo>
                      <a:pt x="2176" y="229"/>
                      <a:pt x="2174" y="223"/>
                      <a:pt x="2172" y="219"/>
                    </a:cubicBezTo>
                    <a:cubicBezTo>
                      <a:pt x="2132" y="84"/>
                      <a:pt x="2003" y="0"/>
                      <a:pt x="1869" y="13"/>
                    </a:cubicBezTo>
                    <a:cubicBezTo>
                      <a:pt x="1847" y="15"/>
                      <a:pt x="1825" y="21"/>
                      <a:pt x="1802" y="29"/>
                    </a:cubicBezTo>
                    <a:lnTo>
                      <a:pt x="1703" y="71"/>
                    </a:lnTo>
                    <a:lnTo>
                      <a:pt x="1692" y="76"/>
                    </a:lnTo>
                    <a:cubicBezTo>
                      <a:pt x="1521" y="149"/>
                      <a:pt x="1397" y="301"/>
                      <a:pt x="1361" y="484"/>
                    </a:cubicBezTo>
                    <a:lnTo>
                      <a:pt x="43" y="1205"/>
                    </a:lnTo>
                    <a:close/>
                  </a:path>
                </a:pathLst>
              </a:custGeom>
              <a:solidFill>
                <a:srgbClr val="EDC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422;p31"/>
              <p:cNvSpPr/>
              <p:nvPr/>
            </p:nvSpPr>
            <p:spPr>
              <a:xfrm>
                <a:off x="5622155" y="2123109"/>
                <a:ext cx="113333" cy="104997"/>
              </a:xfrm>
              <a:custGeom>
                <a:avLst/>
                <a:gdLst/>
                <a:ahLst/>
                <a:cxnLst/>
                <a:rect l="l" t="t" r="r" b="b"/>
                <a:pathLst>
                  <a:path w="1278" h="1184" extrusionOk="0">
                    <a:moveTo>
                      <a:pt x="1" y="1183"/>
                    </a:moveTo>
                    <a:lnTo>
                      <a:pt x="763" y="858"/>
                    </a:lnTo>
                    <a:cubicBezTo>
                      <a:pt x="850" y="516"/>
                      <a:pt x="1029" y="373"/>
                      <a:pt x="1227" y="292"/>
                    </a:cubicBezTo>
                    <a:cubicBezTo>
                      <a:pt x="1258" y="278"/>
                      <a:pt x="1278" y="246"/>
                      <a:pt x="1274" y="214"/>
                    </a:cubicBezTo>
                    <a:cubicBezTo>
                      <a:pt x="1274" y="208"/>
                      <a:pt x="1272" y="204"/>
                      <a:pt x="1271" y="198"/>
                    </a:cubicBezTo>
                    <a:cubicBezTo>
                      <a:pt x="1240" y="95"/>
                      <a:pt x="1158" y="22"/>
                      <a:pt x="1061" y="0"/>
                    </a:cubicBezTo>
                    <a:lnTo>
                      <a:pt x="1050" y="5"/>
                    </a:lnTo>
                    <a:cubicBezTo>
                      <a:pt x="879" y="78"/>
                      <a:pt x="755" y="230"/>
                      <a:pt x="719" y="413"/>
                    </a:cubicBezTo>
                    <a:lnTo>
                      <a:pt x="596" y="787"/>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423;p31"/>
              <p:cNvSpPr/>
              <p:nvPr/>
            </p:nvSpPr>
            <p:spPr>
              <a:xfrm>
                <a:off x="5524697" y="2118409"/>
                <a:ext cx="193766" cy="111205"/>
              </a:xfrm>
              <a:custGeom>
                <a:avLst/>
                <a:gdLst/>
                <a:ahLst/>
                <a:cxnLst/>
                <a:rect l="l" t="t" r="r" b="b"/>
                <a:pathLst>
                  <a:path w="2185" h="1254" extrusionOk="0">
                    <a:moveTo>
                      <a:pt x="1695" y="840"/>
                    </a:moveTo>
                    <a:lnTo>
                      <a:pt x="1713" y="787"/>
                    </a:lnTo>
                    <a:cubicBezTo>
                      <a:pt x="1778" y="584"/>
                      <a:pt x="1930" y="419"/>
                      <a:pt x="2129" y="338"/>
                    </a:cubicBezTo>
                    <a:cubicBezTo>
                      <a:pt x="2165" y="322"/>
                      <a:pt x="2185" y="282"/>
                      <a:pt x="2173" y="244"/>
                    </a:cubicBezTo>
                    <a:cubicBezTo>
                      <a:pt x="2125" y="86"/>
                      <a:pt x="1957" y="1"/>
                      <a:pt x="1802" y="53"/>
                    </a:cubicBezTo>
                    <a:lnTo>
                      <a:pt x="1693" y="100"/>
                    </a:lnTo>
                    <a:cubicBezTo>
                      <a:pt x="1522" y="174"/>
                      <a:pt x="1397" y="326"/>
                      <a:pt x="1360" y="509"/>
                    </a:cubicBezTo>
                    <a:lnTo>
                      <a:pt x="0" y="1254"/>
                    </a:lnTo>
                    <a:close/>
                  </a:path>
                </a:pathLst>
              </a:custGeom>
              <a:solidFill>
                <a:srgbClr val="EDC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424;p31"/>
              <p:cNvSpPr/>
              <p:nvPr/>
            </p:nvSpPr>
            <p:spPr>
              <a:xfrm>
                <a:off x="4448052" y="2517110"/>
                <a:ext cx="636368" cy="1120738"/>
              </a:xfrm>
              <a:custGeom>
                <a:avLst/>
                <a:gdLst/>
                <a:ahLst/>
                <a:cxnLst/>
                <a:rect l="l" t="t" r="r" b="b"/>
                <a:pathLst>
                  <a:path w="7176" h="12638" extrusionOk="0">
                    <a:moveTo>
                      <a:pt x="1" y="12637"/>
                    </a:moveTo>
                    <a:lnTo>
                      <a:pt x="7175" y="12637"/>
                    </a:lnTo>
                    <a:lnTo>
                      <a:pt x="6403" y="1055"/>
                    </a:lnTo>
                    <a:lnTo>
                      <a:pt x="6390" y="850"/>
                    </a:lnTo>
                    <a:lnTo>
                      <a:pt x="6357" y="18"/>
                    </a:lnTo>
                    <a:lnTo>
                      <a:pt x="3180" y="3"/>
                    </a:lnTo>
                    <a:lnTo>
                      <a:pt x="2732" y="1"/>
                    </a:lnTo>
                    <a:cubicBezTo>
                      <a:pt x="2732" y="1"/>
                      <a:pt x="2304" y="504"/>
                      <a:pt x="1849" y="1231"/>
                    </a:cubicBezTo>
                    <a:cubicBezTo>
                      <a:pt x="1483" y="1815"/>
                      <a:pt x="1099" y="2547"/>
                      <a:pt x="906" y="3275"/>
                    </a:cubicBezTo>
                    <a:cubicBezTo>
                      <a:pt x="609" y="4394"/>
                      <a:pt x="555" y="10911"/>
                      <a:pt x="555" y="1091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425;p31"/>
              <p:cNvSpPr/>
              <p:nvPr/>
            </p:nvSpPr>
            <p:spPr>
              <a:xfrm>
                <a:off x="4612020" y="2517110"/>
                <a:ext cx="403937" cy="109165"/>
              </a:xfrm>
              <a:custGeom>
                <a:avLst/>
                <a:gdLst/>
                <a:ahLst/>
                <a:cxnLst/>
                <a:rect l="l" t="t" r="r" b="b"/>
                <a:pathLst>
                  <a:path w="4555" h="1231" extrusionOk="0">
                    <a:moveTo>
                      <a:pt x="0" y="1231"/>
                    </a:moveTo>
                    <a:lnTo>
                      <a:pt x="4554" y="1055"/>
                    </a:lnTo>
                    <a:lnTo>
                      <a:pt x="4541" y="850"/>
                    </a:lnTo>
                    <a:lnTo>
                      <a:pt x="4508" y="18"/>
                    </a:lnTo>
                    <a:lnTo>
                      <a:pt x="1331" y="3"/>
                    </a:lnTo>
                    <a:lnTo>
                      <a:pt x="883" y="1"/>
                    </a:lnTo>
                    <a:cubicBezTo>
                      <a:pt x="883" y="1"/>
                      <a:pt x="455" y="504"/>
                      <a:pt x="0" y="12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426;p31"/>
              <p:cNvSpPr/>
              <p:nvPr/>
            </p:nvSpPr>
            <p:spPr>
              <a:xfrm>
                <a:off x="4448053" y="2517110"/>
                <a:ext cx="282889" cy="1120738"/>
              </a:xfrm>
              <a:custGeom>
                <a:avLst/>
                <a:gdLst/>
                <a:ahLst/>
                <a:cxnLst/>
                <a:rect l="l" t="t" r="r" b="b"/>
                <a:pathLst>
                  <a:path w="3190" h="12638" extrusionOk="0">
                    <a:moveTo>
                      <a:pt x="1" y="12637"/>
                    </a:moveTo>
                    <a:lnTo>
                      <a:pt x="789" y="12637"/>
                    </a:lnTo>
                    <a:lnTo>
                      <a:pt x="1849" y="10836"/>
                    </a:lnTo>
                    <a:cubicBezTo>
                      <a:pt x="1849" y="10836"/>
                      <a:pt x="491" y="3191"/>
                      <a:pt x="3190" y="69"/>
                    </a:cubicBezTo>
                    <a:lnTo>
                      <a:pt x="3180" y="3"/>
                    </a:lnTo>
                    <a:lnTo>
                      <a:pt x="2732" y="1"/>
                    </a:lnTo>
                    <a:cubicBezTo>
                      <a:pt x="2732" y="1"/>
                      <a:pt x="1340" y="1639"/>
                      <a:pt x="906" y="3275"/>
                    </a:cubicBezTo>
                    <a:cubicBezTo>
                      <a:pt x="609" y="4394"/>
                      <a:pt x="555" y="10911"/>
                      <a:pt x="555" y="109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427;p31"/>
              <p:cNvSpPr/>
              <p:nvPr/>
            </p:nvSpPr>
            <p:spPr>
              <a:xfrm>
                <a:off x="4468626" y="3573456"/>
                <a:ext cx="613400" cy="4434"/>
              </a:xfrm>
              <a:custGeom>
                <a:avLst/>
                <a:gdLst/>
                <a:ahLst/>
                <a:cxnLst/>
                <a:rect l="l" t="t" r="r" b="b"/>
                <a:pathLst>
                  <a:path w="6917" h="50" fill="none" extrusionOk="0">
                    <a:moveTo>
                      <a:pt x="6917" y="50"/>
                    </a:moveTo>
                    <a:lnTo>
                      <a:pt x="1" y="1"/>
                    </a:lnTo>
                  </a:path>
                </a:pathLst>
              </a:custGeom>
              <a:noFill/>
              <a:ln w="475" cap="flat" cmpd="sng">
                <a:solidFill>
                  <a:srgbClr val="5B4146"/>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428;p31"/>
              <p:cNvSpPr/>
              <p:nvPr/>
            </p:nvSpPr>
            <p:spPr>
              <a:xfrm>
                <a:off x="4953519" y="2521189"/>
                <a:ext cx="52499" cy="1117989"/>
              </a:xfrm>
              <a:custGeom>
                <a:avLst/>
                <a:gdLst/>
                <a:ahLst/>
                <a:cxnLst/>
                <a:rect l="l" t="t" r="r" b="b"/>
                <a:pathLst>
                  <a:path w="592" h="12607" fill="none" extrusionOk="0">
                    <a:moveTo>
                      <a:pt x="0" y="0"/>
                    </a:moveTo>
                    <a:cubicBezTo>
                      <a:pt x="116" y="5094"/>
                      <a:pt x="591" y="12606"/>
                      <a:pt x="591" y="12606"/>
                    </a:cubicBezTo>
                  </a:path>
                </a:pathLst>
              </a:custGeom>
              <a:noFill/>
              <a:ln w="9525" cap="flat" cmpd="sng">
                <a:solidFill>
                  <a:schemeClr val="lt2"/>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429;p31"/>
              <p:cNvSpPr/>
              <p:nvPr/>
            </p:nvSpPr>
            <p:spPr>
              <a:xfrm>
                <a:off x="4491505" y="2523229"/>
                <a:ext cx="239436" cy="1114619"/>
              </a:xfrm>
              <a:custGeom>
                <a:avLst/>
                <a:gdLst/>
                <a:ahLst/>
                <a:cxnLst/>
                <a:rect l="l" t="t" r="r" b="b"/>
                <a:pathLst>
                  <a:path w="2700" h="12569" fill="none" extrusionOk="0">
                    <a:moveTo>
                      <a:pt x="2700" y="0"/>
                    </a:moveTo>
                    <a:cubicBezTo>
                      <a:pt x="1" y="3122"/>
                      <a:pt x="1359" y="10767"/>
                      <a:pt x="1359" y="10767"/>
                    </a:cubicBezTo>
                    <a:lnTo>
                      <a:pt x="299" y="12568"/>
                    </a:lnTo>
                  </a:path>
                </a:pathLst>
              </a:custGeom>
              <a:noFill/>
              <a:ln w="9525" cap="flat" cmpd="sng">
                <a:solidFill>
                  <a:schemeClr val="lt2"/>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430;p31"/>
              <p:cNvSpPr/>
              <p:nvPr/>
            </p:nvSpPr>
            <p:spPr>
              <a:xfrm>
                <a:off x="4659018" y="2648001"/>
                <a:ext cx="201836" cy="206979"/>
              </a:xfrm>
              <a:custGeom>
                <a:avLst/>
                <a:gdLst/>
                <a:ahLst/>
                <a:cxnLst/>
                <a:rect l="l" t="t" r="r" b="b"/>
                <a:pathLst>
                  <a:path w="2276" h="2334" fill="none" extrusionOk="0">
                    <a:moveTo>
                      <a:pt x="2275" y="138"/>
                    </a:moveTo>
                    <a:lnTo>
                      <a:pt x="442" y="1"/>
                    </a:lnTo>
                    <a:lnTo>
                      <a:pt x="1" y="1675"/>
                    </a:lnTo>
                    <a:lnTo>
                      <a:pt x="765" y="2334"/>
                    </a:lnTo>
                    <a:lnTo>
                      <a:pt x="2049" y="1849"/>
                    </a:lnTo>
                    <a:close/>
                  </a:path>
                </a:pathLst>
              </a:custGeom>
              <a:noFill/>
              <a:ln w="9525" cap="flat" cmpd="sng">
                <a:solidFill>
                  <a:schemeClr val="lt2"/>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431;p31"/>
              <p:cNvSpPr/>
              <p:nvPr/>
            </p:nvSpPr>
            <p:spPr>
              <a:xfrm>
                <a:off x="4547816" y="2930444"/>
                <a:ext cx="281470" cy="36004"/>
              </a:xfrm>
              <a:custGeom>
                <a:avLst/>
                <a:gdLst/>
                <a:ahLst/>
                <a:cxnLst/>
                <a:rect l="l" t="t" r="r" b="b"/>
                <a:pathLst>
                  <a:path w="3174" h="406" fill="none" extrusionOk="0">
                    <a:moveTo>
                      <a:pt x="0" y="0"/>
                    </a:moveTo>
                    <a:lnTo>
                      <a:pt x="3174" y="405"/>
                    </a:lnTo>
                  </a:path>
                </a:pathLst>
              </a:custGeom>
              <a:noFill/>
              <a:ln w="9525" cap="flat" cmpd="sng">
                <a:solidFill>
                  <a:schemeClr val="lt2"/>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432;p31"/>
              <p:cNvSpPr/>
              <p:nvPr/>
            </p:nvSpPr>
            <p:spPr>
              <a:xfrm>
                <a:off x="4523695" y="3461720"/>
                <a:ext cx="282712" cy="23766"/>
              </a:xfrm>
              <a:custGeom>
                <a:avLst/>
                <a:gdLst/>
                <a:ahLst/>
                <a:cxnLst/>
                <a:rect l="l" t="t" r="r" b="b"/>
                <a:pathLst>
                  <a:path w="3188" h="268" fill="none" extrusionOk="0">
                    <a:moveTo>
                      <a:pt x="0" y="267"/>
                    </a:moveTo>
                    <a:lnTo>
                      <a:pt x="3188" y="1"/>
                    </a:lnTo>
                  </a:path>
                </a:pathLst>
              </a:custGeom>
              <a:noFill/>
              <a:ln w="475" cap="flat" cmpd="sng">
                <a:solidFill>
                  <a:srgbClr val="5B4146"/>
                </a:solidFill>
                <a:prstDash val="solid"/>
                <a:miter lim="11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433;p31"/>
              <p:cNvSpPr/>
              <p:nvPr/>
            </p:nvSpPr>
            <p:spPr>
              <a:xfrm>
                <a:off x="4775542" y="1439836"/>
                <a:ext cx="216113" cy="238372"/>
              </a:xfrm>
              <a:custGeom>
                <a:avLst/>
                <a:gdLst/>
                <a:ahLst/>
                <a:cxnLst/>
                <a:rect l="l" t="t" r="r" b="b"/>
                <a:pathLst>
                  <a:path w="2437" h="2688" extrusionOk="0">
                    <a:moveTo>
                      <a:pt x="785" y="2688"/>
                    </a:moveTo>
                    <a:cubicBezTo>
                      <a:pt x="1655" y="2442"/>
                      <a:pt x="2436" y="1599"/>
                      <a:pt x="2436" y="1599"/>
                    </a:cubicBezTo>
                    <a:cubicBezTo>
                      <a:pt x="1634" y="0"/>
                      <a:pt x="0" y="631"/>
                      <a:pt x="0" y="6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 name="Group 192"/>
            <p:cNvGrpSpPr/>
            <p:nvPr/>
          </p:nvGrpSpPr>
          <p:grpSpPr>
            <a:xfrm>
              <a:off x="778301" y="2147189"/>
              <a:ext cx="355658" cy="363112"/>
              <a:chOff x="7081819" y="3958917"/>
              <a:chExt cx="496200" cy="495000"/>
            </a:xfrm>
          </p:grpSpPr>
          <p:sp>
            <p:nvSpPr>
              <p:cNvPr id="194" name="Google Shape;1675;p34"/>
              <p:cNvSpPr/>
              <p:nvPr/>
            </p:nvSpPr>
            <p:spPr>
              <a:xfrm>
                <a:off x="7140335" y="4016555"/>
                <a:ext cx="379529" cy="379702"/>
              </a:xfrm>
              <a:custGeom>
                <a:avLst/>
                <a:gdLst/>
                <a:ahLst/>
                <a:cxnLst/>
                <a:rect l="l" t="t" r="r" b="b"/>
                <a:pathLst>
                  <a:path w="4378" h="4380" extrusionOk="0">
                    <a:moveTo>
                      <a:pt x="2188" y="1"/>
                    </a:moveTo>
                    <a:cubicBezTo>
                      <a:pt x="980" y="1"/>
                      <a:pt x="0" y="980"/>
                      <a:pt x="0" y="2190"/>
                    </a:cubicBezTo>
                    <a:cubicBezTo>
                      <a:pt x="0" y="3398"/>
                      <a:pt x="980" y="4379"/>
                      <a:pt x="2188" y="4379"/>
                    </a:cubicBezTo>
                    <a:cubicBezTo>
                      <a:pt x="3398" y="4379"/>
                      <a:pt x="4377" y="3398"/>
                      <a:pt x="4377" y="2190"/>
                    </a:cubicBezTo>
                    <a:cubicBezTo>
                      <a:pt x="4377" y="980"/>
                      <a:pt x="3398" y="1"/>
                      <a:pt x="2188" y="1"/>
                    </a:cubicBezTo>
                    <a:close/>
                  </a:path>
                </a:pathLst>
              </a:custGeom>
              <a:solidFill>
                <a:srgbClr val="E1E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676;p34"/>
              <p:cNvSpPr/>
              <p:nvPr/>
            </p:nvSpPr>
            <p:spPr>
              <a:xfrm>
                <a:off x="7221823" y="4259111"/>
                <a:ext cx="216552" cy="169618"/>
              </a:xfrm>
              <a:custGeom>
                <a:avLst/>
                <a:gdLst/>
                <a:ahLst/>
                <a:cxnLst/>
                <a:rect l="l" t="t" r="r" b="b"/>
                <a:pathLst>
                  <a:path w="2498" h="2794" extrusionOk="0">
                    <a:moveTo>
                      <a:pt x="1629" y="0"/>
                    </a:moveTo>
                    <a:lnTo>
                      <a:pt x="535" y="89"/>
                    </a:lnTo>
                    <a:lnTo>
                      <a:pt x="492" y="101"/>
                    </a:lnTo>
                    <a:lnTo>
                      <a:pt x="288" y="156"/>
                    </a:lnTo>
                    <a:lnTo>
                      <a:pt x="94" y="207"/>
                    </a:lnTo>
                    <a:lnTo>
                      <a:pt x="1" y="232"/>
                    </a:lnTo>
                    <a:lnTo>
                      <a:pt x="15" y="383"/>
                    </a:lnTo>
                    <a:lnTo>
                      <a:pt x="172" y="2220"/>
                    </a:lnTo>
                    <a:lnTo>
                      <a:pt x="219" y="2777"/>
                    </a:lnTo>
                    <a:lnTo>
                      <a:pt x="222" y="2794"/>
                    </a:lnTo>
                    <a:lnTo>
                      <a:pt x="2047" y="2794"/>
                    </a:lnTo>
                    <a:lnTo>
                      <a:pt x="2066" y="2502"/>
                    </a:lnTo>
                    <a:lnTo>
                      <a:pt x="2082" y="2244"/>
                    </a:lnTo>
                    <a:lnTo>
                      <a:pt x="2093" y="2051"/>
                    </a:lnTo>
                    <a:lnTo>
                      <a:pt x="2108" y="1806"/>
                    </a:lnTo>
                    <a:lnTo>
                      <a:pt x="2116" y="1669"/>
                    </a:lnTo>
                    <a:lnTo>
                      <a:pt x="2498" y="747"/>
                    </a:lnTo>
                    <a:lnTo>
                      <a:pt x="2270" y="201"/>
                    </a:lnTo>
                    <a:lnTo>
                      <a:pt x="2267" y="192"/>
                    </a:lnTo>
                    <a:lnTo>
                      <a:pt x="1966" y="106"/>
                    </a:lnTo>
                    <a:lnTo>
                      <a:pt x="1861" y="73"/>
                    </a:lnTo>
                    <a:lnTo>
                      <a:pt x="1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677;p34"/>
              <p:cNvSpPr/>
              <p:nvPr/>
            </p:nvSpPr>
            <p:spPr>
              <a:xfrm>
                <a:off x="7229018" y="4248102"/>
                <a:ext cx="189331" cy="91718"/>
              </a:xfrm>
              <a:custGeom>
                <a:avLst/>
                <a:gdLst/>
                <a:ahLst/>
                <a:cxnLst/>
                <a:rect l="l" t="t" r="r" b="b"/>
                <a:pathLst>
                  <a:path w="2184" h="1058" extrusionOk="0">
                    <a:moveTo>
                      <a:pt x="1130" y="0"/>
                    </a:moveTo>
                    <a:lnTo>
                      <a:pt x="405" y="205"/>
                    </a:lnTo>
                    <a:lnTo>
                      <a:pt x="35" y="310"/>
                    </a:lnTo>
                    <a:lnTo>
                      <a:pt x="14" y="316"/>
                    </a:lnTo>
                    <a:lnTo>
                      <a:pt x="0" y="319"/>
                    </a:lnTo>
                    <a:cubicBezTo>
                      <a:pt x="5" y="325"/>
                      <a:pt x="8" y="329"/>
                      <a:pt x="11" y="334"/>
                    </a:cubicBezTo>
                    <a:cubicBezTo>
                      <a:pt x="158" y="540"/>
                      <a:pt x="301" y="708"/>
                      <a:pt x="436" y="842"/>
                    </a:cubicBezTo>
                    <a:cubicBezTo>
                      <a:pt x="469" y="874"/>
                      <a:pt x="409" y="1058"/>
                      <a:pt x="409" y="1058"/>
                    </a:cubicBezTo>
                    <a:cubicBezTo>
                      <a:pt x="409" y="1058"/>
                      <a:pt x="1041" y="820"/>
                      <a:pt x="1549" y="820"/>
                    </a:cubicBezTo>
                    <a:cubicBezTo>
                      <a:pt x="1760" y="820"/>
                      <a:pt x="1950" y="862"/>
                      <a:pt x="2064" y="979"/>
                    </a:cubicBezTo>
                    <a:cubicBezTo>
                      <a:pt x="2064" y="979"/>
                      <a:pt x="2120" y="596"/>
                      <a:pt x="2184" y="319"/>
                    </a:cubicBezTo>
                    <a:lnTo>
                      <a:pt x="1778" y="197"/>
                    </a:lnTo>
                    <a:lnTo>
                      <a:pt x="1130" y="0"/>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678;p34"/>
              <p:cNvSpPr/>
              <p:nvPr/>
            </p:nvSpPr>
            <p:spPr>
              <a:xfrm>
                <a:off x="7284847" y="4058773"/>
                <a:ext cx="149020" cy="191932"/>
              </a:xfrm>
              <a:custGeom>
                <a:avLst/>
                <a:gdLst/>
                <a:ahLst/>
                <a:cxnLst/>
                <a:rect l="l" t="t" r="r" b="b"/>
                <a:pathLst>
                  <a:path w="1719" h="2214" extrusionOk="0">
                    <a:moveTo>
                      <a:pt x="636" y="1"/>
                    </a:moveTo>
                    <a:cubicBezTo>
                      <a:pt x="391" y="1"/>
                      <a:pt x="153" y="95"/>
                      <a:pt x="1" y="343"/>
                    </a:cubicBezTo>
                    <a:lnTo>
                      <a:pt x="964" y="2212"/>
                    </a:lnTo>
                    <a:cubicBezTo>
                      <a:pt x="981" y="2213"/>
                      <a:pt x="999" y="2213"/>
                      <a:pt x="1017" y="2213"/>
                    </a:cubicBezTo>
                    <a:cubicBezTo>
                      <a:pt x="1330" y="2213"/>
                      <a:pt x="1718" y="2044"/>
                      <a:pt x="1718" y="2044"/>
                    </a:cubicBezTo>
                    <a:cubicBezTo>
                      <a:pt x="1718" y="2044"/>
                      <a:pt x="1667" y="918"/>
                      <a:pt x="1575" y="539"/>
                    </a:cubicBezTo>
                    <a:cubicBezTo>
                      <a:pt x="1513" y="284"/>
                      <a:pt x="1063"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679;p34"/>
              <p:cNvSpPr/>
              <p:nvPr/>
            </p:nvSpPr>
            <p:spPr>
              <a:xfrm>
                <a:off x="7282680" y="4193401"/>
                <a:ext cx="92151" cy="94579"/>
              </a:xfrm>
              <a:custGeom>
                <a:avLst/>
                <a:gdLst/>
                <a:ahLst/>
                <a:cxnLst/>
                <a:rect l="l" t="t" r="r" b="b"/>
                <a:pathLst>
                  <a:path w="1063" h="1091" extrusionOk="0">
                    <a:moveTo>
                      <a:pt x="1031" y="0"/>
                    </a:moveTo>
                    <a:lnTo>
                      <a:pt x="1" y="33"/>
                    </a:lnTo>
                    <a:lnTo>
                      <a:pt x="35" y="1091"/>
                    </a:lnTo>
                    <a:lnTo>
                      <a:pt x="1054" y="1091"/>
                    </a:lnTo>
                    <a:cubicBezTo>
                      <a:pt x="1061" y="1046"/>
                      <a:pt x="1063" y="1000"/>
                      <a:pt x="1062" y="955"/>
                    </a:cubicBezTo>
                    <a:lnTo>
                      <a:pt x="1031" y="0"/>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680;p34"/>
              <p:cNvSpPr/>
              <p:nvPr/>
            </p:nvSpPr>
            <p:spPr>
              <a:xfrm>
                <a:off x="7276871" y="4074377"/>
                <a:ext cx="148067" cy="159770"/>
              </a:xfrm>
              <a:custGeom>
                <a:avLst/>
                <a:gdLst/>
                <a:ahLst/>
                <a:cxnLst/>
                <a:rect l="l" t="t" r="r" b="b"/>
                <a:pathLst>
                  <a:path w="1708" h="1843" extrusionOk="0">
                    <a:moveTo>
                      <a:pt x="846" y="0"/>
                    </a:moveTo>
                    <a:cubicBezTo>
                      <a:pt x="821" y="0"/>
                      <a:pt x="796" y="1"/>
                      <a:pt x="771" y="4"/>
                    </a:cubicBezTo>
                    <a:cubicBezTo>
                      <a:pt x="327" y="44"/>
                      <a:pt x="0" y="436"/>
                      <a:pt x="40" y="879"/>
                    </a:cubicBezTo>
                    <a:lnTo>
                      <a:pt x="86" y="1382"/>
                    </a:lnTo>
                    <a:cubicBezTo>
                      <a:pt x="110" y="1645"/>
                      <a:pt x="330" y="1843"/>
                      <a:pt x="589" y="1843"/>
                    </a:cubicBezTo>
                    <a:cubicBezTo>
                      <a:pt x="604" y="1843"/>
                      <a:pt x="619" y="1842"/>
                      <a:pt x="635" y="1841"/>
                    </a:cubicBezTo>
                    <a:lnTo>
                      <a:pt x="962" y="1811"/>
                    </a:lnTo>
                    <a:cubicBezTo>
                      <a:pt x="1390" y="1772"/>
                      <a:pt x="1707" y="1393"/>
                      <a:pt x="1668" y="964"/>
                    </a:cubicBezTo>
                    <a:lnTo>
                      <a:pt x="1647" y="733"/>
                    </a:lnTo>
                    <a:cubicBezTo>
                      <a:pt x="1609" y="315"/>
                      <a:pt x="1258" y="0"/>
                      <a:pt x="846" y="0"/>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1681;p34"/>
              <p:cNvSpPr/>
              <p:nvPr/>
            </p:nvSpPr>
            <p:spPr>
              <a:xfrm>
                <a:off x="7234567" y="4074810"/>
                <a:ext cx="83396" cy="178321"/>
              </a:xfrm>
              <a:custGeom>
                <a:avLst/>
                <a:gdLst/>
                <a:ahLst/>
                <a:cxnLst/>
                <a:rect l="l" t="t" r="r" b="b"/>
                <a:pathLst>
                  <a:path w="962" h="2057" extrusionOk="0">
                    <a:moveTo>
                      <a:pt x="875" y="0"/>
                    </a:moveTo>
                    <a:cubicBezTo>
                      <a:pt x="548" y="0"/>
                      <a:pt x="259" y="167"/>
                      <a:pt x="196" y="302"/>
                    </a:cubicBezTo>
                    <a:cubicBezTo>
                      <a:pt x="43" y="631"/>
                      <a:pt x="0" y="1412"/>
                      <a:pt x="4" y="1921"/>
                    </a:cubicBezTo>
                    <a:cubicBezTo>
                      <a:pt x="153" y="2030"/>
                      <a:pt x="356" y="2057"/>
                      <a:pt x="520" y="2057"/>
                    </a:cubicBezTo>
                    <a:cubicBezTo>
                      <a:pt x="681" y="2057"/>
                      <a:pt x="804" y="2031"/>
                      <a:pt x="804" y="2031"/>
                    </a:cubicBezTo>
                    <a:lnTo>
                      <a:pt x="722" y="1396"/>
                    </a:lnTo>
                    <a:lnTo>
                      <a:pt x="962" y="4"/>
                    </a:lnTo>
                    <a:cubicBezTo>
                      <a:pt x="933" y="2"/>
                      <a:pt x="904" y="0"/>
                      <a:pt x="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1682;p34"/>
              <p:cNvSpPr/>
              <p:nvPr/>
            </p:nvSpPr>
            <p:spPr>
              <a:xfrm>
                <a:off x="7244189" y="4147369"/>
                <a:ext cx="63284" cy="58776"/>
              </a:xfrm>
              <a:custGeom>
                <a:avLst/>
                <a:gdLst/>
                <a:ahLst/>
                <a:cxnLst/>
                <a:rect l="l" t="t" r="r" b="b"/>
                <a:pathLst>
                  <a:path w="730" h="678" extrusionOk="0">
                    <a:moveTo>
                      <a:pt x="345" y="0"/>
                    </a:moveTo>
                    <a:cubicBezTo>
                      <a:pt x="301" y="0"/>
                      <a:pt x="260" y="13"/>
                      <a:pt x="221" y="33"/>
                    </a:cubicBezTo>
                    <a:cubicBezTo>
                      <a:pt x="1" y="144"/>
                      <a:pt x="39" y="677"/>
                      <a:pt x="404" y="677"/>
                    </a:cubicBezTo>
                    <a:cubicBezTo>
                      <a:pt x="476" y="677"/>
                      <a:pt x="559" y="657"/>
                      <a:pt x="655" y="610"/>
                    </a:cubicBezTo>
                    <a:lnTo>
                      <a:pt x="729" y="357"/>
                    </a:lnTo>
                    <a:cubicBezTo>
                      <a:pt x="592" y="88"/>
                      <a:pt x="461" y="0"/>
                      <a:pt x="345" y="0"/>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1683;p34"/>
              <p:cNvSpPr/>
              <p:nvPr/>
            </p:nvSpPr>
            <p:spPr>
              <a:xfrm>
                <a:off x="7202451" y="4253483"/>
                <a:ext cx="267005" cy="168667"/>
              </a:xfrm>
              <a:custGeom>
                <a:avLst/>
                <a:gdLst/>
                <a:ahLst/>
                <a:cxnLst/>
                <a:rect l="l" t="t" r="r" b="b"/>
                <a:pathLst>
                  <a:path w="3605" h="2271" extrusionOk="0">
                    <a:moveTo>
                      <a:pt x="1252" y="0"/>
                    </a:moveTo>
                    <a:lnTo>
                      <a:pt x="1013" y="68"/>
                    </a:lnTo>
                    <a:lnTo>
                      <a:pt x="643" y="173"/>
                    </a:lnTo>
                    <a:lnTo>
                      <a:pt x="622" y="179"/>
                    </a:lnTo>
                    <a:lnTo>
                      <a:pt x="608" y="182"/>
                    </a:lnTo>
                    <a:cubicBezTo>
                      <a:pt x="400" y="239"/>
                      <a:pt x="103" y="380"/>
                      <a:pt x="64" y="725"/>
                    </a:cubicBezTo>
                    <a:cubicBezTo>
                      <a:pt x="36" y="974"/>
                      <a:pt x="0" y="1592"/>
                      <a:pt x="2" y="2271"/>
                    </a:cubicBezTo>
                    <a:lnTo>
                      <a:pt x="697" y="2210"/>
                    </a:lnTo>
                    <a:lnTo>
                      <a:pt x="996" y="2184"/>
                    </a:lnTo>
                    <a:lnTo>
                      <a:pt x="2434" y="2057"/>
                    </a:lnTo>
                    <a:lnTo>
                      <a:pt x="2618" y="2041"/>
                    </a:lnTo>
                    <a:lnTo>
                      <a:pt x="3605" y="1955"/>
                    </a:lnTo>
                    <a:cubicBezTo>
                      <a:pt x="3516" y="1408"/>
                      <a:pt x="3291" y="428"/>
                      <a:pt x="2797" y="182"/>
                    </a:cubicBezTo>
                    <a:lnTo>
                      <a:pt x="2795" y="191"/>
                    </a:lnTo>
                    <a:lnTo>
                      <a:pt x="2792" y="182"/>
                    </a:lnTo>
                    <a:lnTo>
                      <a:pt x="2386" y="60"/>
                    </a:lnTo>
                    <a:lnTo>
                      <a:pt x="2284" y="29"/>
                    </a:lnTo>
                    <a:lnTo>
                      <a:pt x="2589" y="948"/>
                    </a:lnTo>
                    <a:cubicBezTo>
                      <a:pt x="2697" y="1274"/>
                      <a:pt x="2650" y="1632"/>
                      <a:pt x="2461" y="1920"/>
                    </a:cubicBezTo>
                    <a:lnTo>
                      <a:pt x="1357" y="1994"/>
                    </a:lnTo>
                    <a:lnTo>
                      <a:pt x="1412" y="1852"/>
                    </a:lnTo>
                    <a:cubicBezTo>
                      <a:pt x="1488" y="1659"/>
                      <a:pt x="1509" y="1449"/>
                      <a:pt x="1472" y="1245"/>
                    </a:cubicBezTo>
                    <a:lnTo>
                      <a:pt x="12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684;p34"/>
              <p:cNvSpPr/>
              <p:nvPr/>
            </p:nvSpPr>
            <p:spPr>
              <a:xfrm>
                <a:off x="7335214" y="4068222"/>
                <a:ext cx="83743" cy="61290"/>
              </a:xfrm>
              <a:custGeom>
                <a:avLst/>
                <a:gdLst/>
                <a:ahLst/>
                <a:cxnLst/>
                <a:rect l="l" t="t" r="r" b="b"/>
                <a:pathLst>
                  <a:path w="966" h="707" extrusionOk="0">
                    <a:moveTo>
                      <a:pt x="330" y="1"/>
                    </a:moveTo>
                    <a:cubicBezTo>
                      <a:pt x="212" y="1"/>
                      <a:pt x="96" y="32"/>
                      <a:pt x="1" y="83"/>
                    </a:cubicBezTo>
                    <a:cubicBezTo>
                      <a:pt x="376" y="119"/>
                      <a:pt x="807" y="434"/>
                      <a:pt x="966" y="707"/>
                    </a:cubicBezTo>
                    <a:cubicBezTo>
                      <a:pt x="921" y="185"/>
                      <a:pt x="619"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1685;p34"/>
              <p:cNvSpPr/>
              <p:nvPr/>
            </p:nvSpPr>
            <p:spPr>
              <a:xfrm>
                <a:off x="7284847" y="4074377"/>
                <a:ext cx="50454" cy="60510"/>
              </a:xfrm>
              <a:custGeom>
                <a:avLst/>
                <a:gdLst/>
                <a:ahLst/>
                <a:cxnLst/>
                <a:rect l="l" t="t" r="r" b="b"/>
                <a:pathLst>
                  <a:path w="582" h="698" extrusionOk="0">
                    <a:moveTo>
                      <a:pt x="475" y="0"/>
                    </a:moveTo>
                    <a:cubicBezTo>
                      <a:pt x="306" y="0"/>
                      <a:pt x="1" y="83"/>
                      <a:pt x="67" y="698"/>
                    </a:cubicBezTo>
                    <a:cubicBezTo>
                      <a:pt x="552" y="682"/>
                      <a:pt x="582" y="12"/>
                      <a:pt x="582" y="12"/>
                    </a:cubicBezTo>
                    <a:cubicBezTo>
                      <a:pt x="582" y="12"/>
                      <a:pt x="538"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1686;p34"/>
              <p:cNvSpPr/>
              <p:nvPr/>
            </p:nvSpPr>
            <p:spPr>
              <a:xfrm rot="10800000">
                <a:off x="7081819" y="3958917"/>
                <a:ext cx="496200" cy="495000"/>
              </a:xfrm>
              <a:prstGeom prst="blockArc">
                <a:avLst>
                  <a:gd name="adj1" fmla="val 122471"/>
                  <a:gd name="adj2" fmla="val 9875"/>
                  <a:gd name="adj3" fmla="val 11546"/>
                </a:avLst>
              </a:prstGeom>
              <a:solidFill>
                <a:schemeClr val="tx2"/>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7996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83000"/>
                    </a14:imgEffect>
                  </a14:imgLayer>
                </a14:imgProps>
              </a:ext>
              <a:ext uri="{28A0092B-C50C-407E-A947-70E740481C1C}">
                <a14:useLocalDpi xmlns:a14="http://schemas.microsoft.com/office/drawing/2010/main" val="0"/>
              </a:ext>
            </a:extLst>
          </a:blip>
          <a:stretch>
            <a:fillRect/>
          </a:stretch>
        </p:blipFill>
        <p:spPr>
          <a:xfrm>
            <a:off x="6080760" y="1789613"/>
            <a:ext cx="2965498" cy="1613262"/>
          </a:xfrm>
          <a:prstGeom prst="rect">
            <a:avLst/>
          </a:prstGeom>
        </p:spPr>
      </p:pic>
      <p:sp>
        <p:nvSpPr>
          <p:cNvPr id="2" name="Title 1"/>
          <p:cNvSpPr>
            <a:spLocks noGrp="1"/>
          </p:cNvSpPr>
          <p:nvPr>
            <p:ph type="title"/>
          </p:nvPr>
        </p:nvSpPr>
        <p:spPr/>
        <p:txBody>
          <a:bodyPr/>
          <a:lstStyle/>
          <a:p>
            <a:r>
              <a:rPr lang="en-US" dirty="0"/>
              <a:t>Setting </a:t>
            </a:r>
            <a:r>
              <a:rPr lang="en-US" dirty="0" smtClean="0"/>
              <a:t>Objectives</a:t>
            </a:r>
            <a:endParaRPr lang="en-US" dirty="0"/>
          </a:p>
        </p:txBody>
      </p:sp>
      <p:sp>
        <p:nvSpPr>
          <p:cNvPr id="3" name="TextBox 2"/>
          <p:cNvSpPr txBox="1"/>
          <p:nvPr/>
        </p:nvSpPr>
        <p:spPr>
          <a:xfrm>
            <a:off x="1051559" y="1652452"/>
            <a:ext cx="5107578" cy="2677656"/>
          </a:xfrm>
          <a:prstGeom prst="rect">
            <a:avLst/>
          </a:prstGeom>
          <a:noFill/>
        </p:spPr>
        <p:txBody>
          <a:bodyPr wrap="square" rtlCol="0">
            <a:spAutoFit/>
          </a:bodyPr>
          <a:lstStyle/>
          <a:p>
            <a:pPr algn="just"/>
            <a:r>
              <a:rPr lang="en-US" dirty="0">
                <a:latin typeface="Asap"/>
              </a:rPr>
              <a:t>Setting objectives</a:t>
            </a:r>
          </a:p>
          <a:p>
            <a:pPr algn="just"/>
            <a:endParaRPr lang="en-US" dirty="0">
              <a:latin typeface="Asap"/>
            </a:endParaRPr>
          </a:p>
          <a:p>
            <a:pPr algn="just"/>
            <a:r>
              <a:rPr lang="en-US" dirty="0">
                <a:latin typeface="Asap"/>
              </a:rPr>
              <a:t>You must establish goals in order to begin time management properly.</a:t>
            </a:r>
          </a:p>
          <a:p>
            <a:pPr algn="just"/>
            <a:r>
              <a:rPr lang="en-US" dirty="0">
                <a:latin typeface="Asap"/>
              </a:rPr>
              <a:t>Knowing your destination can help you determine the precise tasks that need to be completed and in what order.</a:t>
            </a:r>
          </a:p>
          <a:p>
            <a:pPr algn="just"/>
            <a:r>
              <a:rPr lang="en-US" dirty="0">
                <a:latin typeface="Asap"/>
              </a:rPr>
              <a:t>You will waste time focusing on competing priorities if you don't set clear goals.</a:t>
            </a:r>
          </a:p>
          <a:p>
            <a:pPr algn="just"/>
            <a:r>
              <a:rPr lang="en-US" dirty="0">
                <a:latin typeface="Asap"/>
              </a:rPr>
              <a:t>Because goal planning takes time and effort, people often overlook it. However, they overlook the fact that a small amount of time and effort today can save a large amount of time, effort, and aggravation later on.</a:t>
            </a:r>
          </a:p>
        </p:txBody>
      </p:sp>
    </p:spTree>
    <p:extLst>
      <p:ext uri="{BB962C8B-B14F-4D97-AF65-F5344CB8AC3E}">
        <p14:creationId xmlns:p14="http://schemas.microsoft.com/office/powerpoint/2010/main" val="104011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1000"/>
                                        <p:tgtEl>
                                          <p:spTgt spid="3">
                                            <p:txEl>
                                              <p:pRg st="3" end="3"/>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1000"/>
                                        <p:tgtEl>
                                          <p:spTgt spid="3">
                                            <p:txEl>
                                              <p:pRg st="4" end="4"/>
                                            </p:txEl>
                                          </p:spTgt>
                                        </p:tgtEl>
                                      </p:cBhvr>
                                    </p:animEffect>
                                  </p:childTnLst>
                                </p:cTn>
                              </p:par>
                            </p:childTnLst>
                          </p:cTn>
                        </p:par>
                        <p:par>
                          <p:cTn id="27" fill="hold">
                            <p:stCondLst>
                              <p:cond delay="5000"/>
                            </p:stCondLst>
                            <p:childTnLst>
                              <p:par>
                                <p:cTn id="28" presetID="22" presetClass="entr" presetSubtype="8"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a:t>
            </a:r>
            <a:r>
              <a:rPr lang="en-US" dirty="0" smtClean="0"/>
              <a:t>ime </a:t>
            </a:r>
            <a:r>
              <a:rPr lang="en-US" dirty="0"/>
              <a:t>E</a:t>
            </a:r>
            <a:r>
              <a:rPr lang="en-US" dirty="0" smtClean="0"/>
              <a:t>ffectively</a:t>
            </a:r>
            <a:endParaRPr lang="en-US" dirty="0"/>
          </a:p>
        </p:txBody>
      </p:sp>
      <p:sp>
        <p:nvSpPr>
          <p:cNvPr id="3" name="TextBox 2"/>
          <p:cNvSpPr txBox="1"/>
          <p:nvPr/>
        </p:nvSpPr>
        <p:spPr>
          <a:xfrm>
            <a:off x="1561011" y="1789611"/>
            <a:ext cx="3500846" cy="2246769"/>
          </a:xfrm>
          <a:prstGeom prst="rect">
            <a:avLst/>
          </a:prstGeom>
          <a:noFill/>
        </p:spPr>
        <p:txBody>
          <a:bodyPr wrap="square" rtlCol="0">
            <a:spAutoFit/>
          </a:bodyPr>
          <a:lstStyle/>
          <a:p>
            <a:pPr algn="just"/>
            <a:r>
              <a:rPr lang="en-US" dirty="0" smtClean="0">
                <a:latin typeface="Asap"/>
              </a:rPr>
              <a:t>Using </a:t>
            </a:r>
            <a:r>
              <a:rPr lang="en-US" dirty="0">
                <a:latin typeface="Asap"/>
              </a:rPr>
              <a:t>time </a:t>
            </a:r>
            <a:r>
              <a:rPr lang="en-US" dirty="0" smtClean="0">
                <a:latin typeface="Asap"/>
              </a:rPr>
              <a:t>effectively</a:t>
            </a:r>
          </a:p>
          <a:p>
            <a:pPr algn="just"/>
            <a:endParaRPr lang="en-US" dirty="0">
              <a:latin typeface="Asap"/>
            </a:endParaRPr>
          </a:p>
          <a:p>
            <a:pPr algn="just"/>
            <a:r>
              <a:rPr lang="en-US" dirty="0">
                <a:latin typeface="Asap"/>
              </a:rPr>
              <a:t>Making good use of time, not merely efficient use of it. A significant activity has a result that helps you reach your objectives. Activities that are urgent require quick attention and are frequently connected to the accomplishment of other people's objectives. We frequently focus on the tasks that are urgent.</a:t>
            </a:r>
          </a:p>
        </p:txBody>
      </p:sp>
      <p:pic>
        <p:nvPicPr>
          <p:cNvPr id="4" name="Picture 3"/>
          <p:cNvPicPr>
            <a:picLocks noChangeAspect="1"/>
          </p:cNvPicPr>
          <p:nvPr/>
        </p:nvPicPr>
        <p:blipFill>
          <a:blip r:embed="rId2">
            <a:clrChange>
              <a:clrFrom>
                <a:srgbClr val="BDD2ED"/>
              </a:clrFrom>
              <a:clrTo>
                <a:srgbClr val="BDD2ED">
                  <a:alpha val="0"/>
                </a:srgbClr>
              </a:clrTo>
            </a:clrChange>
            <a:extLst>
              <a:ext uri="{28A0092B-C50C-407E-A947-70E740481C1C}">
                <a14:useLocalDpi xmlns:a14="http://schemas.microsoft.com/office/drawing/2010/main" val="0"/>
              </a:ext>
            </a:extLst>
          </a:blip>
          <a:stretch>
            <a:fillRect/>
          </a:stretch>
        </p:blipFill>
        <p:spPr>
          <a:xfrm>
            <a:off x="5153298" y="1596123"/>
            <a:ext cx="3131679" cy="2296565"/>
          </a:xfrm>
          <a:prstGeom prst="rect">
            <a:avLst/>
          </a:prstGeom>
        </p:spPr>
      </p:pic>
    </p:spTree>
    <p:extLst>
      <p:ext uri="{BB962C8B-B14F-4D97-AF65-F5344CB8AC3E}">
        <p14:creationId xmlns:p14="http://schemas.microsoft.com/office/powerpoint/2010/main" val="169554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C6D5FF"/>
              </a:clrFrom>
              <a:clrTo>
                <a:srgbClr val="C6D5FF">
                  <a:alpha val="0"/>
                </a:srgbClr>
              </a:clrTo>
            </a:clrChange>
            <a:extLst>
              <a:ext uri="{28A0092B-C50C-407E-A947-70E740481C1C}">
                <a14:useLocalDpi xmlns:a14="http://schemas.microsoft.com/office/drawing/2010/main" val="0"/>
              </a:ext>
            </a:extLst>
          </a:blip>
          <a:stretch>
            <a:fillRect/>
          </a:stretch>
        </p:blipFill>
        <p:spPr>
          <a:xfrm>
            <a:off x="5660990" y="1619794"/>
            <a:ext cx="3590180" cy="2129246"/>
          </a:xfrm>
          <a:prstGeom prst="rect">
            <a:avLst/>
          </a:prstGeom>
        </p:spPr>
      </p:pic>
      <p:sp>
        <p:nvSpPr>
          <p:cNvPr id="2" name="Title 1"/>
          <p:cNvSpPr>
            <a:spLocks noGrp="1"/>
          </p:cNvSpPr>
          <p:nvPr>
            <p:ph type="title"/>
          </p:nvPr>
        </p:nvSpPr>
        <p:spPr/>
        <p:txBody>
          <a:bodyPr/>
          <a:lstStyle/>
          <a:p>
            <a:r>
              <a:rPr lang="en-US" dirty="0"/>
              <a:t>Making and K</a:t>
            </a:r>
            <a:r>
              <a:rPr lang="en-US" dirty="0" smtClean="0"/>
              <a:t>eeping Appointments</a:t>
            </a:r>
            <a:endParaRPr lang="en-US" dirty="0"/>
          </a:p>
        </p:txBody>
      </p:sp>
      <p:sp>
        <p:nvSpPr>
          <p:cNvPr id="3" name="TextBox 2"/>
          <p:cNvSpPr txBox="1"/>
          <p:nvPr/>
        </p:nvSpPr>
        <p:spPr>
          <a:xfrm>
            <a:off x="1143003" y="1619794"/>
            <a:ext cx="4924696" cy="2893100"/>
          </a:xfrm>
          <a:prstGeom prst="rect">
            <a:avLst/>
          </a:prstGeom>
          <a:noFill/>
        </p:spPr>
        <p:txBody>
          <a:bodyPr wrap="square" rtlCol="0">
            <a:spAutoFit/>
          </a:bodyPr>
          <a:lstStyle/>
          <a:p>
            <a:pPr algn="just"/>
            <a:r>
              <a:rPr lang="en-US" dirty="0">
                <a:latin typeface="Asap"/>
              </a:rPr>
              <a:t>Making and keeping appointments</a:t>
            </a:r>
          </a:p>
          <a:p>
            <a:pPr algn="just"/>
            <a:endParaRPr lang="en-US" dirty="0">
              <a:latin typeface="Asap"/>
            </a:endParaRPr>
          </a:p>
          <a:p>
            <a:pPr algn="just"/>
            <a:r>
              <a:rPr lang="en-US" dirty="0">
                <a:latin typeface="Asap"/>
              </a:rPr>
              <a:t>A person will always know what work needs to be done and when if they write down and keep track of project deadlines.</a:t>
            </a:r>
          </a:p>
          <a:p>
            <a:pPr algn="just"/>
            <a:r>
              <a:rPr lang="en-US" dirty="0">
                <a:latin typeface="Asap"/>
              </a:rPr>
              <a:t>Reviewing all parts of a job assignment before beginning is a sensible move. Having a general idea of the project will let the person decide how much time to dedicate to it.</a:t>
            </a:r>
          </a:p>
          <a:p>
            <a:pPr algn="just"/>
            <a:r>
              <a:rPr lang="en-US" dirty="0">
                <a:latin typeface="Asap"/>
              </a:rPr>
              <a:t>In order to allow for last-minute adjustments, one should make an effort to complete a job ahead of schedule.</a:t>
            </a:r>
          </a:p>
          <a:p>
            <a:pPr algn="just"/>
            <a:r>
              <a:rPr lang="en-US" dirty="0">
                <a:latin typeface="Asap"/>
              </a:rPr>
              <a:t>Preparing a timeline for task completion is crucial in order to achieve project deadlines.</a:t>
            </a:r>
          </a:p>
          <a:p>
            <a:pPr algn="just"/>
            <a:r>
              <a:rPr lang="en-US" dirty="0">
                <a:latin typeface="Asap"/>
              </a:rPr>
              <a:t>Meeting project deadlines is a sign of professionalism to supervisors, clients, and colleagues.</a:t>
            </a:r>
          </a:p>
        </p:txBody>
      </p:sp>
    </p:spTree>
    <p:extLst>
      <p:ext uri="{BB962C8B-B14F-4D97-AF65-F5344CB8AC3E}">
        <p14:creationId xmlns:p14="http://schemas.microsoft.com/office/powerpoint/2010/main" val="43497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1000"/>
                                        <p:tgtEl>
                                          <p:spTgt spid="3">
                                            <p:txEl>
                                              <p:pRg st="3" end="3"/>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1000"/>
                                        <p:tgtEl>
                                          <p:spTgt spid="3">
                                            <p:txEl>
                                              <p:pRg st="4" end="4"/>
                                            </p:txEl>
                                          </p:spTgt>
                                        </p:tgtEl>
                                      </p:cBhvr>
                                    </p:animEffect>
                                  </p:childTnLst>
                                </p:cTn>
                              </p:par>
                            </p:childTnLst>
                          </p:cTn>
                        </p:par>
                        <p:par>
                          <p:cTn id="27" fill="hold">
                            <p:stCondLst>
                              <p:cond delay="5000"/>
                            </p:stCondLst>
                            <p:childTnLst>
                              <p:par>
                                <p:cTn id="28" presetID="22" presetClass="entr" presetSubtype="8"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1000"/>
                                        <p:tgtEl>
                                          <p:spTgt spid="3">
                                            <p:txEl>
                                              <p:pRg st="5" end="5"/>
                                            </p:txEl>
                                          </p:spTgt>
                                        </p:tgtEl>
                                      </p:cBhvr>
                                    </p:animEffect>
                                  </p:childTnLst>
                                </p:cTn>
                              </p:par>
                            </p:childTnLst>
                          </p:cTn>
                        </p:par>
                        <p:par>
                          <p:cTn id="31" fill="hold">
                            <p:stCondLst>
                              <p:cond delay="6000"/>
                            </p:stCondLst>
                            <p:childTnLst>
                              <p:par>
                                <p:cTn id="32" presetID="22" presetClass="entr" presetSubtype="8"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and S</a:t>
            </a:r>
            <a:r>
              <a:rPr lang="en-US" dirty="0" smtClean="0"/>
              <a:t>cheduling </a:t>
            </a:r>
            <a:br>
              <a:rPr lang="en-US" dirty="0" smtClean="0"/>
            </a:br>
            <a:r>
              <a:rPr lang="en-US" dirty="0" smtClean="0"/>
              <a:t>Tasks </a:t>
            </a:r>
            <a:r>
              <a:rPr lang="en-US" dirty="0"/>
              <a:t>and </a:t>
            </a:r>
            <a:r>
              <a:rPr lang="en-US" dirty="0" smtClean="0"/>
              <a:t>Activities</a:t>
            </a:r>
            <a:endParaRPr lang="en-US" dirty="0"/>
          </a:p>
        </p:txBody>
      </p:sp>
      <p:sp>
        <p:nvSpPr>
          <p:cNvPr id="3" name="TextBox 2"/>
          <p:cNvSpPr txBox="1"/>
          <p:nvPr/>
        </p:nvSpPr>
        <p:spPr>
          <a:xfrm>
            <a:off x="1587137" y="1933303"/>
            <a:ext cx="4199709" cy="2462213"/>
          </a:xfrm>
          <a:prstGeom prst="rect">
            <a:avLst/>
          </a:prstGeom>
          <a:noFill/>
        </p:spPr>
        <p:txBody>
          <a:bodyPr wrap="square" rtlCol="0">
            <a:spAutoFit/>
          </a:bodyPr>
          <a:lstStyle/>
          <a:p>
            <a:pPr algn="just"/>
            <a:r>
              <a:rPr lang="en-US" dirty="0">
                <a:latin typeface="Asap"/>
              </a:rPr>
              <a:t>Planning, scheduling tasks and </a:t>
            </a:r>
            <a:r>
              <a:rPr lang="en-US" dirty="0" smtClean="0">
                <a:latin typeface="Asap"/>
              </a:rPr>
              <a:t>activities</a:t>
            </a:r>
          </a:p>
          <a:p>
            <a:pPr algn="just"/>
            <a:endParaRPr lang="en-US" dirty="0">
              <a:latin typeface="Asap"/>
            </a:endParaRPr>
          </a:p>
          <a:p>
            <a:pPr algn="just"/>
            <a:r>
              <a:rPr lang="en-US" dirty="0">
                <a:latin typeface="Asap"/>
              </a:rPr>
              <a:t>Establishing a daily routine can aid in maintaining organization in the face of a high workload. It also helps to balance the amount of time allocated to each activity or project at work.</a:t>
            </a:r>
          </a:p>
          <a:p>
            <a:pPr algn="just"/>
            <a:r>
              <a:rPr lang="en-US" dirty="0">
                <a:latin typeface="Asap"/>
              </a:rPr>
              <a:t>A daily timetable in writing can assist someone in concentrating their energy on one job at a time.</a:t>
            </a:r>
          </a:p>
          <a:p>
            <a:pPr algn="just"/>
            <a:r>
              <a:rPr lang="en-US" dirty="0">
                <a:latin typeface="Asap"/>
              </a:rPr>
              <a:t>Occasionally, a daily schedule needs to be modified to accommodate unforeseen events or tasks that require more time than anticipated.</a:t>
            </a:r>
          </a:p>
        </p:txBody>
      </p:sp>
      <p:pic>
        <p:nvPicPr>
          <p:cNvPr id="4" name="Picture 3"/>
          <p:cNvPicPr>
            <a:picLocks noChangeAspect="1"/>
          </p:cNvPicPr>
          <p:nvPr/>
        </p:nvPicPr>
        <p:blipFill rotWithShape="1">
          <a:blip r:embed="rId2">
            <a:clrChange>
              <a:clrFrom>
                <a:srgbClr val="8BCFF2"/>
              </a:clrFrom>
              <a:clrTo>
                <a:srgbClr val="8BCFF2">
                  <a:alpha val="0"/>
                </a:srgbClr>
              </a:clrTo>
            </a:clrChange>
            <a:extLst>
              <a:ext uri="{28A0092B-C50C-407E-A947-70E740481C1C}">
                <a14:useLocalDpi xmlns:a14="http://schemas.microsoft.com/office/drawing/2010/main" val="0"/>
              </a:ext>
            </a:extLst>
          </a:blip>
          <a:srcRect l="1183" t="2045" r="1589" b="2759"/>
          <a:stretch/>
        </p:blipFill>
        <p:spPr>
          <a:xfrm>
            <a:off x="5059911" y="1789612"/>
            <a:ext cx="4186348" cy="2305594"/>
          </a:xfrm>
          <a:prstGeom prst="rect">
            <a:avLst/>
          </a:prstGeom>
        </p:spPr>
      </p:pic>
    </p:spTree>
    <p:extLst>
      <p:ext uri="{BB962C8B-B14F-4D97-AF65-F5344CB8AC3E}">
        <p14:creationId xmlns:p14="http://schemas.microsoft.com/office/powerpoint/2010/main" val="273360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1000"/>
                                        <p:tgtEl>
                                          <p:spTgt spid="3">
                                            <p:txEl>
                                              <p:pRg st="0" end="0"/>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1000"/>
                                        <p:tgtEl>
                                          <p:spTgt spid="3">
                                            <p:txEl>
                                              <p:pRg st="2" end="2"/>
                                            </p:txEl>
                                          </p:spTgt>
                                        </p:tgtEl>
                                      </p:cBhvr>
                                    </p:animEffect>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1000"/>
                                        <p:tgtEl>
                                          <p:spTgt spid="3">
                                            <p:txEl>
                                              <p:pRg st="3" end="3"/>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583" y="362475"/>
            <a:ext cx="7704000" cy="572700"/>
          </a:xfrm>
        </p:spPr>
        <p:txBody>
          <a:bodyPr/>
          <a:lstStyle/>
          <a:p>
            <a:r>
              <a:rPr lang="en-US" dirty="0" smtClean="0">
                <a:solidFill>
                  <a:srgbClr val="023F3F"/>
                </a:solidFill>
              </a:rPr>
              <a:t>Activity </a:t>
            </a:r>
            <a:r>
              <a:rPr lang="en-US" dirty="0">
                <a:solidFill>
                  <a:srgbClr val="023F3F"/>
                </a:solidFill>
              </a:rPr>
              <a:t>to </a:t>
            </a:r>
            <a:r>
              <a:rPr lang="en-US" dirty="0" smtClean="0">
                <a:solidFill>
                  <a:srgbClr val="023F3F"/>
                </a:solidFill>
              </a:rPr>
              <a:t>Break </a:t>
            </a:r>
            <a:r>
              <a:rPr lang="en-US" dirty="0">
                <a:solidFill>
                  <a:srgbClr val="023F3F"/>
                </a:solidFill>
              </a:rPr>
              <a:t>the </a:t>
            </a:r>
            <a:r>
              <a:rPr lang="en-US" dirty="0" smtClean="0">
                <a:solidFill>
                  <a:srgbClr val="023F3F"/>
                </a:solidFill>
              </a:rPr>
              <a:t>Ice </a:t>
            </a:r>
            <a:r>
              <a:rPr lang="en-US" dirty="0">
                <a:solidFill>
                  <a:srgbClr val="023F3F"/>
                </a:solidFill>
              </a:rPr>
              <a:t/>
            </a:r>
            <a:br>
              <a:rPr lang="en-US" dirty="0">
                <a:solidFill>
                  <a:srgbClr val="023F3F"/>
                </a:solidFill>
              </a:rPr>
            </a:br>
            <a:r>
              <a:rPr lang="en-US" dirty="0">
                <a:solidFill>
                  <a:srgbClr val="023F3F"/>
                </a:solidFill>
              </a:rPr>
              <a:t>A penny for your thoughts</a:t>
            </a:r>
            <a:br>
              <a:rPr lang="en-US" dirty="0">
                <a:solidFill>
                  <a:srgbClr val="023F3F"/>
                </a:solidFill>
              </a:rPr>
            </a:br>
            <a:r>
              <a:rPr lang="en-US" sz="2000" b="0" dirty="0">
                <a:solidFill>
                  <a:srgbClr val="023F3F"/>
                </a:solidFill>
              </a:rPr>
              <a:t>Group size: </a:t>
            </a:r>
            <a:r>
              <a:rPr lang="en-US" sz="2000" b="0" dirty="0" smtClean="0">
                <a:solidFill>
                  <a:srgbClr val="023F3F"/>
                </a:solidFill>
              </a:rPr>
              <a:t>5-7 people per </a:t>
            </a:r>
            <a:r>
              <a:rPr lang="en-US" sz="2000" b="0" dirty="0">
                <a:solidFill>
                  <a:srgbClr val="023F3F"/>
                </a:solidFill>
              </a:rPr>
              <a:t>group</a:t>
            </a:r>
          </a:p>
        </p:txBody>
      </p:sp>
      <p:grpSp>
        <p:nvGrpSpPr>
          <p:cNvPr id="3" name="Google Shape;1234;p62"/>
          <p:cNvGrpSpPr/>
          <p:nvPr/>
        </p:nvGrpSpPr>
        <p:grpSpPr>
          <a:xfrm>
            <a:off x="384424" y="3259998"/>
            <a:ext cx="2245877" cy="1655046"/>
            <a:chOff x="819175" y="2815781"/>
            <a:chExt cx="2245877" cy="1655046"/>
          </a:xfrm>
        </p:grpSpPr>
        <p:sp>
          <p:nvSpPr>
            <p:cNvPr id="4" name="Google Shape;1235;p62"/>
            <p:cNvSpPr/>
            <p:nvPr/>
          </p:nvSpPr>
          <p:spPr>
            <a:xfrm>
              <a:off x="1311503" y="3006352"/>
              <a:ext cx="22740" cy="37413"/>
            </a:xfrm>
            <a:custGeom>
              <a:avLst/>
              <a:gdLst/>
              <a:ahLst/>
              <a:cxnLst/>
              <a:rect l="l" t="t" r="r" b="b"/>
              <a:pathLst>
                <a:path w="389" h="640" extrusionOk="0">
                  <a:moveTo>
                    <a:pt x="1" y="1"/>
                  </a:moveTo>
                  <a:lnTo>
                    <a:pt x="76" y="636"/>
                  </a:lnTo>
                  <a:cubicBezTo>
                    <a:pt x="94" y="638"/>
                    <a:pt x="111" y="639"/>
                    <a:pt x="129" y="639"/>
                  </a:cubicBezTo>
                  <a:cubicBezTo>
                    <a:pt x="227" y="639"/>
                    <a:pt x="320" y="603"/>
                    <a:pt x="389" y="535"/>
                  </a:cubicBezTo>
                  <a:cubicBezTo>
                    <a:pt x="238" y="374"/>
                    <a:pt x="107" y="197"/>
                    <a:pt x="1" y="1"/>
                  </a:cubicBezTo>
                  <a:close/>
                </a:path>
              </a:pathLst>
            </a:custGeom>
            <a:solidFill>
              <a:srgbClr val="641312"/>
            </a:solidFill>
            <a:ln>
              <a:noFill/>
            </a:ln>
          </p:spPr>
          <p:txBody>
            <a:bodyPr spcFirstLastPara="1" wrap="square" lIns="91425" tIns="91425" rIns="91425" bIns="91425" anchor="ctr" anchorCtr="0">
              <a:noAutofit/>
            </a:bodyPr>
            <a:lstStyle/>
            <a:p>
              <a:endParaRPr dirty="0"/>
            </a:p>
          </p:txBody>
        </p:sp>
        <p:sp>
          <p:nvSpPr>
            <p:cNvPr id="5" name="Google Shape;1236;p62"/>
            <p:cNvSpPr/>
            <p:nvPr/>
          </p:nvSpPr>
          <p:spPr>
            <a:xfrm>
              <a:off x="1287945" y="2947310"/>
              <a:ext cx="37471" cy="59744"/>
            </a:xfrm>
            <a:custGeom>
              <a:avLst/>
              <a:gdLst/>
              <a:ahLst/>
              <a:cxnLst/>
              <a:rect l="l" t="t" r="r" b="b"/>
              <a:pathLst>
                <a:path w="641" h="1022" extrusionOk="0">
                  <a:moveTo>
                    <a:pt x="336" y="1"/>
                  </a:moveTo>
                  <a:cubicBezTo>
                    <a:pt x="327" y="1"/>
                    <a:pt x="318" y="3"/>
                    <a:pt x="308" y="8"/>
                  </a:cubicBezTo>
                  <a:cubicBezTo>
                    <a:pt x="152" y="73"/>
                    <a:pt x="41" y="219"/>
                    <a:pt x="6" y="386"/>
                  </a:cubicBezTo>
                  <a:cubicBezTo>
                    <a:pt x="1" y="416"/>
                    <a:pt x="21" y="441"/>
                    <a:pt x="51" y="446"/>
                  </a:cubicBezTo>
                  <a:cubicBezTo>
                    <a:pt x="54" y="447"/>
                    <a:pt x="57" y="447"/>
                    <a:pt x="60" y="447"/>
                  </a:cubicBezTo>
                  <a:cubicBezTo>
                    <a:pt x="86" y="447"/>
                    <a:pt x="107" y="428"/>
                    <a:pt x="111" y="401"/>
                  </a:cubicBezTo>
                  <a:cubicBezTo>
                    <a:pt x="142" y="265"/>
                    <a:pt x="232" y="154"/>
                    <a:pt x="353" y="103"/>
                  </a:cubicBezTo>
                  <a:cubicBezTo>
                    <a:pt x="363" y="98"/>
                    <a:pt x="374" y="93"/>
                    <a:pt x="379" y="83"/>
                  </a:cubicBezTo>
                  <a:cubicBezTo>
                    <a:pt x="389" y="68"/>
                    <a:pt x="389" y="48"/>
                    <a:pt x="379" y="28"/>
                  </a:cubicBezTo>
                  <a:cubicBezTo>
                    <a:pt x="372" y="11"/>
                    <a:pt x="356" y="1"/>
                    <a:pt x="336" y="1"/>
                  </a:cubicBezTo>
                  <a:close/>
                  <a:moveTo>
                    <a:pt x="641" y="618"/>
                  </a:moveTo>
                  <a:lnTo>
                    <a:pt x="434" y="703"/>
                  </a:lnTo>
                  <a:cubicBezTo>
                    <a:pt x="389" y="728"/>
                    <a:pt x="363" y="794"/>
                    <a:pt x="368" y="875"/>
                  </a:cubicBezTo>
                  <a:cubicBezTo>
                    <a:pt x="378" y="959"/>
                    <a:pt x="431" y="1022"/>
                    <a:pt x="483" y="1022"/>
                  </a:cubicBezTo>
                  <a:cubicBezTo>
                    <a:pt x="487" y="1022"/>
                    <a:pt x="491" y="1021"/>
                    <a:pt x="494" y="1021"/>
                  </a:cubicBezTo>
                  <a:cubicBezTo>
                    <a:pt x="555" y="1016"/>
                    <a:pt x="595" y="940"/>
                    <a:pt x="585" y="849"/>
                  </a:cubicBezTo>
                  <a:cubicBezTo>
                    <a:pt x="575" y="799"/>
                    <a:pt x="555" y="754"/>
                    <a:pt x="525" y="728"/>
                  </a:cubicBezTo>
                  <a:cubicBezTo>
                    <a:pt x="595" y="703"/>
                    <a:pt x="641" y="618"/>
                    <a:pt x="641" y="618"/>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6" name="Google Shape;1237;p62"/>
            <p:cNvSpPr/>
            <p:nvPr/>
          </p:nvSpPr>
          <p:spPr>
            <a:xfrm>
              <a:off x="1125609" y="2891191"/>
              <a:ext cx="200100" cy="413411"/>
            </a:xfrm>
            <a:custGeom>
              <a:avLst/>
              <a:gdLst/>
              <a:ahLst/>
              <a:cxnLst/>
              <a:rect l="l" t="t" r="r" b="b"/>
              <a:pathLst>
                <a:path w="3423" h="7072" extrusionOk="0">
                  <a:moveTo>
                    <a:pt x="1543" y="1"/>
                  </a:moveTo>
                  <a:cubicBezTo>
                    <a:pt x="876" y="1"/>
                    <a:pt x="261" y="442"/>
                    <a:pt x="76" y="1114"/>
                  </a:cubicBezTo>
                  <a:cubicBezTo>
                    <a:pt x="10" y="1341"/>
                    <a:pt x="0" y="1578"/>
                    <a:pt x="46" y="1809"/>
                  </a:cubicBezTo>
                  <a:cubicBezTo>
                    <a:pt x="242" y="2873"/>
                    <a:pt x="303" y="3342"/>
                    <a:pt x="877" y="3826"/>
                  </a:cubicBezTo>
                  <a:cubicBezTo>
                    <a:pt x="908" y="4430"/>
                    <a:pt x="842" y="5096"/>
                    <a:pt x="514" y="5393"/>
                  </a:cubicBezTo>
                  <a:cubicBezTo>
                    <a:pt x="514" y="5393"/>
                    <a:pt x="1679" y="6003"/>
                    <a:pt x="2450" y="7072"/>
                  </a:cubicBezTo>
                  <a:cubicBezTo>
                    <a:pt x="3266" y="6421"/>
                    <a:pt x="2586" y="5454"/>
                    <a:pt x="2586" y="5454"/>
                  </a:cubicBezTo>
                  <a:cubicBezTo>
                    <a:pt x="1865" y="5257"/>
                    <a:pt x="1885" y="4733"/>
                    <a:pt x="2016" y="4234"/>
                  </a:cubicBezTo>
                  <a:cubicBezTo>
                    <a:pt x="2657" y="4194"/>
                    <a:pt x="3226" y="3735"/>
                    <a:pt x="3307" y="3009"/>
                  </a:cubicBezTo>
                  <a:cubicBezTo>
                    <a:pt x="3423" y="1986"/>
                    <a:pt x="3075" y="368"/>
                    <a:pt x="1946" y="55"/>
                  </a:cubicBezTo>
                  <a:cubicBezTo>
                    <a:pt x="1811" y="18"/>
                    <a:pt x="1676" y="1"/>
                    <a:pt x="1543" y="1"/>
                  </a:cubicBez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7" name="Google Shape;1238;p62"/>
            <p:cNvSpPr/>
            <p:nvPr/>
          </p:nvSpPr>
          <p:spPr>
            <a:xfrm>
              <a:off x="2749965" y="4099505"/>
              <a:ext cx="64303" cy="317717"/>
            </a:xfrm>
            <a:custGeom>
              <a:avLst/>
              <a:gdLst/>
              <a:ahLst/>
              <a:cxnLst/>
              <a:rect l="l" t="t" r="r" b="b"/>
              <a:pathLst>
                <a:path w="1100" h="5435" extrusionOk="0">
                  <a:moveTo>
                    <a:pt x="1" y="1"/>
                  </a:moveTo>
                  <a:lnTo>
                    <a:pt x="767" y="5333"/>
                  </a:lnTo>
                  <a:cubicBezTo>
                    <a:pt x="767" y="5389"/>
                    <a:pt x="807" y="5434"/>
                    <a:pt x="863" y="5434"/>
                  </a:cubicBezTo>
                  <a:lnTo>
                    <a:pt x="994" y="5434"/>
                  </a:lnTo>
                  <a:cubicBezTo>
                    <a:pt x="1059" y="5424"/>
                    <a:pt x="1100" y="5364"/>
                    <a:pt x="1090" y="5298"/>
                  </a:cubicBezTo>
                  <a:lnTo>
                    <a:pt x="581" y="1"/>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8" name="Google Shape;1239;p62"/>
            <p:cNvSpPr/>
            <p:nvPr/>
          </p:nvSpPr>
          <p:spPr>
            <a:xfrm>
              <a:off x="2843087" y="4099505"/>
              <a:ext cx="64596" cy="317717"/>
            </a:xfrm>
            <a:custGeom>
              <a:avLst/>
              <a:gdLst/>
              <a:ahLst/>
              <a:cxnLst/>
              <a:rect l="l" t="t" r="r" b="b"/>
              <a:pathLst>
                <a:path w="1105" h="5435" extrusionOk="0">
                  <a:moveTo>
                    <a:pt x="1" y="1"/>
                  </a:moveTo>
                  <a:lnTo>
                    <a:pt x="767" y="5333"/>
                  </a:lnTo>
                  <a:cubicBezTo>
                    <a:pt x="772" y="5389"/>
                    <a:pt x="812" y="5434"/>
                    <a:pt x="868" y="5434"/>
                  </a:cubicBezTo>
                  <a:lnTo>
                    <a:pt x="999" y="5434"/>
                  </a:lnTo>
                  <a:cubicBezTo>
                    <a:pt x="1064" y="5424"/>
                    <a:pt x="1104" y="5364"/>
                    <a:pt x="1094" y="5298"/>
                  </a:cubicBezTo>
                  <a:lnTo>
                    <a:pt x="585" y="1"/>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9" name="Google Shape;1240;p62"/>
            <p:cNvSpPr/>
            <p:nvPr/>
          </p:nvSpPr>
          <p:spPr>
            <a:xfrm>
              <a:off x="2374317" y="4099505"/>
              <a:ext cx="64596" cy="317717"/>
            </a:xfrm>
            <a:custGeom>
              <a:avLst/>
              <a:gdLst/>
              <a:ahLst/>
              <a:cxnLst/>
              <a:rect l="l" t="t" r="r" b="b"/>
              <a:pathLst>
                <a:path w="1105" h="5435" extrusionOk="0">
                  <a:moveTo>
                    <a:pt x="520" y="1"/>
                  </a:moveTo>
                  <a:lnTo>
                    <a:pt x="16" y="5298"/>
                  </a:lnTo>
                  <a:cubicBezTo>
                    <a:pt x="0" y="5364"/>
                    <a:pt x="46" y="5424"/>
                    <a:pt x="106" y="5434"/>
                  </a:cubicBezTo>
                  <a:lnTo>
                    <a:pt x="237" y="5434"/>
                  </a:lnTo>
                  <a:cubicBezTo>
                    <a:pt x="293" y="5434"/>
                    <a:pt x="333" y="5389"/>
                    <a:pt x="338" y="5333"/>
                  </a:cubicBezTo>
                  <a:lnTo>
                    <a:pt x="1104" y="1"/>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10" name="Google Shape;1241;p62"/>
            <p:cNvSpPr/>
            <p:nvPr/>
          </p:nvSpPr>
          <p:spPr>
            <a:xfrm>
              <a:off x="2281195" y="4099505"/>
              <a:ext cx="64303" cy="317717"/>
            </a:xfrm>
            <a:custGeom>
              <a:avLst/>
              <a:gdLst/>
              <a:ahLst/>
              <a:cxnLst/>
              <a:rect l="l" t="t" r="r" b="b"/>
              <a:pathLst>
                <a:path w="1100" h="5435" extrusionOk="0">
                  <a:moveTo>
                    <a:pt x="515" y="1"/>
                  </a:moveTo>
                  <a:lnTo>
                    <a:pt x="11" y="5298"/>
                  </a:lnTo>
                  <a:cubicBezTo>
                    <a:pt x="1" y="5364"/>
                    <a:pt x="41" y="5424"/>
                    <a:pt x="101" y="5434"/>
                  </a:cubicBezTo>
                  <a:lnTo>
                    <a:pt x="232" y="5434"/>
                  </a:lnTo>
                  <a:cubicBezTo>
                    <a:pt x="288" y="5434"/>
                    <a:pt x="328" y="5389"/>
                    <a:pt x="333" y="5333"/>
                  </a:cubicBezTo>
                  <a:lnTo>
                    <a:pt x="1099" y="1"/>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11" name="Google Shape;1242;p62"/>
            <p:cNvSpPr/>
            <p:nvPr/>
          </p:nvSpPr>
          <p:spPr>
            <a:xfrm>
              <a:off x="2281195" y="4099505"/>
              <a:ext cx="626489" cy="317717"/>
            </a:xfrm>
            <a:custGeom>
              <a:avLst/>
              <a:gdLst/>
              <a:ahLst/>
              <a:cxnLst/>
              <a:rect l="l" t="t" r="r" b="b"/>
              <a:pathLst>
                <a:path w="10717" h="5435" extrusionOk="0">
                  <a:moveTo>
                    <a:pt x="515" y="1"/>
                  </a:moveTo>
                  <a:lnTo>
                    <a:pt x="11" y="5298"/>
                  </a:lnTo>
                  <a:cubicBezTo>
                    <a:pt x="1" y="5364"/>
                    <a:pt x="41" y="5424"/>
                    <a:pt x="101" y="5434"/>
                  </a:cubicBezTo>
                  <a:lnTo>
                    <a:pt x="232" y="5434"/>
                  </a:lnTo>
                  <a:cubicBezTo>
                    <a:pt x="288" y="5434"/>
                    <a:pt x="328" y="5389"/>
                    <a:pt x="333" y="5333"/>
                  </a:cubicBezTo>
                  <a:lnTo>
                    <a:pt x="1099" y="1"/>
                  </a:lnTo>
                  <a:close/>
                  <a:moveTo>
                    <a:pt x="2113" y="1"/>
                  </a:moveTo>
                  <a:lnTo>
                    <a:pt x="1609" y="5298"/>
                  </a:lnTo>
                  <a:cubicBezTo>
                    <a:pt x="1593" y="5364"/>
                    <a:pt x="1639" y="5424"/>
                    <a:pt x="1699" y="5434"/>
                  </a:cubicBezTo>
                  <a:lnTo>
                    <a:pt x="1830" y="5434"/>
                  </a:lnTo>
                  <a:cubicBezTo>
                    <a:pt x="1886" y="5434"/>
                    <a:pt x="1926" y="5389"/>
                    <a:pt x="1931" y="5333"/>
                  </a:cubicBezTo>
                  <a:lnTo>
                    <a:pt x="2697" y="1"/>
                  </a:lnTo>
                  <a:close/>
                  <a:moveTo>
                    <a:pt x="8020" y="1"/>
                  </a:moveTo>
                  <a:lnTo>
                    <a:pt x="8786" y="5333"/>
                  </a:lnTo>
                  <a:cubicBezTo>
                    <a:pt x="8786" y="5389"/>
                    <a:pt x="8826" y="5434"/>
                    <a:pt x="8882" y="5434"/>
                  </a:cubicBezTo>
                  <a:lnTo>
                    <a:pt x="9013" y="5434"/>
                  </a:lnTo>
                  <a:cubicBezTo>
                    <a:pt x="9078" y="5424"/>
                    <a:pt x="9119" y="5364"/>
                    <a:pt x="9109" y="5298"/>
                  </a:cubicBezTo>
                  <a:lnTo>
                    <a:pt x="8600" y="1"/>
                  </a:lnTo>
                  <a:close/>
                  <a:moveTo>
                    <a:pt x="9613" y="1"/>
                  </a:moveTo>
                  <a:lnTo>
                    <a:pt x="10379" y="5333"/>
                  </a:lnTo>
                  <a:cubicBezTo>
                    <a:pt x="10384" y="5389"/>
                    <a:pt x="10424" y="5434"/>
                    <a:pt x="10480" y="5434"/>
                  </a:cubicBezTo>
                  <a:lnTo>
                    <a:pt x="10611" y="5434"/>
                  </a:lnTo>
                  <a:cubicBezTo>
                    <a:pt x="10676" y="5424"/>
                    <a:pt x="10716" y="5364"/>
                    <a:pt x="10706" y="5298"/>
                  </a:cubicBezTo>
                  <a:lnTo>
                    <a:pt x="10197" y="1"/>
                  </a:ln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12" name="Google Shape;1243;p62"/>
            <p:cNvSpPr/>
            <p:nvPr/>
          </p:nvSpPr>
          <p:spPr>
            <a:xfrm>
              <a:off x="2128562" y="3477226"/>
              <a:ext cx="936489" cy="622339"/>
            </a:xfrm>
            <a:custGeom>
              <a:avLst/>
              <a:gdLst/>
              <a:ahLst/>
              <a:cxnLst/>
              <a:rect l="l" t="t" r="r" b="b"/>
              <a:pathLst>
                <a:path w="16020" h="10646" extrusionOk="0">
                  <a:moveTo>
                    <a:pt x="10333" y="0"/>
                  </a:moveTo>
                  <a:cubicBezTo>
                    <a:pt x="7768" y="0"/>
                    <a:pt x="5268" y="1906"/>
                    <a:pt x="4572" y="4325"/>
                  </a:cubicBezTo>
                  <a:lnTo>
                    <a:pt x="651" y="4325"/>
                  </a:lnTo>
                  <a:cubicBezTo>
                    <a:pt x="258" y="4325"/>
                    <a:pt x="1" y="4713"/>
                    <a:pt x="76" y="5197"/>
                  </a:cubicBezTo>
                  <a:lnTo>
                    <a:pt x="832" y="9769"/>
                  </a:lnTo>
                  <a:cubicBezTo>
                    <a:pt x="913" y="10252"/>
                    <a:pt x="1296" y="10646"/>
                    <a:pt x="1694" y="10646"/>
                  </a:cubicBezTo>
                  <a:lnTo>
                    <a:pt x="13494" y="10646"/>
                  </a:lnTo>
                  <a:cubicBezTo>
                    <a:pt x="13892" y="10646"/>
                    <a:pt x="14275" y="10252"/>
                    <a:pt x="14356" y="9769"/>
                  </a:cubicBezTo>
                  <a:lnTo>
                    <a:pt x="14976" y="6024"/>
                  </a:lnTo>
                  <a:cubicBezTo>
                    <a:pt x="15202" y="5595"/>
                    <a:pt x="15369" y="5136"/>
                    <a:pt x="15475" y="4663"/>
                  </a:cubicBezTo>
                  <a:cubicBezTo>
                    <a:pt x="16019" y="2087"/>
                    <a:pt x="14285" y="0"/>
                    <a:pt x="11609" y="0"/>
                  </a:cubicBez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13" name="Google Shape;1244;p62"/>
            <p:cNvSpPr/>
            <p:nvPr/>
          </p:nvSpPr>
          <p:spPr>
            <a:xfrm>
              <a:off x="2128562" y="3477226"/>
              <a:ext cx="936489" cy="622339"/>
            </a:xfrm>
            <a:custGeom>
              <a:avLst/>
              <a:gdLst/>
              <a:ahLst/>
              <a:cxnLst/>
              <a:rect l="l" t="t" r="r" b="b"/>
              <a:pathLst>
                <a:path w="16020" h="10646" extrusionOk="0">
                  <a:moveTo>
                    <a:pt x="10333" y="0"/>
                  </a:moveTo>
                  <a:cubicBezTo>
                    <a:pt x="7768" y="0"/>
                    <a:pt x="5268" y="1906"/>
                    <a:pt x="4572" y="4325"/>
                  </a:cubicBezTo>
                  <a:lnTo>
                    <a:pt x="651" y="4325"/>
                  </a:lnTo>
                  <a:cubicBezTo>
                    <a:pt x="258" y="4325"/>
                    <a:pt x="1" y="4713"/>
                    <a:pt x="76" y="5197"/>
                  </a:cubicBezTo>
                  <a:lnTo>
                    <a:pt x="832" y="9769"/>
                  </a:lnTo>
                  <a:cubicBezTo>
                    <a:pt x="913" y="10252"/>
                    <a:pt x="1296" y="10646"/>
                    <a:pt x="1694" y="10646"/>
                  </a:cubicBezTo>
                  <a:lnTo>
                    <a:pt x="13494" y="10646"/>
                  </a:lnTo>
                  <a:cubicBezTo>
                    <a:pt x="13892" y="10646"/>
                    <a:pt x="14275" y="10252"/>
                    <a:pt x="14356" y="9769"/>
                  </a:cubicBezTo>
                  <a:lnTo>
                    <a:pt x="14976" y="6024"/>
                  </a:lnTo>
                  <a:cubicBezTo>
                    <a:pt x="15202" y="5595"/>
                    <a:pt x="15369" y="5136"/>
                    <a:pt x="15475" y="4663"/>
                  </a:cubicBezTo>
                  <a:cubicBezTo>
                    <a:pt x="16019" y="2087"/>
                    <a:pt x="14285" y="0"/>
                    <a:pt x="11609" y="0"/>
                  </a:cubicBezTo>
                  <a:close/>
                </a:path>
              </a:pathLst>
            </a:custGeom>
            <a:solidFill>
              <a:schemeClr val="accent3"/>
            </a:solidFill>
            <a:ln>
              <a:noFill/>
            </a:ln>
          </p:spPr>
          <p:txBody>
            <a:bodyPr spcFirstLastPara="1" wrap="square" lIns="91425" tIns="91425" rIns="91425" bIns="91425" anchor="ctr" anchorCtr="0">
              <a:noAutofit/>
            </a:bodyPr>
            <a:lstStyle/>
            <a:p>
              <a:endParaRPr dirty="0"/>
            </a:p>
          </p:txBody>
        </p:sp>
        <p:sp>
          <p:nvSpPr>
            <p:cNvPr id="14" name="Google Shape;1245;p62"/>
            <p:cNvSpPr/>
            <p:nvPr/>
          </p:nvSpPr>
          <p:spPr>
            <a:xfrm>
              <a:off x="2104712" y="3641024"/>
              <a:ext cx="586972" cy="721658"/>
            </a:xfrm>
            <a:custGeom>
              <a:avLst/>
              <a:gdLst/>
              <a:ahLst/>
              <a:cxnLst/>
              <a:rect l="l" t="t" r="r" b="b"/>
              <a:pathLst>
                <a:path w="10041" h="12345" extrusionOk="0">
                  <a:moveTo>
                    <a:pt x="6961" y="1"/>
                  </a:moveTo>
                  <a:cubicBezTo>
                    <a:pt x="6961" y="1"/>
                    <a:pt x="757" y="76"/>
                    <a:pt x="661" y="2521"/>
                  </a:cubicBezTo>
                  <a:cubicBezTo>
                    <a:pt x="520" y="6039"/>
                    <a:pt x="0" y="11881"/>
                    <a:pt x="0" y="11881"/>
                  </a:cubicBezTo>
                  <a:lnTo>
                    <a:pt x="1049" y="12345"/>
                  </a:lnTo>
                  <a:cubicBezTo>
                    <a:pt x="1049" y="12345"/>
                    <a:pt x="2884" y="6483"/>
                    <a:pt x="2949" y="3741"/>
                  </a:cubicBezTo>
                  <a:cubicBezTo>
                    <a:pt x="4698" y="3307"/>
                    <a:pt x="9184" y="3741"/>
                    <a:pt x="9713" y="2309"/>
                  </a:cubicBezTo>
                  <a:cubicBezTo>
                    <a:pt x="9970" y="1568"/>
                    <a:pt x="10041" y="772"/>
                    <a:pt x="9910" y="1"/>
                  </a:cubicBez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15" name="Google Shape;1246;p62"/>
            <p:cNvSpPr/>
            <p:nvPr/>
          </p:nvSpPr>
          <p:spPr>
            <a:xfrm>
              <a:off x="2104712" y="3641024"/>
              <a:ext cx="586972" cy="721658"/>
            </a:xfrm>
            <a:custGeom>
              <a:avLst/>
              <a:gdLst/>
              <a:ahLst/>
              <a:cxnLst/>
              <a:rect l="l" t="t" r="r" b="b"/>
              <a:pathLst>
                <a:path w="10041" h="12345" extrusionOk="0">
                  <a:moveTo>
                    <a:pt x="6961" y="1"/>
                  </a:moveTo>
                  <a:cubicBezTo>
                    <a:pt x="6961" y="1"/>
                    <a:pt x="757" y="76"/>
                    <a:pt x="661" y="2521"/>
                  </a:cubicBezTo>
                  <a:cubicBezTo>
                    <a:pt x="520" y="6039"/>
                    <a:pt x="0" y="11881"/>
                    <a:pt x="0" y="11881"/>
                  </a:cubicBezTo>
                  <a:lnTo>
                    <a:pt x="1049" y="12345"/>
                  </a:lnTo>
                  <a:cubicBezTo>
                    <a:pt x="1049" y="12345"/>
                    <a:pt x="2884" y="6483"/>
                    <a:pt x="2949" y="3741"/>
                  </a:cubicBezTo>
                  <a:cubicBezTo>
                    <a:pt x="4698" y="3307"/>
                    <a:pt x="9184" y="3741"/>
                    <a:pt x="9713" y="2309"/>
                  </a:cubicBezTo>
                  <a:cubicBezTo>
                    <a:pt x="9970" y="1568"/>
                    <a:pt x="10041" y="772"/>
                    <a:pt x="9910" y="1"/>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16" name="Google Shape;1247;p62"/>
            <p:cNvSpPr/>
            <p:nvPr/>
          </p:nvSpPr>
          <p:spPr>
            <a:xfrm>
              <a:off x="2588798" y="3264500"/>
              <a:ext cx="58" cy="351"/>
            </a:xfrm>
            <a:custGeom>
              <a:avLst/>
              <a:gdLst/>
              <a:ahLst/>
              <a:cxnLst/>
              <a:rect l="l" t="t" r="r" b="b"/>
              <a:pathLst>
                <a:path w="1" h="6" extrusionOk="0">
                  <a:moveTo>
                    <a:pt x="1" y="5"/>
                  </a:moveTo>
                  <a:lnTo>
                    <a:pt x="1" y="0"/>
                  </a:lnTo>
                  <a:cubicBezTo>
                    <a:pt x="1" y="0"/>
                    <a:pt x="1" y="0"/>
                    <a:pt x="1" y="0"/>
                  </a:cubicBezTo>
                  <a:cubicBezTo>
                    <a:pt x="1" y="5"/>
                    <a:pt x="1" y="5"/>
                    <a:pt x="1" y="5"/>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17" name="Google Shape;1248;p62"/>
            <p:cNvSpPr/>
            <p:nvPr/>
          </p:nvSpPr>
          <p:spPr>
            <a:xfrm>
              <a:off x="2210461" y="3213408"/>
              <a:ext cx="383715" cy="347413"/>
            </a:xfrm>
            <a:custGeom>
              <a:avLst/>
              <a:gdLst/>
              <a:ahLst/>
              <a:cxnLst/>
              <a:rect l="l" t="t" r="r" b="b"/>
              <a:pathLst>
                <a:path w="6564" h="5943" extrusionOk="0">
                  <a:moveTo>
                    <a:pt x="5778" y="1"/>
                  </a:moveTo>
                  <a:cubicBezTo>
                    <a:pt x="5466" y="1"/>
                    <a:pt x="5181" y="208"/>
                    <a:pt x="5097" y="526"/>
                  </a:cubicBezTo>
                  <a:lnTo>
                    <a:pt x="5097" y="541"/>
                  </a:lnTo>
                  <a:cubicBezTo>
                    <a:pt x="4986" y="914"/>
                    <a:pt x="4870" y="1313"/>
                    <a:pt x="4744" y="1701"/>
                  </a:cubicBezTo>
                  <a:cubicBezTo>
                    <a:pt x="4623" y="2094"/>
                    <a:pt x="4487" y="2477"/>
                    <a:pt x="4346" y="2850"/>
                  </a:cubicBezTo>
                  <a:cubicBezTo>
                    <a:pt x="4205" y="3218"/>
                    <a:pt x="4043" y="3581"/>
                    <a:pt x="3867" y="3929"/>
                  </a:cubicBezTo>
                  <a:cubicBezTo>
                    <a:pt x="3781" y="4095"/>
                    <a:pt x="3685" y="4251"/>
                    <a:pt x="3585" y="4407"/>
                  </a:cubicBezTo>
                  <a:cubicBezTo>
                    <a:pt x="3529" y="4493"/>
                    <a:pt x="3469" y="4579"/>
                    <a:pt x="3398" y="4654"/>
                  </a:cubicBezTo>
                  <a:cubicBezTo>
                    <a:pt x="3277" y="4624"/>
                    <a:pt x="3156" y="4584"/>
                    <a:pt x="3040" y="4538"/>
                  </a:cubicBezTo>
                  <a:cubicBezTo>
                    <a:pt x="2778" y="4428"/>
                    <a:pt x="2501" y="4292"/>
                    <a:pt x="2229" y="4150"/>
                  </a:cubicBezTo>
                  <a:cubicBezTo>
                    <a:pt x="1952" y="4009"/>
                    <a:pt x="1674" y="3853"/>
                    <a:pt x="1397" y="3702"/>
                  </a:cubicBezTo>
                  <a:cubicBezTo>
                    <a:pt x="1120" y="3551"/>
                    <a:pt x="843" y="3389"/>
                    <a:pt x="565" y="3238"/>
                  </a:cubicBezTo>
                  <a:lnTo>
                    <a:pt x="560" y="3238"/>
                  </a:lnTo>
                  <a:cubicBezTo>
                    <a:pt x="506" y="3209"/>
                    <a:pt x="448" y="3195"/>
                    <a:pt x="390" y="3195"/>
                  </a:cubicBezTo>
                  <a:cubicBezTo>
                    <a:pt x="297" y="3195"/>
                    <a:pt x="206" y="3232"/>
                    <a:pt x="137" y="3304"/>
                  </a:cubicBezTo>
                  <a:cubicBezTo>
                    <a:pt x="1" y="3445"/>
                    <a:pt x="1" y="3672"/>
                    <a:pt x="142" y="3808"/>
                  </a:cubicBezTo>
                  <a:cubicBezTo>
                    <a:pt x="384" y="4034"/>
                    <a:pt x="626" y="4251"/>
                    <a:pt x="883" y="4463"/>
                  </a:cubicBezTo>
                  <a:cubicBezTo>
                    <a:pt x="1135" y="4670"/>
                    <a:pt x="1397" y="4871"/>
                    <a:pt x="1664" y="5068"/>
                  </a:cubicBezTo>
                  <a:cubicBezTo>
                    <a:pt x="1941" y="5264"/>
                    <a:pt x="2234" y="5451"/>
                    <a:pt x="2531" y="5617"/>
                  </a:cubicBezTo>
                  <a:cubicBezTo>
                    <a:pt x="2698" y="5708"/>
                    <a:pt x="2874" y="5783"/>
                    <a:pt x="3050" y="5849"/>
                  </a:cubicBezTo>
                  <a:cubicBezTo>
                    <a:pt x="3166" y="5889"/>
                    <a:pt x="3287" y="5920"/>
                    <a:pt x="3408" y="5935"/>
                  </a:cubicBezTo>
                  <a:cubicBezTo>
                    <a:pt x="3451" y="5940"/>
                    <a:pt x="3495" y="5942"/>
                    <a:pt x="3539" y="5942"/>
                  </a:cubicBezTo>
                  <a:cubicBezTo>
                    <a:pt x="3583" y="5942"/>
                    <a:pt x="3627" y="5940"/>
                    <a:pt x="3670" y="5935"/>
                  </a:cubicBezTo>
                  <a:cubicBezTo>
                    <a:pt x="3811" y="5920"/>
                    <a:pt x="3948" y="5869"/>
                    <a:pt x="4063" y="5794"/>
                  </a:cubicBezTo>
                  <a:lnTo>
                    <a:pt x="4099" y="5768"/>
                  </a:lnTo>
                  <a:lnTo>
                    <a:pt x="4119" y="5753"/>
                  </a:lnTo>
                  <a:cubicBezTo>
                    <a:pt x="4321" y="5582"/>
                    <a:pt x="4502" y="5390"/>
                    <a:pt x="4658" y="5179"/>
                  </a:cubicBezTo>
                  <a:cubicBezTo>
                    <a:pt x="4804" y="4992"/>
                    <a:pt x="4935" y="4791"/>
                    <a:pt x="5051" y="4584"/>
                  </a:cubicBezTo>
                  <a:cubicBezTo>
                    <a:pt x="5278" y="4196"/>
                    <a:pt x="5480" y="3793"/>
                    <a:pt x="5651" y="3374"/>
                  </a:cubicBezTo>
                  <a:cubicBezTo>
                    <a:pt x="5823" y="2966"/>
                    <a:pt x="5974" y="2558"/>
                    <a:pt x="6110" y="2144"/>
                  </a:cubicBezTo>
                  <a:cubicBezTo>
                    <a:pt x="6180" y="1933"/>
                    <a:pt x="6241" y="1731"/>
                    <a:pt x="6301" y="1519"/>
                  </a:cubicBezTo>
                  <a:cubicBezTo>
                    <a:pt x="6367" y="1308"/>
                    <a:pt x="6422" y="1101"/>
                    <a:pt x="6473" y="874"/>
                  </a:cubicBezTo>
                  <a:cubicBezTo>
                    <a:pt x="6564" y="501"/>
                    <a:pt x="6342" y="128"/>
                    <a:pt x="5969" y="27"/>
                  </a:cubicBezTo>
                  <a:cubicBezTo>
                    <a:pt x="5905" y="9"/>
                    <a:pt x="5841" y="1"/>
                    <a:pt x="5778" y="1"/>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18" name="Google Shape;1249;p62"/>
            <p:cNvSpPr/>
            <p:nvPr/>
          </p:nvSpPr>
          <p:spPr>
            <a:xfrm>
              <a:off x="1990720" y="4319889"/>
              <a:ext cx="178295" cy="99845"/>
            </a:xfrm>
            <a:custGeom>
              <a:avLst/>
              <a:gdLst/>
              <a:ahLst/>
              <a:cxnLst/>
              <a:rect l="l" t="t" r="r" b="b"/>
              <a:pathLst>
                <a:path w="3050" h="1708" extrusionOk="0">
                  <a:moveTo>
                    <a:pt x="315" y="1"/>
                  </a:moveTo>
                  <a:cubicBezTo>
                    <a:pt x="165" y="1"/>
                    <a:pt x="1" y="276"/>
                    <a:pt x="287" y="485"/>
                  </a:cubicBezTo>
                  <a:cubicBezTo>
                    <a:pt x="705" y="767"/>
                    <a:pt x="1144" y="1019"/>
                    <a:pt x="1593" y="1246"/>
                  </a:cubicBezTo>
                  <a:cubicBezTo>
                    <a:pt x="2021" y="1437"/>
                    <a:pt x="2172" y="1533"/>
                    <a:pt x="2510" y="1694"/>
                  </a:cubicBezTo>
                  <a:cubicBezTo>
                    <a:pt x="2532" y="1704"/>
                    <a:pt x="2555" y="1708"/>
                    <a:pt x="2578" y="1708"/>
                  </a:cubicBezTo>
                  <a:cubicBezTo>
                    <a:pt x="2642" y="1708"/>
                    <a:pt x="2702" y="1672"/>
                    <a:pt x="2732" y="1609"/>
                  </a:cubicBezTo>
                  <a:lnTo>
                    <a:pt x="3034" y="817"/>
                  </a:lnTo>
                  <a:cubicBezTo>
                    <a:pt x="3049" y="787"/>
                    <a:pt x="3034" y="747"/>
                    <a:pt x="2999" y="732"/>
                  </a:cubicBezTo>
                  <a:lnTo>
                    <a:pt x="2026" y="288"/>
                  </a:lnTo>
                  <a:cubicBezTo>
                    <a:pt x="1995" y="272"/>
                    <a:pt x="1957" y="265"/>
                    <a:pt x="1920" y="265"/>
                  </a:cubicBezTo>
                  <a:cubicBezTo>
                    <a:pt x="1898" y="265"/>
                    <a:pt x="1875" y="267"/>
                    <a:pt x="1855" y="273"/>
                  </a:cubicBezTo>
                  <a:cubicBezTo>
                    <a:pt x="1758" y="295"/>
                    <a:pt x="1651" y="309"/>
                    <a:pt x="1529" y="309"/>
                  </a:cubicBezTo>
                  <a:cubicBezTo>
                    <a:pt x="1237" y="309"/>
                    <a:pt x="864" y="231"/>
                    <a:pt x="363" y="11"/>
                  </a:cubicBezTo>
                  <a:cubicBezTo>
                    <a:pt x="347" y="4"/>
                    <a:pt x="331" y="1"/>
                    <a:pt x="315" y="1"/>
                  </a:cubicBezTo>
                  <a:close/>
                </a:path>
              </a:pathLst>
            </a:custGeom>
            <a:solidFill>
              <a:schemeClr val="accent2"/>
            </a:solidFill>
            <a:ln>
              <a:noFill/>
            </a:ln>
          </p:spPr>
          <p:txBody>
            <a:bodyPr spcFirstLastPara="1" wrap="square" lIns="91425" tIns="91425" rIns="91425" bIns="91425" anchor="ctr" anchorCtr="0">
              <a:noAutofit/>
            </a:bodyPr>
            <a:lstStyle/>
            <a:p>
              <a:endParaRPr dirty="0"/>
            </a:p>
          </p:txBody>
        </p:sp>
        <p:sp>
          <p:nvSpPr>
            <p:cNvPr id="19" name="Google Shape;1250;p62"/>
            <p:cNvSpPr/>
            <p:nvPr/>
          </p:nvSpPr>
          <p:spPr>
            <a:xfrm>
              <a:off x="2335735" y="4366129"/>
              <a:ext cx="182154" cy="68746"/>
            </a:xfrm>
            <a:custGeom>
              <a:avLst/>
              <a:gdLst/>
              <a:ahLst/>
              <a:cxnLst/>
              <a:rect l="l" t="t" r="r" b="b"/>
              <a:pathLst>
                <a:path w="3116" h="1176" extrusionOk="0">
                  <a:moveTo>
                    <a:pt x="2988" y="1"/>
                  </a:moveTo>
                  <a:cubicBezTo>
                    <a:pt x="2985" y="1"/>
                    <a:pt x="2982" y="1"/>
                    <a:pt x="2979" y="1"/>
                  </a:cubicBezTo>
                  <a:lnTo>
                    <a:pt x="1815" y="1"/>
                  </a:lnTo>
                  <a:cubicBezTo>
                    <a:pt x="1749" y="1"/>
                    <a:pt x="1689" y="26"/>
                    <a:pt x="1638" y="67"/>
                  </a:cubicBezTo>
                  <a:cubicBezTo>
                    <a:pt x="1346" y="294"/>
                    <a:pt x="1023" y="535"/>
                    <a:pt x="197" y="712"/>
                  </a:cubicBezTo>
                  <a:cubicBezTo>
                    <a:pt x="10" y="747"/>
                    <a:pt x="0" y="1176"/>
                    <a:pt x="434" y="1176"/>
                  </a:cubicBezTo>
                  <a:cubicBezTo>
                    <a:pt x="872" y="1176"/>
                    <a:pt x="1507" y="1145"/>
                    <a:pt x="1820" y="1145"/>
                  </a:cubicBezTo>
                  <a:cubicBezTo>
                    <a:pt x="2334" y="1145"/>
                    <a:pt x="2525" y="1171"/>
                    <a:pt x="2934" y="1176"/>
                  </a:cubicBezTo>
                  <a:cubicBezTo>
                    <a:pt x="3034" y="1176"/>
                    <a:pt x="3115" y="1090"/>
                    <a:pt x="3115" y="989"/>
                  </a:cubicBezTo>
                  <a:lnTo>
                    <a:pt x="3055" y="72"/>
                  </a:lnTo>
                  <a:cubicBezTo>
                    <a:pt x="3055" y="72"/>
                    <a:pt x="3055" y="67"/>
                    <a:pt x="3055" y="67"/>
                  </a:cubicBezTo>
                  <a:cubicBezTo>
                    <a:pt x="3055" y="29"/>
                    <a:pt x="3024" y="1"/>
                    <a:pt x="2988" y="1"/>
                  </a:cubicBezTo>
                  <a:close/>
                </a:path>
              </a:pathLst>
            </a:custGeom>
            <a:solidFill>
              <a:schemeClr val="accent2"/>
            </a:solidFill>
            <a:ln>
              <a:noFill/>
            </a:ln>
          </p:spPr>
          <p:txBody>
            <a:bodyPr spcFirstLastPara="1" wrap="square" lIns="91425" tIns="91425" rIns="91425" bIns="91425" anchor="ctr" anchorCtr="0">
              <a:noAutofit/>
            </a:bodyPr>
            <a:lstStyle/>
            <a:p>
              <a:endParaRPr dirty="0"/>
            </a:p>
          </p:txBody>
        </p:sp>
        <p:sp>
          <p:nvSpPr>
            <p:cNvPr id="20" name="Google Shape;1251;p62"/>
            <p:cNvSpPr/>
            <p:nvPr/>
          </p:nvSpPr>
          <p:spPr>
            <a:xfrm>
              <a:off x="2280318" y="3640731"/>
              <a:ext cx="508931" cy="725516"/>
            </a:xfrm>
            <a:custGeom>
              <a:avLst/>
              <a:gdLst/>
              <a:ahLst/>
              <a:cxnLst/>
              <a:rect l="l" t="t" r="r" b="b"/>
              <a:pathLst>
                <a:path w="8706" h="12411" extrusionOk="0">
                  <a:moveTo>
                    <a:pt x="8579" y="1"/>
                  </a:moveTo>
                  <a:lnTo>
                    <a:pt x="5631" y="6"/>
                  </a:lnTo>
                  <a:cubicBezTo>
                    <a:pt x="5631" y="6"/>
                    <a:pt x="1" y="480"/>
                    <a:pt x="142" y="2924"/>
                  </a:cubicBezTo>
                  <a:cubicBezTo>
                    <a:pt x="293" y="5601"/>
                    <a:pt x="2763" y="12410"/>
                    <a:pt x="2763" y="12410"/>
                  </a:cubicBezTo>
                  <a:lnTo>
                    <a:pt x="3902" y="12410"/>
                  </a:lnTo>
                  <a:cubicBezTo>
                    <a:pt x="3902" y="12410"/>
                    <a:pt x="2929" y="6175"/>
                    <a:pt x="2586" y="3448"/>
                  </a:cubicBezTo>
                  <a:cubicBezTo>
                    <a:pt x="3052" y="3448"/>
                    <a:pt x="3699" y="3474"/>
                    <a:pt x="4392" y="3474"/>
                  </a:cubicBezTo>
                  <a:cubicBezTo>
                    <a:pt x="6063" y="3474"/>
                    <a:pt x="8009" y="3326"/>
                    <a:pt x="8383" y="2314"/>
                  </a:cubicBezTo>
                  <a:cubicBezTo>
                    <a:pt x="8640" y="1573"/>
                    <a:pt x="8705" y="777"/>
                    <a:pt x="8579" y="1"/>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21" name="Google Shape;1252;p62"/>
            <p:cNvSpPr/>
            <p:nvPr/>
          </p:nvSpPr>
          <p:spPr>
            <a:xfrm>
              <a:off x="2486263" y="3195754"/>
              <a:ext cx="340106" cy="447726"/>
            </a:xfrm>
            <a:custGeom>
              <a:avLst/>
              <a:gdLst/>
              <a:ahLst/>
              <a:cxnLst/>
              <a:rect l="l" t="t" r="r" b="b"/>
              <a:pathLst>
                <a:path w="5818" h="7659" extrusionOk="0">
                  <a:moveTo>
                    <a:pt x="3219" y="0"/>
                  </a:moveTo>
                  <a:cubicBezTo>
                    <a:pt x="2554" y="0"/>
                    <a:pt x="1888" y="39"/>
                    <a:pt x="1226" y="118"/>
                  </a:cubicBezTo>
                  <a:cubicBezTo>
                    <a:pt x="797" y="178"/>
                    <a:pt x="454" y="511"/>
                    <a:pt x="384" y="939"/>
                  </a:cubicBezTo>
                  <a:cubicBezTo>
                    <a:pt x="217" y="1988"/>
                    <a:pt x="1" y="4246"/>
                    <a:pt x="439" y="7658"/>
                  </a:cubicBezTo>
                  <a:lnTo>
                    <a:pt x="5056" y="7618"/>
                  </a:lnTo>
                  <a:cubicBezTo>
                    <a:pt x="5026" y="5254"/>
                    <a:pt x="5399" y="3031"/>
                    <a:pt x="5762" y="864"/>
                  </a:cubicBezTo>
                  <a:cubicBezTo>
                    <a:pt x="5817" y="511"/>
                    <a:pt x="5580" y="178"/>
                    <a:pt x="5233" y="123"/>
                  </a:cubicBezTo>
                  <a:cubicBezTo>
                    <a:pt x="5223" y="123"/>
                    <a:pt x="5218" y="118"/>
                    <a:pt x="5212" y="118"/>
                  </a:cubicBezTo>
                  <a:cubicBezTo>
                    <a:pt x="4550" y="39"/>
                    <a:pt x="3884" y="0"/>
                    <a:pt x="3219" y="0"/>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22" name="Google Shape;1253;p62"/>
            <p:cNvSpPr/>
            <p:nvPr/>
          </p:nvSpPr>
          <p:spPr>
            <a:xfrm>
              <a:off x="2639480" y="3202710"/>
              <a:ext cx="246691" cy="342912"/>
            </a:xfrm>
            <a:custGeom>
              <a:avLst/>
              <a:gdLst/>
              <a:ahLst/>
              <a:cxnLst/>
              <a:rect l="l" t="t" r="r" b="b"/>
              <a:pathLst>
                <a:path w="4220" h="5866" extrusionOk="0">
                  <a:moveTo>
                    <a:pt x="3307" y="4606"/>
                  </a:moveTo>
                  <a:cubicBezTo>
                    <a:pt x="3311" y="4609"/>
                    <a:pt x="3299" y="4613"/>
                    <a:pt x="3280" y="4613"/>
                  </a:cubicBezTo>
                  <a:cubicBezTo>
                    <a:pt x="3272" y="4613"/>
                    <a:pt x="3262" y="4612"/>
                    <a:pt x="3252" y="4611"/>
                  </a:cubicBezTo>
                  <a:cubicBezTo>
                    <a:pt x="3267" y="4606"/>
                    <a:pt x="3287" y="4606"/>
                    <a:pt x="3307" y="4606"/>
                  </a:cubicBezTo>
                  <a:close/>
                  <a:moveTo>
                    <a:pt x="2510" y="1"/>
                  </a:moveTo>
                  <a:cubicBezTo>
                    <a:pt x="2433" y="1"/>
                    <a:pt x="2355" y="13"/>
                    <a:pt x="2279" y="39"/>
                  </a:cubicBezTo>
                  <a:cubicBezTo>
                    <a:pt x="1911" y="170"/>
                    <a:pt x="1709" y="573"/>
                    <a:pt x="1840" y="946"/>
                  </a:cubicBezTo>
                  <a:lnTo>
                    <a:pt x="1840" y="951"/>
                  </a:lnTo>
                  <a:cubicBezTo>
                    <a:pt x="2057" y="1561"/>
                    <a:pt x="2274" y="2196"/>
                    <a:pt x="2455" y="2821"/>
                  </a:cubicBezTo>
                  <a:cubicBezTo>
                    <a:pt x="2632" y="3376"/>
                    <a:pt x="2768" y="3940"/>
                    <a:pt x="2864" y="4515"/>
                  </a:cubicBezTo>
                  <a:cubicBezTo>
                    <a:pt x="2849" y="4510"/>
                    <a:pt x="2833" y="4505"/>
                    <a:pt x="2813" y="4495"/>
                  </a:cubicBezTo>
                  <a:cubicBezTo>
                    <a:pt x="2667" y="4449"/>
                    <a:pt x="2521" y="4389"/>
                    <a:pt x="2375" y="4328"/>
                  </a:cubicBezTo>
                  <a:cubicBezTo>
                    <a:pt x="1775" y="4086"/>
                    <a:pt x="1165" y="3789"/>
                    <a:pt x="565" y="3502"/>
                  </a:cubicBezTo>
                  <a:lnTo>
                    <a:pt x="555" y="3502"/>
                  </a:lnTo>
                  <a:cubicBezTo>
                    <a:pt x="507" y="3478"/>
                    <a:pt x="455" y="3467"/>
                    <a:pt x="403" y="3467"/>
                  </a:cubicBezTo>
                  <a:cubicBezTo>
                    <a:pt x="298" y="3467"/>
                    <a:pt x="194" y="3513"/>
                    <a:pt x="127" y="3597"/>
                  </a:cubicBezTo>
                  <a:cubicBezTo>
                    <a:pt x="1" y="3749"/>
                    <a:pt x="21" y="3970"/>
                    <a:pt x="172" y="4096"/>
                  </a:cubicBezTo>
                  <a:cubicBezTo>
                    <a:pt x="706" y="4550"/>
                    <a:pt x="1281" y="4958"/>
                    <a:pt x="1881" y="5316"/>
                  </a:cubicBezTo>
                  <a:cubicBezTo>
                    <a:pt x="2037" y="5407"/>
                    <a:pt x="2193" y="5498"/>
                    <a:pt x="2365" y="5578"/>
                  </a:cubicBezTo>
                  <a:cubicBezTo>
                    <a:pt x="2546" y="5669"/>
                    <a:pt x="2733" y="5745"/>
                    <a:pt x="2929" y="5800"/>
                  </a:cubicBezTo>
                  <a:cubicBezTo>
                    <a:pt x="3060" y="5840"/>
                    <a:pt x="3196" y="5861"/>
                    <a:pt x="3332" y="5866"/>
                  </a:cubicBezTo>
                  <a:cubicBezTo>
                    <a:pt x="3453" y="5866"/>
                    <a:pt x="3569" y="5846"/>
                    <a:pt x="3675" y="5805"/>
                  </a:cubicBezTo>
                  <a:cubicBezTo>
                    <a:pt x="3715" y="5790"/>
                    <a:pt x="3756" y="5775"/>
                    <a:pt x="3791" y="5755"/>
                  </a:cubicBezTo>
                  <a:cubicBezTo>
                    <a:pt x="3831" y="5730"/>
                    <a:pt x="3872" y="5704"/>
                    <a:pt x="3907" y="5679"/>
                  </a:cubicBezTo>
                  <a:cubicBezTo>
                    <a:pt x="3988" y="5614"/>
                    <a:pt x="4053" y="5538"/>
                    <a:pt x="4104" y="5452"/>
                  </a:cubicBezTo>
                  <a:cubicBezTo>
                    <a:pt x="4179" y="5316"/>
                    <a:pt x="4220" y="5170"/>
                    <a:pt x="4220" y="5014"/>
                  </a:cubicBezTo>
                  <a:lnTo>
                    <a:pt x="4220" y="4868"/>
                  </a:lnTo>
                  <a:cubicBezTo>
                    <a:pt x="4220" y="4767"/>
                    <a:pt x="4214" y="4671"/>
                    <a:pt x="4209" y="4575"/>
                  </a:cubicBezTo>
                  <a:cubicBezTo>
                    <a:pt x="4184" y="4207"/>
                    <a:pt x="4139" y="3844"/>
                    <a:pt x="4068" y="3487"/>
                  </a:cubicBezTo>
                  <a:cubicBezTo>
                    <a:pt x="4008" y="3134"/>
                    <a:pt x="3927" y="2786"/>
                    <a:pt x="3836" y="2448"/>
                  </a:cubicBezTo>
                  <a:cubicBezTo>
                    <a:pt x="3746" y="2111"/>
                    <a:pt x="3650" y="1778"/>
                    <a:pt x="3539" y="1440"/>
                  </a:cubicBezTo>
                  <a:cubicBezTo>
                    <a:pt x="3423" y="1108"/>
                    <a:pt x="3317" y="785"/>
                    <a:pt x="3181" y="452"/>
                  </a:cubicBezTo>
                  <a:lnTo>
                    <a:pt x="3171" y="437"/>
                  </a:lnTo>
                  <a:cubicBezTo>
                    <a:pt x="3056" y="168"/>
                    <a:pt x="2791" y="1"/>
                    <a:pt x="2510" y="1"/>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23" name="Google Shape;1254;p62"/>
            <p:cNvSpPr/>
            <p:nvPr/>
          </p:nvSpPr>
          <p:spPr>
            <a:xfrm>
              <a:off x="2558400" y="2943744"/>
              <a:ext cx="81431" cy="81840"/>
            </a:xfrm>
            <a:custGeom>
              <a:avLst/>
              <a:gdLst/>
              <a:ahLst/>
              <a:cxnLst/>
              <a:rect l="l" t="t" r="r" b="b"/>
              <a:pathLst>
                <a:path w="1393" h="1400" extrusionOk="0">
                  <a:moveTo>
                    <a:pt x="818" y="1"/>
                  </a:moveTo>
                  <a:cubicBezTo>
                    <a:pt x="749" y="1"/>
                    <a:pt x="673" y="26"/>
                    <a:pt x="591" y="84"/>
                  </a:cubicBezTo>
                  <a:cubicBezTo>
                    <a:pt x="0" y="505"/>
                    <a:pt x="184" y="1399"/>
                    <a:pt x="616" y="1399"/>
                  </a:cubicBezTo>
                  <a:cubicBezTo>
                    <a:pt x="696" y="1399"/>
                    <a:pt x="785" y="1369"/>
                    <a:pt x="879" y="1299"/>
                  </a:cubicBezTo>
                  <a:cubicBezTo>
                    <a:pt x="1393" y="918"/>
                    <a:pt x="1233" y="1"/>
                    <a:pt x="818" y="1"/>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24" name="Google Shape;1255;p62"/>
            <p:cNvSpPr/>
            <p:nvPr/>
          </p:nvSpPr>
          <p:spPr>
            <a:xfrm>
              <a:off x="2568513" y="2922933"/>
              <a:ext cx="165318" cy="321282"/>
            </a:xfrm>
            <a:custGeom>
              <a:avLst/>
              <a:gdLst/>
              <a:ahLst/>
              <a:cxnLst/>
              <a:rect l="l" t="t" r="r" b="b"/>
              <a:pathLst>
                <a:path w="2828" h="5496" extrusionOk="0">
                  <a:moveTo>
                    <a:pt x="1615" y="0"/>
                  </a:moveTo>
                  <a:cubicBezTo>
                    <a:pt x="1501" y="0"/>
                    <a:pt x="1385" y="17"/>
                    <a:pt x="1270" y="52"/>
                  </a:cubicBezTo>
                  <a:cubicBezTo>
                    <a:pt x="333" y="304"/>
                    <a:pt x="0" y="1624"/>
                    <a:pt x="71" y="2456"/>
                  </a:cubicBezTo>
                  <a:cubicBezTo>
                    <a:pt x="86" y="2693"/>
                    <a:pt x="176" y="2925"/>
                    <a:pt x="323" y="3111"/>
                  </a:cubicBezTo>
                  <a:cubicBezTo>
                    <a:pt x="554" y="3404"/>
                    <a:pt x="892" y="3560"/>
                    <a:pt x="1235" y="3565"/>
                  </a:cubicBezTo>
                  <a:cubicBezTo>
                    <a:pt x="1255" y="3656"/>
                    <a:pt x="1270" y="3751"/>
                    <a:pt x="1280" y="3847"/>
                  </a:cubicBezTo>
                  <a:cubicBezTo>
                    <a:pt x="1316" y="4215"/>
                    <a:pt x="1235" y="4553"/>
                    <a:pt x="791" y="4724"/>
                  </a:cubicBezTo>
                  <a:cubicBezTo>
                    <a:pt x="620" y="4780"/>
                    <a:pt x="484" y="4916"/>
                    <a:pt x="423" y="5082"/>
                  </a:cubicBezTo>
                  <a:cubicBezTo>
                    <a:pt x="363" y="5279"/>
                    <a:pt x="433" y="5495"/>
                    <a:pt x="1043" y="5495"/>
                  </a:cubicBezTo>
                  <a:cubicBezTo>
                    <a:pt x="1946" y="5495"/>
                    <a:pt x="2414" y="5097"/>
                    <a:pt x="2591" y="4901"/>
                  </a:cubicBezTo>
                  <a:cubicBezTo>
                    <a:pt x="2641" y="4845"/>
                    <a:pt x="2641" y="4759"/>
                    <a:pt x="2601" y="4699"/>
                  </a:cubicBezTo>
                  <a:cubicBezTo>
                    <a:pt x="2253" y="4205"/>
                    <a:pt x="2399" y="3121"/>
                    <a:pt x="2540" y="2486"/>
                  </a:cubicBezTo>
                  <a:cubicBezTo>
                    <a:pt x="2631" y="2209"/>
                    <a:pt x="2692" y="1881"/>
                    <a:pt x="2782" y="1478"/>
                  </a:cubicBezTo>
                  <a:cubicBezTo>
                    <a:pt x="2828" y="1271"/>
                    <a:pt x="2823" y="1060"/>
                    <a:pt x="2762" y="858"/>
                  </a:cubicBezTo>
                  <a:cubicBezTo>
                    <a:pt x="2605" y="338"/>
                    <a:pt x="2131" y="0"/>
                    <a:pt x="1615" y="0"/>
                  </a:cubicBezTo>
                  <a:close/>
                </a:path>
              </a:pathLst>
            </a:custGeom>
            <a:solidFill>
              <a:srgbClr val="F8C1BD"/>
            </a:solidFill>
            <a:ln>
              <a:noFill/>
            </a:ln>
          </p:spPr>
          <p:txBody>
            <a:bodyPr spcFirstLastPara="1" wrap="square" lIns="91425" tIns="91425" rIns="91425" bIns="91425" anchor="ctr" anchorCtr="0">
              <a:noAutofit/>
            </a:bodyPr>
            <a:lstStyle/>
            <a:p>
              <a:endParaRPr dirty="0"/>
            </a:p>
          </p:txBody>
        </p:sp>
        <p:sp>
          <p:nvSpPr>
            <p:cNvPr id="25" name="Google Shape;1256;p62"/>
            <p:cNvSpPr/>
            <p:nvPr/>
          </p:nvSpPr>
          <p:spPr>
            <a:xfrm>
              <a:off x="2554717" y="2873946"/>
              <a:ext cx="246866" cy="181686"/>
            </a:xfrm>
            <a:custGeom>
              <a:avLst/>
              <a:gdLst/>
              <a:ahLst/>
              <a:cxnLst/>
              <a:rect l="l" t="t" r="r" b="b"/>
              <a:pathLst>
                <a:path w="4223" h="3108" extrusionOk="0">
                  <a:moveTo>
                    <a:pt x="1760" y="1"/>
                  </a:moveTo>
                  <a:cubicBezTo>
                    <a:pt x="1338" y="1"/>
                    <a:pt x="1380" y="497"/>
                    <a:pt x="1380" y="497"/>
                  </a:cubicBezTo>
                  <a:cubicBezTo>
                    <a:pt x="1380" y="497"/>
                    <a:pt x="1294" y="194"/>
                    <a:pt x="1022" y="174"/>
                  </a:cubicBezTo>
                  <a:cubicBezTo>
                    <a:pt x="1006" y="173"/>
                    <a:pt x="990" y="172"/>
                    <a:pt x="974" y="172"/>
                  </a:cubicBezTo>
                  <a:cubicBezTo>
                    <a:pt x="637" y="172"/>
                    <a:pt x="560" y="480"/>
                    <a:pt x="811" y="769"/>
                  </a:cubicBezTo>
                  <a:cubicBezTo>
                    <a:pt x="765" y="729"/>
                    <a:pt x="696" y="710"/>
                    <a:pt x="621" y="710"/>
                  </a:cubicBezTo>
                  <a:cubicBezTo>
                    <a:pt x="351" y="710"/>
                    <a:pt x="0" y="953"/>
                    <a:pt x="382" y="1358"/>
                  </a:cubicBezTo>
                  <a:cubicBezTo>
                    <a:pt x="599" y="1592"/>
                    <a:pt x="1008" y="1638"/>
                    <a:pt x="1430" y="1638"/>
                  </a:cubicBezTo>
                  <a:cubicBezTo>
                    <a:pt x="1700" y="1638"/>
                    <a:pt x="1975" y="1619"/>
                    <a:pt x="2207" y="1619"/>
                  </a:cubicBezTo>
                  <a:cubicBezTo>
                    <a:pt x="2364" y="1619"/>
                    <a:pt x="2501" y="1628"/>
                    <a:pt x="2605" y="1656"/>
                  </a:cubicBezTo>
                  <a:cubicBezTo>
                    <a:pt x="2378" y="1928"/>
                    <a:pt x="2403" y="2850"/>
                    <a:pt x="2928" y="3107"/>
                  </a:cubicBezTo>
                  <a:cubicBezTo>
                    <a:pt x="4132" y="2659"/>
                    <a:pt x="4223" y="1454"/>
                    <a:pt x="3704" y="1308"/>
                  </a:cubicBezTo>
                  <a:cubicBezTo>
                    <a:pt x="3714" y="1298"/>
                    <a:pt x="3719" y="1288"/>
                    <a:pt x="3724" y="1273"/>
                  </a:cubicBezTo>
                  <a:cubicBezTo>
                    <a:pt x="3805" y="1127"/>
                    <a:pt x="3815" y="945"/>
                    <a:pt x="3749" y="789"/>
                  </a:cubicBezTo>
                  <a:cubicBezTo>
                    <a:pt x="3749" y="779"/>
                    <a:pt x="3744" y="769"/>
                    <a:pt x="3739" y="759"/>
                  </a:cubicBezTo>
                  <a:cubicBezTo>
                    <a:pt x="3713" y="720"/>
                    <a:pt x="3670" y="697"/>
                    <a:pt x="3627" y="697"/>
                  </a:cubicBezTo>
                  <a:cubicBezTo>
                    <a:pt x="3603" y="697"/>
                    <a:pt x="3579" y="704"/>
                    <a:pt x="3558" y="718"/>
                  </a:cubicBezTo>
                  <a:cubicBezTo>
                    <a:pt x="3497" y="754"/>
                    <a:pt x="3482" y="834"/>
                    <a:pt x="3517" y="895"/>
                  </a:cubicBezTo>
                  <a:cubicBezTo>
                    <a:pt x="3542" y="965"/>
                    <a:pt x="3542" y="1046"/>
                    <a:pt x="3512" y="1116"/>
                  </a:cubicBezTo>
                  <a:cubicBezTo>
                    <a:pt x="3276" y="663"/>
                    <a:pt x="2863" y="572"/>
                    <a:pt x="2569" y="572"/>
                  </a:cubicBezTo>
                  <a:cubicBezTo>
                    <a:pt x="2374" y="572"/>
                    <a:pt x="2232" y="612"/>
                    <a:pt x="2232" y="612"/>
                  </a:cubicBezTo>
                  <a:cubicBezTo>
                    <a:pt x="2232" y="612"/>
                    <a:pt x="2232" y="38"/>
                    <a:pt x="1804" y="3"/>
                  </a:cubicBezTo>
                  <a:cubicBezTo>
                    <a:pt x="1788" y="1"/>
                    <a:pt x="1774" y="1"/>
                    <a:pt x="1760" y="1"/>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26" name="Google Shape;1257;p62"/>
            <p:cNvSpPr/>
            <p:nvPr/>
          </p:nvSpPr>
          <p:spPr>
            <a:xfrm>
              <a:off x="2692209" y="3026754"/>
              <a:ext cx="56061" cy="48929"/>
            </a:xfrm>
            <a:custGeom>
              <a:avLst/>
              <a:gdLst/>
              <a:ahLst/>
              <a:cxnLst/>
              <a:rect l="l" t="t" r="r" b="b"/>
              <a:pathLst>
                <a:path w="959" h="837" extrusionOk="0">
                  <a:moveTo>
                    <a:pt x="617" y="1"/>
                  </a:moveTo>
                  <a:cubicBezTo>
                    <a:pt x="403" y="1"/>
                    <a:pt x="193" y="236"/>
                    <a:pt x="102" y="423"/>
                  </a:cubicBezTo>
                  <a:cubicBezTo>
                    <a:pt x="0" y="626"/>
                    <a:pt x="55" y="837"/>
                    <a:pt x="258" y="837"/>
                  </a:cubicBezTo>
                  <a:cubicBezTo>
                    <a:pt x="277" y="837"/>
                    <a:pt x="297" y="835"/>
                    <a:pt x="319" y="831"/>
                  </a:cubicBezTo>
                  <a:cubicBezTo>
                    <a:pt x="515" y="796"/>
                    <a:pt x="686" y="685"/>
                    <a:pt x="807" y="529"/>
                  </a:cubicBezTo>
                  <a:cubicBezTo>
                    <a:pt x="959" y="332"/>
                    <a:pt x="918" y="65"/>
                    <a:pt x="686" y="10"/>
                  </a:cubicBezTo>
                  <a:cubicBezTo>
                    <a:pt x="663" y="4"/>
                    <a:pt x="640" y="1"/>
                    <a:pt x="617" y="1"/>
                  </a:cubicBezTo>
                  <a:close/>
                </a:path>
              </a:pathLst>
            </a:custGeom>
            <a:solidFill>
              <a:srgbClr val="F8C1BD"/>
            </a:solidFill>
            <a:ln>
              <a:noFill/>
            </a:ln>
          </p:spPr>
          <p:txBody>
            <a:bodyPr spcFirstLastPara="1" wrap="square" lIns="91425" tIns="91425" rIns="91425" bIns="91425" anchor="ctr" anchorCtr="0">
              <a:noAutofit/>
            </a:bodyPr>
            <a:lstStyle/>
            <a:p>
              <a:endParaRPr dirty="0"/>
            </a:p>
          </p:txBody>
        </p:sp>
        <p:sp>
          <p:nvSpPr>
            <p:cNvPr id="27" name="Google Shape;1258;p62"/>
            <p:cNvSpPr/>
            <p:nvPr/>
          </p:nvSpPr>
          <p:spPr>
            <a:xfrm>
              <a:off x="2587628" y="3009918"/>
              <a:ext cx="20402" cy="35191"/>
            </a:xfrm>
            <a:custGeom>
              <a:avLst/>
              <a:gdLst/>
              <a:ahLst/>
              <a:cxnLst/>
              <a:rect l="l" t="t" r="r" b="b"/>
              <a:pathLst>
                <a:path w="349" h="602" extrusionOk="0">
                  <a:moveTo>
                    <a:pt x="348" y="0"/>
                  </a:moveTo>
                  <a:cubicBezTo>
                    <a:pt x="253" y="192"/>
                    <a:pt x="137" y="368"/>
                    <a:pt x="1" y="524"/>
                  </a:cubicBezTo>
                  <a:cubicBezTo>
                    <a:pt x="63" y="575"/>
                    <a:pt x="144" y="602"/>
                    <a:pt x="224" y="602"/>
                  </a:cubicBezTo>
                  <a:cubicBezTo>
                    <a:pt x="247" y="602"/>
                    <a:pt x="270" y="600"/>
                    <a:pt x="293" y="595"/>
                  </a:cubicBezTo>
                  <a:lnTo>
                    <a:pt x="348" y="0"/>
                  </a:lnTo>
                  <a:close/>
                </a:path>
              </a:pathLst>
            </a:custGeom>
            <a:solidFill>
              <a:srgbClr val="EE857F"/>
            </a:solidFill>
            <a:ln>
              <a:noFill/>
            </a:ln>
          </p:spPr>
          <p:txBody>
            <a:bodyPr spcFirstLastPara="1" wrap="square" lIns="91425" tIns="91425" rIns="91425" bIns="91425" anchor="ctr" anchorCtr="0">
              <a:noAutofit/>
            </a:bodyPr>
            <a:lstStyle/>
            <a:p>
              <a:endParaRPr dirty="0"/>
            </a:p>
          </p:txBody>
        </p:sp>
        <p:sp>
          <p:nvSpPr>
            <p:cNvPr id="28" name="Google Shape;1259;p62"/>
            <p:cNvSpPr/>
            <p:nvPr/>
          </p:nvSpPr>
          <p:spPr>
            <a:xfrm>
              <a:off x="2573482" y="2975720"/>
              <a:ext cx="89908" cy="91077"/>
            </a:xfrm>
            <a:custGeom>
              <a:avLst/>
              <a:gdLst/>
              <a:ahLst/>
              <a:cxnLst/>
              <a:rect l="l" t="t" r="r" b="b"/>
              <a:pathLst>
                <a:path w="1538" h="1558" extrusionOk="0">
                  <a:moveTo>
                    <a:pt x="321" y="1"/>
                  </a:moveTo>
                  <a:cubicBezTo>
                    <a:pt x="212" y="1"/>
                    <a:pt x="108" y="41"/>
                    <a:pt x="26" y="111"/>
                  </a:cubicBezTo>
                  <a:cubicBezTo>
                    <a:pt x="6" y="127"/>
                    <a:pt x="1" y="157"/>
                    <a:pt x="16" y="172"/>
                  </a:cubicBezTo>
                  <a:cubicBezTo>
                    <a:pt x="26" y="182"/>
                    <a:pt x="31" y="182"/>
                    <a:pt x="41" y="187"/>
                  </a:cubicBezTo>
                  <a:cubicBezTo>
                    <a:pt x="44" y="188"/>
                    <a:pt x="47" y="189"/>
                    <a:pt x="50" y="189"/>
                  </a:cubicBezTo>
                  <a:cubicBezTo>
                    <a:pt x="59" y="189"/>
                    <a:pt x="69" y="184"/>
                    <a:pt x="76" y="177"/>
                  </a:cubicBezTo>
                  <a:cubicBezTo>
                    <a:pt x="142" y="119"/>
                    <a:pt x="226" y="88"/>
                    <a:pt x="311" y="88"/>
                  </a:cubicBezTo>
                  <a:cubicBezTo>
                    <a:pt x="337" y="88"/>
                    <a:pt x="363" y="90"/>
                    <a:pt x="389" y="96"/>
                  </a:cubicBezTo>
                  <a:cubicBezTo>
                    <a:pt x="392" y="97"/>
                    <a:pt x="395" y="97"/>
                    <a:pt x="398" y="97"/>
                  </a:cubicBezTo>
                  <a:cubicBezTo>
                    <a:pt x="419" y="97"/>
                    <a:pt x="435" y="84"/>
                    <a:pt x="444" y="66"/>
                  </a:cubicBezTo>
                  <a:cubicBezTo>
                    <a:pt x="449" y="41"/>
                    <a:pt x="434" y="16"/>
                    <a:pt x="414" y="11"/>
                  </a:cubicBezTo>
                  <a:cubicBezTo>
                    <a:pt x="383" y="4"/>
                    <a:pt x="352" y="1"/>
                    <a:pt x="321" y="1"/>
                  </a:cubicBezTo>
                  <a:close/>
                  <a:moveTo>
                    <a:pt x="1203" y="18"/>
                  </a:moveTo>
                  <a:cubicBezTo>
                    <a:pt x="1187" y="18"/>
                    <a:pt x="1171" y="19"/>
                    <a:pt x="1155" y="21"/>
                  </a:cubicBezTo>
                  <a:cubicBezTo>
                    <a:pt x="1130" y="21"/>
                    <a:pt x="1115" y="46"/>
                    <a:pt x="1120" y="71"/>
                  </a:cubicBezTo>
                  <a:cubicBezTo>
                    <a:pt x="1124" y="89"/>
                    <a:pt x="1141" y="107"/>
                    <a:pt x="1162" y="107"/>
                  </a:cubicBezTo>
                  <a:cubicBezTo>
                    <a:pt x="1165" y="107"/>
                    <a:pt x="1167" y="107"/>
                    <a:pt x="1170" y="106"/>
                  </a:cubicBezTo>
                  <a:cubicBezTo>
                    <a:pt x="1181" y="105"/>
                    <a:pt x="1191" y="105"/>
                    <a:pt x="1202" y="105"/>
                  </a:cubicBezTo>
                  <a:cubicBezTo>
                    <a:pt x="1298" y="105"/>
                    <a:pt x="1394" y="145"/>
                    <a:pt x="1457" y="222"/>
                  </a:cubicBezTo>
                  <a:cubicBezTo>
                    <a:pt x="1465" y="230"/>
                    <a:pt x="1475" y="234"/>
                    <a:pt x="1488" y="234"/>
                  </a:cubicBezTo>
                  <a:cubicBezTo>
                    <a:pt x="1492" y="234"/>
                    <a:pt x="1497" y="234"/>
                    <a:pt x="1503" y="232"/>
                  </a:cubicBezTo>
                  <a:cubicBezTo>
                    <a:pt x="1508" y="232"/>
                    <a:pt x="1513" y="232"/>
                    <a:pt x="1518" y="227"/>
                  </a:cubicBezTo>
                  <a:cubicBezTo>
                    <a:pt x="1538" y="207"/>
                    <a:pt x="1538" y="182"/>
                    <a:pt x="1523" y="162"/>
                  </a:cubicBezTo>
                  <a:lnTo>
                    <a:pt x="1518" y="162"/>
                  </a:lnTo>
                  <a:cubicBezTo>
                    <a:pt x="1442" y="68"/>
                    <a:pt x="1323" y="18"/>
                    <a:pt x="1203" y="18"/>
                  </a:cubicBezTo>
                  <a:close/>
                  <a:moveTo>
                    <a:pt x="262" y="408"/>
                  </a:moveTo>
                  <a:cubicBezTo>
                    <a:pt x="218" y="408"/>
                    <a:pt x="172" y="462"/>
                    <a:pt x="162" y="530"/>
                  </a:cubicBezTo>
                  <a:cubicBezTo>
                    <a:pt x="152" y="605"/>
                    <a:pt x="182" y="661"/>
                    <a:pt x="228" y="676"/>
                  </a:cubicBezTo>
                  <a:cubicBezTo>
                    <a:pt x="232" y="677"/>
                    <a:pt x="235" y="677"/>
                    <a:pt x="239" y="677"/>
                  </a:cubicBezTo>
                  <a:cubicBezTo>
                    <a:pt x="285" y="677"/>
                    <a:pt x="324" y="625"/>
                    <a:pt x="338" y="560"/>
                  </a:cubicBezTo>
                  <a:cubicBezTo>
                    <a:pt x="348" y="484"/>
                    <a:pt x="318" y="414"/>
                    <a:pt x="268" y="409"/>
                  </a:cubicBezTo>
                  <a:cubicBezTo>
                    <a:pt x="266" y="409"/>
                    <a:pt x="264" y="408"/>
                    <a:pt x="262" y="408"/>
                  </a:cubicBezTo>
                  <a:close/>
                  <a:moveTo>
                    <a:pt x="1089" y="518"/>
                  </a:moveTo>
                  <a:cubicBezTo>
                    <a:pt x="1046" y="518"/>
                    <a:pt x="1003" y="571"/>
                    <a:pt x="994" y="636"/>
                  </a:cubicBezTo>
                  <a:cubicBezTo>
                    <a:pt x="984" y="711"/>
                    <a:pt x="1014" y="772"/>
                    <a:pt x="1059" y="782"/>
                  </a:cubicBezTo>
                  <a:cubicBezTo>
                    <a:pt x="1061" y="782"/>
                    <a:pt x="1063" y="782"/>
                    <a:pt x="1066" y="782"/>
                  </a:cubicBezTo>
                  <a:cubicBezTo>
                    <a:pt x="1113" y="782"/>
                    <a:pt x="1155" y="728"/>
                    <a:pt x="1165" y="656"/>
                  </a:cubicBezTo>
                  <a:cubicBezTo>
                    <a:pt x="1175" y="585"/>
                    <a:pt x="1150" y="530"/>
                    <a:pt x="1099" y="520"/>
                  </a:cubicBezTo>
                  <a:cubicBezTo>
                    <a:pt x="1096" y="519"/>
                    <a:pt x="1092" y="518"/>
                    <a:pt x="1089" y="518"/>
                  </a:cubicBezTo>
                  <a:close/>
                  <a:moveTo>
                    <a:pt x="1326" y="1332"/>
                  </a:moveTo>
                  <a:cubicBezTo>
                    <a:pt x="1321" y="1332"/>
                    <a:pt x="1316" y="1334"/>
                    <a:pt x="1311" y="1336"/>
                  </a:cubicBezTo>
                  <a:cubicBezTo>
                    <a:pt x="1195" y="1452"/>
                    <a:pt x="1043" y="1513"/>
                    <a:pt x="885" y="1513"/>
                  </a:cubicBezTo>
                  <a:cubicBezTo>
                    <a:pt x="857" y="1513"/>
                    <a:pt x="830" y="1511"/>
                    <a:pt x="802" y="1508"/>
                  </a:cubicBezTo>
                  <a:cubicBezTo>
                    <a:pt x="787" y="1508"/>
                    <a:pt x="777" y="1518"/>
                    <a:pt x="777" y="1528"/>
                  </a:cubicBezTo>
                  <a:cubicBezTo>
                    <a:pt x="777" y="1538"/>
                    <a:pt x="782" y="1553"/>
                    <a:pt x="797" y="1553"/>
                  </a:cubicBezTo>
                  <a:cubicBezTo>
                    <a:pt x="822" y="1558"/>
                    <a:pt x="853" y="1558"/>
                    <a:pt x="878" y="1558"/>
                  </a:cubicBezTo>
                  <a:cubicBezTo>
                    <a:pt x="1054" y="1558"/>
                    <a:pt x="1220" y="1492"/>
                    <a:pt x="1341" y="1366"/>
                  </a:cubicBezTo>
                  <a:cubicBezTo>
                    <a:pt x="1352" y="1356"/>
                    <a:pt x="1346" y="1341"/>
                    <a:pt x="1336" y="1336"/>
                  </a:cubicBezTo>
                  <a:cubicBezTo>
                    <a:pt x="1334" y="1334"/>
                    <a:pt x="1330" y="1332"/>
                    <a:pt x="1326" y="1332"/>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29" name="Google Shape;1260;p62"/>
            <p:cNvSpPr/>
            <p:nvPr/>
          </p:nvSpPr>
          <p:spPr>
            <a:xfrm>
              <a:off x="2208707" y="3386734"/>
              <a:ext cx="486249" cy="68746"/>
            </a:xfrm>
            <a:custGeom>
              <a:avLst/>
              <a:gdLst/>
              <a:ahLst/>
              <a:cxnLst/>
              <a:rect l="l" t="t" r="r" b="b"/>
              <a:pathLst>
                <a:path w="8318" h="1176" extrusionOk="0">
                  <a:moveTo>
                    <a:pt x="364" y="1"/>
                  </a:moveTo>
                  <a:cubicBezTo>
                    <a:pt x="132" y="218"/>
                    <a:pt x="1" y="843"/>
                    <a:pt x="1" y="843"/>
                  </a:cubicBezTo>
                  <a:lnTo>
                    <a:pt x="323" y="873"/>
                  </a:lnTo>
                  <a:cubicBezTo>
                    <a:pt x="323" y="873"/>
                    <a:pt x="686" y="752"/>
                    <a:pt x="681" y="389"/>
                  </a:cubicBezTo>
                  <a:cubicBezTo>
                    <a:pt x="590" y="243"/>
                    <a:pt x="485" y="112"/>
                    <a:pt x="364" y="1"/>
                  </a:cubicBezTo>
                  <a:close/>
                  <a:moveTo>
                    <a:pt x="8050" y="187"/>
                  </a:moveTo>
                  <a:cubicBezTo>
                    <a:pt x="7793" y="409"/>
                    <a:pt x="7586" y="1105"/>
                    <a:pt x="7586" y="1105"/>
                  </a:cubicBezTo>
                  <a:lnTo>
                    <a:pt x="7899" y="1175"/>
                  </a:lnTo>
                  <a:cubicBezTo>
                    <a:pt x="8131" y="1110"/>
                    <a:pt x="8297" y="908"/>
                    <a:pt x="8317" y="666"/>
                  </a:cubicBezTo>
                  <a:cubicBezTo>
                    <a:pt x="8252" y="495"/>
                    <a:pt x="8161" y="334"/>
                    <a:pt x="8050" y="187"/>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30" name="Google Shape;1261;p62"/>
            <p:cNvSpPr/>
            <p:nvPr/>
          </p:nvSpPr>
          <p:spPr>
            <a:xfrm>
              <a:off x="2531626" y="3729996"/>
              <a:ext cx="391373" cy="369568"/>
            </a:xfrm>
            <a:custGeom>
              <a:avLst/>
              <a:gdLst/>
              <a:ahLst/>
              <a:cxnLst/>
              <a:rect l="l" t="t" r="r" b="b"/>
              <a:pathLst>
                <a:path w="6695" h="6322" extrusionOk="0">
                  <a:moveTo>
                    <a:pt x="651" y="1"/>
                  </a:moveTo>
                  <a:cubicBezTo>
                    <a:pt x="258" y="1"/>
                    <a:pt x="1" y="389"/>
                    <a:pt x="82" y="873"/>
                  </a:cubicBezTo>
                  <a:lnTo>
                    <a:pt x="833" y="5445"/>
                  </a:lnTo>
                  <a:cubicBezTo>
                    <a:pt x="913" y="5928"/>
                    <a:pt x="1301" y="6322"/>
                    <a:pt x="1695" y="6322"/>
                  </a:cubicBezTo>
                  <a:lnTo>
                    <a:pt x="5949" y="6322"/>
                  </a:lnTo>
                  <a:lnTo>
                    <a:pt x="6695" y="1"/>
                  </a:ln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31" name="Google Shape;1262;p62"/>
            <p:cNvSpPr/>
            <p:nvPr/>
          </p:nvSpPr>
          <p:spPr>
            <a:xfrm>
              <a:off x="1126486" y="3573272"/>
              <a:ext cx="1641837" cy="866925"/>
            </a:xfrm>
            <a:custGeom>
              <a:avLst/>
              <a:gdLst/>
              <a:ahLst/>
              <a:cxnLst/>
              <a:rect l="l" t="t" r="r" b="b"/>
              <a:pathLst>
                <a:path w="28086" h="14830" extrusionOk="0">
                  <a:moveTo>
                    <a:pt x="0" y="0"/>
                  </a:moveTo>
                  <a:lnTo>
                    <a:pt x="0" y="298"/>
                  </a:lnTo>
                  <a:lnTo>
                    <a:pt x="1397" y="298"/>
                  </a:lnTo>
                  <a:lnTo>
                    <a:pt x="756" y="14698"/>
                  </a:lnTo>
                  <a:cubicBezTo>
                    <a:pt x="751" y="14764"/>
                    <a:pt x="792" y="14819"/>
                    <a:pt x="857" y="14829"/>
                  </a:cubicBezTo>
                  <a:lnTo>
                    <a:pt x="1049" y="14829"/>
                  </a:lnTo>
                  <a:cubicBezTo>
                    <a:pt x="1109" y="14829"/>
                    <a:pt x="1165" y="14779"/>
                    <a:pt x="1165" y="14713"/>
                  </a:cubicBezTo>
                  <a:lnTo>
                    <a:pt x="2117" y="298"/>
                  </a:lnTo>
                  <a:lnTo>
                    <a:pt x="3377" y="298"/>
                  </a:lnTo>
                  <a:lnTo>
                    <a:pt x="2737" y="14698"/>
                  </a:lnTo>
                  <a:cubicBezTo>
                    <a:pt x="2727" y="14764"/>
                    <a:pt x="2773" y="14819"/>
                    <a:pt x="2838" y="14829"/>
                  </a:cubicBezTo>
                  <a:lnTo>
                    <a:pt x="3025" y="14829"/>
                  </a:lnTo>
                  <a:cubicBezTo>
                    <a:pt x="3090" y="14829"/>
                    <a:pt x="3141" y="14779"/>
                    <a:pt x="3141" y="14713"/>
                  </a:cubicBezTo>
                  <a:lnTo>
                    <a:pt x="4098" y="298"/>
                  </a:lnTo>
                  <a:lnTo>
                    <a:pt x="24028" y="298"/>
                  </a:lnTo>
                  <a:lnTo>
                    <a:pt x="24986" y="14713"/>
                  </a:lnTo>
                  <a:cubicBezTo>
                    <a:pt x="24986" y="14779"/>
                    <a:pt x="25036" y="14829"/>
                    <a:pt x="25101" y="14829"/>
                  </a:cubicBezTo>
                  <a:lnTo>
                    <a:pt x="25288" y="14829"/>
                  </a:lnTo>
                  <a:cubicBezTo>
                    <a:pt x="25353" y="14819"/>
                    <a:pt x="25394" y="14764"/>
                    <a:pt x="25389" y="14698"/>
                  </a:cubicBezTo>
                  <a:lnTo>
                    <a:pt x="24749" y="298"/>
                  </a:lnTo>
                  <a:lnTo>
                    <a:pt x="26004" y="298"/>
                  </a:lnTo>
                  <a:lnTo>
                    <a:pt x="26961" y="14713"/>
                  </a:lnTo>
                  <a:cubicBezTo>
                    <a:pt x="26961" y="14779"/>
                    <a:pt x="27012" y="14829"/>
                    <a:pt x="27077" y="14829"/>
                  </a:cubicBezTo>
                  <a:lnTo>
                    <a:pt x="27269" y="14829"/>
                  </a:lnTo>
                  <a:cubicBezTo>
                    <a:pt x="27329" y="14819"/>
                    <a:pt x="27375" y="14764"/>
                    <a:pt x="27365" y="14698"/>
                  </a:cubicBezTo>
                  <a:lnTo>
                    <a:pt x="26724" y="298"/>
                  </a:lnTo>
                  <a:lnTo>
                    <a:pt x="28085" y="298"/>
                  </a:lnTo>
                  <a:lnTo>
                    <a:pt x="28085" y="0"/>
                  </a:lnTo>
                  <a:close/>
                </a:path>
              </a:pathLst>
            </a:custGeom>
            <a:solidFill>
              <a:schemeClr val="accent2"/>
            </a:solidFill>
            <a:ln>
              <a:noFill/>
            </a:ln>
          </p:spPr>
          <p:txBody>
            <a:bodyPr spcFirstLastPara="1" wrap="square" lIns="91425" tIns="91425" rIns="91425" bIns="91425" anchor="ctr" anchorCtr="0">
              <a:noAutofit/>
            </a:bodyPr>
            <a:lstStyle/>
            <a:p>
              <a:endParaRPr dirty="0"/>
            </a:p>
          </p:txBody>
        </p:sp>
        <p:sp>
          <p:nvSpPr>
            <p:cNvPr id="32" name="Google Shape;1263;p62"/>
            <p:cNvSpPr/>
            <p:nvPr/>
          </p:nvSpPr>
          <p:spPr>
            <a:xfrm>
              <a:off x="1008635" y="3294839"/>
              <a:ext cx="227224" cy="333909"/>
            </a:xfrm>
            <a:custGeom>
              <a:avLst/>
              <a:gdLst/>
              <a:ahLst/>
              <a:cxnLst/>
              <a:rect l="l" t="t" r="r" b="b"/>
              <a:pathLst>
                <a:path w="3887" h="5712" extrusionOk="0">
                  <a:moveTo>
                    <a:pt x="952" y="4208"/>
                  </a:moveTo>
                  <a:cubicBezTo>
                    <a:pt x="954" y="4208"/>
                    <a:pt x="961" y="4214"/>
                    <a:pt x="973" y="4229"/>
                  </a:cubicBezTo>
                  <a:lnTo>
                    <a:pt x="973" y="4229"/>
                  </a:lnTo>
                  <a:cubicBezTo>
                    <a:pt x="967" y="4224"/>
                    <a:pt x="960" y="4219"/>
                    <a:pt x="953" y="4214"/>
                  </a:cubicBezTo>
                  <a:cubicBezTo>
                    <a:pt x="951" y="4210"/>
                    <a:pt x="950" y="4208"/>
                    <a:pt x="952" y="4208"/>
                  </a:cubicBezTo>
                  <a:close/>
                  <a:moveTo>
                    <a:pt x="429" y="0"/>
                  </a:moveTo>
                  <a:cubicBezTo>
                    <a:pt x="328" y="661"/>
                    <a:pt x="242" y="1316"/>
                    <a:pt x="172" y="1981"/>
                  </a:cubicBezTo>
                  <a:cubicBezTo>
                    <a:pt x="96" y="2641"/>
                    <a:pt x="36" y="3307"/>
                    <a:pt x="10" y="3987"/>
                  </a:cubicBezTo>
                  <a:cubicBezTo>
                    <a:pt x="0" y="4073"/>
                    <a:pt x="0" y="4159"/>
                    <a:pt x="0" y="4244"/>
                  </a:cubicBezTo>
                  <a:lnTo>
                    <a:pt x="0" y="4375"/>
                  </a:lnTo>
                  <a:cubicBezTo>
                    <a:pt x="0" y="4411"/>
                    <a:pt x="5" y="4451"/>
                    <a:pt x="10" y="4491"/>
                  </a:cubicBezTo>
                  <a:cubicBezTo>
                    <a:pt x="15" y="4532"/>
                    <a:pt x="25" y="4567"/>
                    <a:pt x="36" y="4607"/>
                  </a:cubicBezTo>
                  <a:cubicBezTo>
                    <a:pt x="56" y="4668"/>
                    <a:pt x="86" y="4728"/>
                    <a:pt x="126" y="4784"/>
                  </a:cubicBezTo>
                  <a:cubicBezTo>
                    <a:pt x="177" y="4859"/>
                    <a:pt x="237" y="4925"/>
                    <a:pt x="308" y="4980"/>
                  </a:cubicBezTo>
                  <a:cubicBezTo>
                    <a:pt x="363" y="5026"/>
                    <a:pt x="414" y="5061"/>
                    <a:pt x="474" y="5091"/>
                  </a:cubicBezTo>
                  <a:cubicBezTo>
                    <a:pt x="565" y="5147"/>
                    <a:pt x="661" y="5192"/>
                    <a:pt x="761" y="5227"/>
                  </a:cubicBezTo>
                  <a:cubicBezTo>
                    <a:pt x="1099" y="5348"/>
                    <a:pt x="1442" y="5444"/>
                    <a:pt x="1800" y="5499"/>
                  </a:cubicBezTo>
                  <a:cubicBezTo>
                    <a:pt x="2465" y="5620"/>
                    <a:pt x="3140" y="5691"/>
                    <a:pt x="3816" y="5711"/>
                  </a:cubicBezTo>
                  <a:lnTo>
                    <a:pt x="3886" y="5157"/>
                  </a:lnTo>
                  <a:cubicBezTo>
                    <a:pt x="3256" y="5000"/>
                    <a:pt x="2611" y="4839"/>
                    <a:pt x="2001" y="4653"/>
                  </a:cubicBezTo>
                  <a:cubicBezTo>
                    <a:pt x="1709" y="4567"/>
                    <a:pt x="1427" y="4461"/>
                    <a:pt x="1149" y="4335"/>
                  </a:cubicBezTo>
                  <a:cubicBezTo>
                    <a:pt x="1108" y="4316"/>
                    <a:pt x="1069" y="4294"/>
                    <a:pt x="1030" y="4269"/>
                  </a:cubicBezTo>
                  <a:lnTo>
                    <a:pt x="1030" y="4269"/>
                  </a:lnTo>
                  <a:cubicBezTo>
                    <a:pt x="1035" y="4201"/>
                    <a:pt x="1040" y="4130"/>
                    <a:pt x="1049" y="4063"/>
                  </a:cubicBezTo>
                  <a:cubicBezTo>
                    <a:pt x="1109" y="3423"/>
                    <a:pt x="1200" y="2767"/>
                    <a:pt x="1281" y="2117"/>
                  </a:cubicBezTo>
                  <a:lnTo>
                    <a:pt x="1548" y="167"/>
                  </a:lnTo>
                  <a:lnTo>
                    <a:pt x="429" y="0"/>
                  </a:ln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33" name="Google Shape;1264;p62"/>
            <p:cNvSpPr/>
            <p:nvPr/>
          </p:nvSpPr>
          <p:spPr>
            <a:xfrm>
              <a:off x="1200434" y="3590809"/>
              <a:ext cx="126444" cy="68278"/>
            </a:xfrm>
            <a:custGeom>
              <a:avLst/>
              <a:gdLst/>
              <a:ahLst/>
              <a:cxnLst/>
              <a:rect l="l" t="t" r="r" b="b"/>
              <a:pathLst>
                <a:path w="2163" h="1168" extrusionOk="0">
                  <a:moveTo>
                    <a:pt x="1314" y="1"/>
                  </a:moveTo>
                  <a:cubicBezTo>
                    <a:pt x="1298" y="1"/>
                    <a:pt x="1282" y="1"/>
                    <a:pt x="1266" y="3"/>
                  </a:cubicBezTo>
                  <a:lnTo>
                    <a:pt x="182" y="119"/>
                  </a:lnTo>
                  <a:lnTo>
                    <a:pt x="1" y="451"/>
                  </a:lnTo>
                  <a:cubicBezTo>
                    <a:pt x="101" y="880"/>
                    <a:pt x="802" y="905"/>
                    <a:pt x="802" y="905"/>
                  </a:cubicBezTo>
                  <a:lnTo>
                    <a:pt x="1271" y="1137"/>
                  </a:lnTo>
                  <a:cubicBezTo>
                    <a:pt x="1316" y="1158"/>
                    <a:pt x="1364" y="1168"/>
                    <a:pt x="1412" y="1168"/>
                  </a:cubicBezTo>
                  <a:cubicBezTo>
                    <a:pt x="1494" y="1168"/>
                    <a:pt x="1575" y="1139"/>
                    <a:pt x="1639" y="1082"/>
                  </a:cubicBezTo>
                  <a:lnTo>
                    <a:pt x="2067" y="693"/>
                  </a:lnTo>
                  <a:cubicBezTo>
                    <a:pt x="2077" y="678"/>
                    <a:pt x="2092" y="663"/>
                    <a:pt x="2102" y="648"/>
                  </a:cubicBezTo>
                  <a:cubicBezTo>
                    <a:pt x="2163" y="547"/>
                    <a:pt x="2133" y="411"/>
                    <a:pt x="2032" y="346"/>
                  </a:cubicBezTo>
                  <a:lnTo>
                    <a:pt x="1583" y="73"/>
                  </a:lnTo>
                  <a:cubicBezTo>
                    <a:pt x="1501" y="26"/>
                    <a:pt x="1408" y="1"/>
                    <a:pt x="1314" y="1"/>
                  </a:cubicBez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34" name="Google Shape;1265;p62"/>
            <p:cNvSpPr/>
            <p:nvPr/>
          </p:nvSpPr>
          <p:spPr>
            <a:xfrm>
              <a:off x="1128532" y="3176229"/>
              <a:ext cx="171280" cy="57639"/>
            </a:xfrm>
            <a:custGeom>
              <a:avLst/>
              <a:gdLst/>
              <a:ahLst/>
              <a:cxnLst/>
              <a:rect l="l" t="t" r="r" b="b"/>
              <a:pathLst>
                <a:path w="2930" h="986" extrusionOk="0">
                  <a:moveTo>
                    <a:pt x="1748" y="1"/>
                  </a:moveTo>
                  <a:cubicBezTo>
                    <a:pt x="1277" y="1"/>
                    <a:pt x="740" y="53"/>
                    <a:pt x="500" y="79"/>
                  </a:cubicBezTo>
                  <a:cubicBezTo>
                    <a:pt x="419" y="89"/>
                    <a:pt x="348" y="139"/>
                    <a:pt x="313" y="210"/>
                  </a:cubicBezTo>
                  <a:lnTo>
                    <a:pt x="1" y="865"/>
                  </a:lnTo>
                  <a:lnTo>
                    <a:pt x="2929" y="986"/>
                  </a:lnTo>
                  <a:cubicBezTo>
                    <a:pt x="2929" y="986"/>
                    <a:pt x="2864" y="416"/>
                    <a:pt x="2556" y="134"/>
                  </a:cubicBezTo>
                  <a:cubicBezTo>
                    <a:pt x="2441" y="33"/>
                    <a:pt x="2115" y="1"/>
                    <a:pt x="1748" y="1"/>
                  </a:cubicBez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35" name="Google Shape;1266;p62"/>
            <p:cNvSpPr/>
            <p:nvPr/>
          </p:nvSpPr>
          <p:spPr>
            <a:xfrm>
              <a:off x="1128532" y="3176229"/>
              <a:ext cx="171280" cy="57639"/>
            </a:xfrm>
            <a:custGeom>
              <a:avLst/>
              <a:gdLst/>
              <a:ahLst/>
              <a:cxnLst/>
              <a:rect l="l" t="t" r="r" b="b"/>
              <a:pathLst>
                <a:path w="2930" h="986" extrusionOk="0">
                  <a:moveTo>
                    <a:pt x="1748" y="1"/>
                  </a:moveTo>
                  <a:cubicBezTo>
                    <a:pt x="1277" y="1"/>
                    <a:pt x="740" y="53"/>
                    <a:pt x="500" y="79"/>
                  </a:cubicBezTo>
                  <a:cubicBezTo>
                    <a:pt x="419" y="89"/>
                    <a:pt x="348" y="139"/>
                    <a:pt x="313" y="210"/>
                  </a:cubicBezTo>
                  <a:lnTo>
                    <a:pt x="1" y="865"/>
                  </a:lnTo>
                  <a:lnTo>
                    <a:pt x="2929" y="986"/>
                  </a:lnTo>
                  <a:cubicBezTo>
                    <a:pt x="2929" y="986"/>
                    <a:pt x="2864" y="416"/>
                    <a:pt x="2556" y="134"/>
                  </a:cubicBezTo>
                  <a:cubicBezTo>
                    <a:pt x="2441" y="33"/>
                    <a:pt x="2115" y="1"/>
                    <a:pt x="1748" y="1"/>
                  </a:cubicBezTo>
                  <a:close/>
                </a:path>
              </a:pathLst>
            </a:custGeom>
            <a:solidFill>
              <a:schemeClr val="accent4"/>
            </a:solidFill>
            <a:ln>
              <a:noFill/>
            </a:ln>
          </p:spPr>
          <p:txBody>
            <a:bodyPr spcFirstLastPara="1" wrap="square" lIns="91425" tIns="91425" rIns="91425" bIns="91425" anchor="ctr" anchorCtr="0">
              <a:noAutofit/>
            </a:bodyPr>
            <a:lstStyle/>
            <a:p>
              <a:endParaRPr dirty="0"/>
            </a:p>
          </p:txBody>
        </p:sp>
        <p:sp>
          <p:nvSpPr>
            <p:cNvPr id="36" name="Google Shape;1267;p62"/>
            <p:cNvSpPr/>
            <p:nvPr/>
          </p:nvSpPr>
          <p:spPr>
            <a:xfrm>
              <a:off x="1088196" y="3377322"/>
              <a:ext cx="18882" cy="18648"/>
            </a:xfrm>
            <a:custGeom>
              <a:avLst/>
              <a:gdLst/>
              <a:ahLst/>
              <a:cxnLst/>
              <a:rect l="l" t="t" r="r" b="b"/>
              <a:pathLst>
                <a:path w="323" h="319" extrusionOk="0">
                  <a:moveTo>
                    <a:pt x="161" y="1"/>
                  </a:moveTo>
                  <a:cubicBezTo>
                    <a:pt x="121" y="1"/>
                    <a:pt x="81" y="16"/>
                    <a:pt x="51" y="46"/>
                  </a:cubicBezTo>
                  <a:cubicBezTo>
                    <a:pt x="20" y="76"/>
                    <a:pt x="0" y="117"/>
                    <a:pt x="5" y="162"/>
                  </a:cubicBezTo>
                  <a:cubicBezTo>
                    <a:pt x="0" y="172"/>
                    <a:pt x="0" y="182"/>
                    <a:pt x="5" y="192"/>
                  </a:cubicBezTo>
                  <a:cubicBezTo>
                    <a:pt x="5" y="202"/>
                    <a:pt x="10" y="212"/>
                    <a:pt x="10" y="222"/>
                  </a:cubicBezTo>
                  <a:cubicBezTo>
                    <a:pt x="15" y="232"/>
                    <a:pt x="20" y="243"/>
                    <a:pt x="25" y="248"/>
                  </a:cubicBezTo>
                  <a:cubicBezTo>
                    <a:pt x="35" y="258"/>
                    <a:pt x="40" y="268"/>
                    <a:pt x="46" y="273"/>
                  </a:cubicBezTo>
                  <a:cubicBezTo>
                    <a:pt x="76" y="303"/>
                    <a:pt x="121" y="318"/>
                    <a:pt x="161" y="318"/>
                  </a:cubicBezTo>
                  <a:cubicBezTo>
                    <a:pt x="207" y="318"/>
                    <a:pt x="247" y="303"/>
                    <a:pt x="277" y="273"/>
                  </a:cubicBezTo>
                  <a:lnTo>
                    <a:pt x="298" y="248"/>
                  </a:lnTo>
                  <a:cubicBezTo>
                    <a:pt x="303" y="243"/>
                    <a:pt x="308" y="232"/>
                    <a:pt x="313" y="222"/>
                  </a:cubicBezTo>
                  <a:cubicBezTo>
                    <a:pt x="313" y="212"/>
                    <a:pt x="318" y="202"/>
                    <a:pt x="318" y="192"/>
                  </a:cubicBezTo>
                  <a:cubicBezTo>
                    <a:pt x="323" y="182"/>
                    <a:pt x="323" y="172"/>
                    <a:pt x="318" y="162"/>
                  </a:cubicBezTo>
                  <a:cubicBezTo>
                    <a:pt x="323" y="117"/>
                    <a:pt x="303" y="76"/>
                    <a:pt x="272" y="46"/>
                  </a:cubicBezTo>
                  <a:cubicBezTo>
                    <a:pt x="242" y="16"/>
                    <a:pt x="202" y="1"/>
                    <a:pt x="161" y="1"/>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37" name="Google Shape;1268;p62"/>
            <p:cNvSpPr/>
            <p:nvPr/>
          </p:nvSpPr>
          <p:spPr>
            <a:xfrm>
              <a:off x="1013897" y="3340728"/>
              <a:ext cx="78450" cy="49630"/>
            </a:xfrm>
            <a:custGeom>
              <a:avLst/>
              <a:gdLst/>
              <a:ahLst/>
              <a:cxnLst/>
              <a:rect l="l" t="t" r="r" b="b"/>
              <a:pathLst>
                <a:path w="1342" h="849" extrusionOk="0">
                  <a:moveTo>
                    <a:pt x="146" y="1"/>
                  </a:moveTo>
                  <a:cubicBezTo>
                    <a:pt x="140" y="1"/>
                    <a:pt x="133" y="1"/>
                    <a:pt x="127" y="2"/>
                  </a:cubicBezTo>
                  <a:lnTo>
                    <a:pt x="97" y="12"/>
                  </a:lnTo>
                  <a:cubicBezTo>
                    <a:pt x="87" y="17"/>
                    <a:pt x="77" y="22"/>
                    <a:pt x="67" y="27"/>
                  </a:cubicBezTo>
                  <a:lnTo>
                    <a:pt x="46" y="47"/>
                  </a:lnTo>
                  <a:cubicBezTo>
                    <a:pt x="36" y="52"/>
                    <a:pt x="31" y="62"/>
                    <a:pt x="26" y="72"/>
                  </a:cubicBezTo>
                  <a:cubicBezTo>
                    <a:pt x="21" y="77"/>
                    <a:pt x="16" y="87"/>
                    <a:pt x="11" y="97"/>
                  </a:cubicBezTo>
                  <a:cubicBezTo>
                    <a:pt x="6" y="107"/>
                    <a:pt x="1" y="118"/>
                    <a:pt x="1" y="128"/>
                  </a:cubicBezTo>
                  <a:cubicBezTo>
                    <a:pt x="1" y="138"/>
                    <a:pt x="1" y="148"/>
                    <a:pt x="1" y="158"/>
                  </a:cubicBezTo>
                  <a:cubicBezTo>
                    <a:pt x="1" y="168"/>
                    <a:pt x="1" y="178"/>
                    <a:pt x="1" y="188"/>
                  </a:cubicBezTo>
                  <a:cubicBezTo>
                    <a:pt x="1" y="198"/>
                    <a:pt x="6" y="208"/>
                    <a:pt x="11" y="218"/>
                  </a:cubicBezTo>
                  <a:cubicBezTo>
                    <a:pt x="16" y="228"/>
                    <a:pt x="26" y="238"/>
                    <a:pt x="26" y="249"/>
                  </a:cubicBezTo>
                  <a:cubicBezTo>
                    <a:pt x="31" y="254"/>
                    <a:pt x="36" y="264"/>
                    <a:pt x="46" y="269"/>
                  </a:cubicBezTo>
                  <a:lnTo>
                    <a:pt x="67" y="289"/>
                  </a:lnTo>
                  <a:cubicBezTo>
                    <a:pt x="77" y="294"/>
                    <a:pt x="87" y="299"/>
                    <a:pt x="97" y="304"/>
                  </a:cubicBezTo>
                  <a:cubicBezTo>
                    <a:pt x="107" y="309"/>
                    <a:pt x="117" y="309"/>
                    <a:pt x="127" y="314"/>
                  </a:cubicBezTo>
                  <a:lnTo>
                    <a:pt x="157" y="314"/>
                  </a:lnTo>
                  <a:cubicBezTo>
                    <a:pt x="187" y="314"/>
                    <a:pt x="213" y="304"/>
                    <a:pt x="238" y="289"/>
                  </a:cubicBezTo>
                  <a:lnTo>
                    <a:pt x="238" y="289"/>
                  </a:lnTo>
                  <a:cubicBezTo>
                    <a:pt x="233" y="349"/>
                    <a:pt x="258" y="410"/>
                    <a:pt x="313" y="445"/>
                  </a:cubicBezTo>
                  <a:cubicBezTo>
                    <a:pt x="340" y="460"/>
                    <a:pt x="369" y="467"/>
                    <a:pt x="398" y="467"/>
                  </a:cubicBezTo>
                  <a:cubicBezTo>
                    <a:pt x="428" y="467"/>
                    <a:pt x="459" y="458"/>
                    <a:pt x="485" y="440"/>
                  </a:cubicBezTo>
                  <a:cubicBezTo>
                    <a:pt x="485" y="501"/>
                    <a:pt x="515" y="561"/>
                    <a:pt x="571" y="591"/>
                  </a:cubicBezTo>
                  <a:cubicBezTo>
                    <a:pt x="594" y="604"/>
                    <a:pt x="620" y="611"/>
                    <a:pt x="645" y="611"/>
                  </a:cubicBezTo>
                  <a:cubicBezTo>
                    <a:pt x="679" y="611"/>
                    <a:pt x="713" y="599"/>
                    <a:pt x="742" y="576"/>
                  </a:cubicBezTo>
                  <a:cubicBezTo>
                    <a:pt x="742" y="637"/>
                    <a:pt x="777" y="697"/>
                    <a:pt x="833" y="722"/>
                  </a:cubicBezTo>
                  <a:cubicBezTo>
                    <a:pt x="855" y="732"/>
                    <a:pt x="878" y="736"/>
                    <a:pt x="900" y="736"/>
                  </a:cubicBezTo>
                  <a:cubicBezTo>
                    <a:pt x="938" y="736"/>
                    <a:pt x="975" y="723"/>
                    <a:pt x="1004" y="697"/>
                  </a:cubicBezTo>
                  <a:cubicBezTo>
                    <a:pt x="1009" y="758"/>
                    <a:pt x="1049" y="813"/>
                    <a:pt x="1105" y="838"/>
                  </a:cubicBezTo>
                  <a:cubicBezTo>
                    <a:pt x="1125" y="843"/>
                    <a:pt x="1145" y="848"/>
                    <a:pt x="1165" y="848"/>
                  </a:cubicBezTo>
                  <a:cubicBezTo>
                    <a:pt x="1231" y="848"/>
                    <a:pt x="1286" y="808"/>
                    <a:pt x="1311" y="748"/>
                  </a:cubicBezTo>
                  <a:cubicBezTo>
                    <a:pt x="1342" y="667"/>
                    <a:pt x="1301" y="576"/>
                    <a:pt x="1221" y="546"/>
                  </a:cubicBezTo>
                  <a:cubicBezTo>
                    <a:pt x="1202" y="537"/>
                    <a:pt x="1182" y="533"/>
                    <a:pt x="1163" y="533"/>
                  </a:cubicBezTo>
                  <a:cubicBezTo>
                    <a:pt x="1126" y="533"/>
                    <a:pt x="1089" y="548"/>
                    <a:pt x="1059" y="571"/>
                  </a:cubicBezTo>
                  <a:cubicBezTo>
                    <a:pt x="1054" y="516"/>
                    <a:pt x="1019" y="460"/>
                    <a:pt x="969" y="435"/>
                  </a:cubicBezTo>
                  <a:cubicBezTo>
                    <a:pt x="948" y="426"/>
                    <a:pt x="925" y="421"/>
                    <a:pt x="903" y="421"/>
                  </a:cubicBezTo>
                  <a:cubicBezTo>
                    <a:pt x="867" y="421"/>
                    <a:pt x="831" y="433"/>
                    <a:pt x="802" y="455"/>
                  </a:cubicBezTo>
                  <a:cubicBezTo>
                    <a:pt x="802" y="395"/>
                    <a:pt x="772" y="339"/>
                    <a:pt x="717" y="314"/>
                  </a:cubicBezTo>
                  <a:cubicBezTo>
                    <a:pt x="694" y="301"/>
                    <a:pt x="669" y="294"/>
                    <a:pt x="644" y="294"/>
                  </a:cubicBezTo>
                  <a:cubicBezTo>
                    <a:pt x="612" y="294"/>
                    <a:pt x="581" y="304"/>
                    <a:pt x="555" y="324"/>
                  </a:cubicBezTo>
                  <a:cubicBezTo>
                    <a:pt x="555" y="264"/>
                    <a:pt x="530" y="208"/>
                    <a:pt x="480" y="173"/>
                  </a:cubicBezTo>
                  <a:cubicBezTo>
                    <a:pt x="454" y="159"/>
                    <a:pt x="427" y="153"/>
                    <a:pt x="400" y="153"/>
                  </a:cubicBezTo>
                  <a:cubicBezTo>
                    <a:pt x="367" y="153"/>
                    <a:pt x="336" y="162"/>
                    <a:pt x="308" y="178"/>
                  </a:cubicBezTo>
                  <a:cubicBezTo>
                    <a:pt x="308" y="173"/>
                    <a:pt x="313" y="163"/>
                    <a:pt x="308" y="158"/>
                  </a:cubicBezTo>
                  <a:cubicBezTo>
                    <a:pt x="313" y="148"/>
                    <a:pt x="313" y="138"/>
                    <a:pt x="308" y="128"/>
                  </a:cubicBezTo>
                  <a:cubicBezTo>
                    <a:pt x="308" y="118"/>
                    <a:pt x="308" y="107"/>
                    <a:pt x="303" y="97"/>
                  </a:cubicBezTo>
                  <a:cubicBezTo>
                    <a:pt x="298" y="87"/>
                    <a:pt x="293" y="77"/>
                    <a:pt x="288" y="72"/>
                  </a:cubicBezTo>
                  <a:cubicBezTo>
                    <a:pt x="283" y="62"/>
                    <a:pt x="273" y="52"/>
                    <a:pt x="268" y="47"/>
                  </a:cubicBezTo>
                  <a:cubicBezTo>
                    <a:pt x="233" y="16"/>
                    <a:pt x="190" y="1"/>
                    <a:pt x="146" y="1"/>
                  </a:cubicBezTo>
                  <a:close/>
                </a:path>
              </a:pathLst>
            </a:custGeom>
            <a:solidFill>
              <a:schemeClr val="accent4"/>
            </a:solidFill>
            <a:ln>
              <a:noFill/>
            </a:ln>
          </p:spPr>
          <p:txBody>
            <a:bodyPr spcFirstLastPara="1" wrap="square" lIns="91425" tIns="91425" rIns="91425" bIns="91425" anchor="ctr" anchorCtr="0">
              <a:noAutofit/>
            </a:bodyPr>
            <a:lstStyle/>
            <a:p>
              <a:endParaRPr dirty="0"/>
            </a:p>
          </p:txBody>
        </p:sp>
        <p:sp>
          <p:nvSpPr>
            <p:cNvPr id="38" name="Google Shape;1269;p62"/>
            <p:cNvSpPr/>
            <p:nvPr/>
          </p:nvSpPr>
          <p:spPr>
            <a:xfrm>
              <a:off x="1045756" y="3205341"/>
              <a:ext cx="349517" cy="419257"/>
            </a:xfrm>
            <a:custGeom>
              <a:avLst/>
              <a:gdLst/>
              <a:ahLst/>
              <a:cxnLst/>
              <a:rect l="l" t="t" r="r" b="b"/>
              <a:pathLst>
                <a:path w="5979" h="7172" extrusionOk="0">
                  <a:moveTo>
                    <a:pt x="2507" y="1"/>
                  </a:moveTo>
                  <a:cubicBezTo>
                    <a:pt x="2300" y="1"/>
                    <a:pt x="2093" y="5"/>
                    <a:pt x="1885" y="14"/>
                  </a:cubicBezTo>
                  <a:cubicBezTo>
                    <a:pt x="1548" y="19"/>
                    <a:pt x="1215" y="44"/>
                    <a:pt x="923" y="75"/>
                  </a:cubicBezTo>
                  <a:cubicBezTo>
                    <a:pt x="913" y="75"/>
                    <a:pt x="903" y="75"/>
                    <a:pt x="892" y="80"/>
                  </a:cubicBezTo>
                  <a:cubicBezTo>
                    <a:pt x="368" y="150"/>
                    <a:pt x="0" y="634"/>
                    <a:pt x="76" y="1158"/>
                  </a:cubicBezTo>
                  <a:cubicBezTo>
                    <a:pt x="484" y="4102"/>
                    <a:pt x="666" y="5357"/>
                    <a:pt x="550" y="7035"/>
                  </a:cubicBezTo>
                  <a:lnTo>
                    <a:pt x="5101" y="7171"/>
                  </a:lnTo>
                  <a:cubicBezTo>
                    <a:pt x="5630" y="4430"/>
                    <a:pt x="5847" y="2796"/>
                    <a:pt x="5918" y="1829"/>
                  </a:cubicBezTo>
                  <a:cubicBezTo>
                    <a:pt x="5978" y="1027"/>
                    <a:pt x="5419" y="311"/>
                    <a:pt x="4622" y="175"/>
                  </a:cubicBezTo>
                  <a:cubicBezTo>
                    <a:pt x="4406" y="135"/>
                    <a:pt x="4174" y="100"/>
                    <a:pt x="3952" y="75"/>
                  </a:cubicBezTo>
                  <a:cubicBezTo>
                    <a:pt x="3472" y="25"/>
                    <a:pt x="2990" y="1"/>
                    <a:pt x="2507" y="1"/>
                  </a:cubicBezTo>
                  <a:close/>
                </a:path>
              </a:pathLst>
            </a:custGeom>
            <a:solidFill>
              <a:schemeClr val="dk2"/>
            </a:solidFill>
            <a:ln>
              <a:noFill/>
            </a:ln>
          </p:spPr>
          <p:txBody>
            <a:bodyPr spcFirstLastPara="1" wrap="square" lIns="91425" tIns="91425" rIns="91425" bIns="91425" anchor="ctr" anchorCtr="0">
              <a:noAutofit/>
            </a:bodyPr>
            <a:lstStyle/>
            <a:p>
              <a:endParaRPr dirty="0"/>
            </a:p>
          </p:txBody>
        </p:sp>
        <p:sp>
          <p:nvSpPr>
            <p:cNvPr id="39" name="Google Shape;1270;p62"/>
            <p:cNvSpPr/>
            <p:nvPr/>
          </p:nvSpPr>
          <p:spPr>
            <a:xfrm>
              <a:off x="1023074" y="2815781"/>
              <a:ext cx="299419" cy="350044"/>
            </a:xfrm>
            <a:custGeom>
              <a:avLst/>
              <a:gdLst/>
              <a:ahLst/>
              <a:cxnLst/>
              <a:rect l="l" t="t" r="r" b="b"/>
              <a:pathLst>
                <a:path w="5122" h="5988" extrusionOk="0">
                  <a:moveTo>
                    <a:pt x="1447" y="2374"/>
                  </a:moveTo>
                  <a:cubicBezTo>
                    <a:pt x="1452" y="2379"/>
                    <a:pt x="1452" y="2379"/>
                    <a:pt x="1452" y="2379"/>
                  </a:cubicBezTo>
                  <a:cubicBezTo>
                    <a:pt x="1452" y="2379"/>
                    <a:pt x="1452" y="2384"/>
                    <a:pt x="1452" y="2384"/>
                  </a:cubicBezTo>
                  <a:lnTo>
                    <a:pt x="1447" y="2374"/>
                  </a:lnTo>
                  <a:close/>
                  <a:moveTo>
                    <a:pt x="1165" y="2661"/>
                  </a:moveTo>
                  <a:cubicBezTo>
                    <a:pt x="802" y="3064"/>
                    <a:pt x="252" y="3861"/>
                    <a:pt x="449" y="4848"/>
                  </a:cubicBezTo>
                  <a:cubicBezTo>
                    <a:pt x="489" y="5060"/>
                    <a:pt x="580" y="5237"/>
                    <a:pt x="706" y="5378"/>
                  </a:cubicBezTo>
                  <a:cubicBezTo>
                    <a:pt x="504" y="5216"/>
                    <a:pt x="333" y="4990"/>
                    <a:pt x="293" y="4682"/>
                  </a:cubicBezTo>
                  <a:cubicBezTo>
                    <a:pt x="172" y="3689"/>
                    <a:pt x="771" y="2999"/>
                    <a:pt x="1165" y="2661"/>
                  </a:cubicBezTo>
                  <a:close/>
                  <a:moveTo>
                    <a:pt x="2442" y="0"/>
                  </a:moveTo>
                  <a:cubicBezTo>
                    <a:pt x="1913" y="0"/>
                    <a:pt x="1410" y="179"/>
                    <a:pt x="1084" y="635"/>
                  </a:cubicBezTo>
                  <a:cubicBezTo>
                    <a:pt x="514" y="1431"/>
                    <a:pt x="1220" y="2167"/>
                    <a:pt x="1407" y="2343"/>
                  </a:cubicBezTo>
                  <a:cubicBezTo>
                    <a:pt x="1265" y="2429"/>
                    <a:pt x="0" y="3256"/>
                    <a:pt x="182" y="4697"/>
                  </a:cubicBezTo>
                  <a:cubicBezTo>
                    <a:pt x="237" y="5146"/>
                    <a:pt x="555" y="5504"/>
                    <a:pt x="1094" y="5741"/>
                  </a:cubicBezTo>
                  <a:cubicBezTo>
                    <a:pt x="1502" y="5902"/>
                    <a:pt x="1936" y="5988"/>
                    <a:pt x="2374" y="5988"/>
                  </a:cubicBezTo>
                  <a:cubicBezTo>
                    <a:pt x="2490" y="5988"/>
                    <a:pt x="2591" y="5983"/>
                    <a:pt x="2687" y="5967"/>
                  </a:cubicBezTo>
                  <a:cubicBezTo>
                    <a:pt x="3166" y="5952"/>
                    <a:pt x="3609" y="5877"/>
                    <a:pt x="3866" y="5791"/>
                  </a:cubicBezTo>
                  <a:cubicBezTo>
                    <a:pt x="4839" y="5463"/>
                    <a:pt x="4400" y="4012"/>
                    <a:pt x="4214" y="3407"/>
                  </a:cubicBezTo>
                  <a:cubicBezTo>
                    <a:pt x="4214" y="3407"/>
                    <a:pt x="5121" y="1759"/>
                    <a:pt x="4542" y="952"/>
                  </a:cubicBezTo>
                  <a:cubicBezTo>
                    <a:pt x="4174" y="446"/>
                    <a:pt x="3276" y="0"/>
                    <a:pt x="2442" y="0"/>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40" name="Google Shape;1271;p62"/>
            <p:cNvSpPr/>
            <p:nvPr/>
          </p:nvSpPr>
          <p:spPr>
            <a:xfrm>
              <a:off x="1072237" y="2933573"/>
              <a:ext cx="166195" cy="45305"/>
            </a:xfrm>
            <a:custGeom>
              <a:avLst/>
              <a:gdLst/>
              <a:ahLst/>
              <a:cxnLst/>
              <a:rect l="l" t="t" r="r" b="b"/>
              <a:pathLst>
                <a:path w="2843" h="775" extrusionOk="0">
                  <a:moveTo>
                    <a:pt x="685" y="0"/>
                  </a:moveTo>
                  <a:cubicBezTo>
                    <a:pt x="392" y="0"/>
                    <a:pt x="181" y="36"/>
                    <a:pt x="172" y="147"/>
                  </a:cubicBezTo>
                  <a:cubicBezTo>
                    <a:pt x="162" y="343"/>
                    <a:pt x="1" y="616"/>
                    <a:pt x="676" y="711"/>
                  </a:cubicBezTo>
                  <a:cubicBezTo>
                    <a:pt x="961" y="752"/>
                    <a:pt x="1295" y="775"/>
                    <a:pt x="1599" y="775"/>
                  </a:cubicBezTo>
                  <a:cubicBezTo>
                    <a:pt x="2010" y="775"/>
                    <a:pt x="2368" y="734"/>
                    <a:pt x="2481" y="641"/>
                  </a:cubicBezTo>
                  <a:cubicBezTo>
                    <a:pt x="2664" y="486"/>
                    <a:pt x="2843" y="119"/>
                    <a:pt x="2508" y="119"/>
                  </a:cubicBezTo>
                  <a:cubicBezTo>
                    <a:pt x="2494" y="119"/>
                    <a:pt x="2478" y="120"/>
                    <a:pt x="2461" y="122"/>
                  </a:cubicBezTo>
                  <a:cubicBezTo>
                    <a:pt x="2440" y="123"/>
                    <a:pt x="2417" y="124"/>
                    <a:pt x="2389" y="124"/>
                  </a:cubicBezTo>
                  <a:cubicBezTo>
                    <a:pt x="2055" y="124"/>
                    <a:pt x="1229" y="0"/>
                    <a:pt x="685" y="0"/>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41" name="Google Shape;1272;p62"/>
            <p:cNvSpPr/>
            <p:nvPr/>
          </p:nvSpPr>
          <p:spPr>
            <a:xfrm>
              <a:off x="1240185" y="2990042"/>
              <a:ext cx="63426" cy="60679"/>
            </a:xfrm>
            <a:custGeom>
              <a:avLst/>
              <a:gdLst/>
              <a:ahLst/>
              <a:cxnLst/>
              <a:rect l="l" t="t" r="r" b="b"/>
              <a:pathLst>
                <a:path w="1085" h="1038" extrusionOk="0">
                  <a:moveTo>
                    <a:pt x="451" y="0"/>
                  </a:moveTo>
                  <a:cubicBezTo>
                    <a:pt x="437" y="0"/>
                    <a:pt x="423" y="1"/>
                    <a:pt x="409" y="2"/>
                  </a:cubicBezTo>
                  <a:cubicBezTo>
                    <a:pt x="112" y="38"/>
                    <a:pt x="1" y="350"/>
                    <a:pt x="132" y="597"/>
                  </a:cubicBezTo>
                  <a:cubicBezTo>
                    <a:pt x="243" y="804"/>
                    <a:pt x="429" y="955"/>
                    <a:pt x="646" y="1021"/>
                  </a:cubicBezTo>
                  <a:cubicBezTo>
                    <a:pt x="685" y="1032"/>
                    <a:pt x="722" y="1037"/>
                    <a:pt x="756" y="1037"/>
                  </a:cubicBezTo>
                  <a:cubicBezTo>
                    <a:pt x="979" y="1037"/>
                    <a:pt x="1084" y="808"/>
                    <a:pt x="1014" y="567"/>
                  </a:cubicBezTo>
                  <a:cubicBezTo>
                    <a:pt x="947" y="327"/>
                    <a:pt x="729" y="0"/>
                    <a:pt x="451" y="0"/>
                  </a:cubicBez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42" name="Google Shape;1273;p62"/>
            <p:cNvSpPr/>
            <p:nvPr/>
          </p:nvSpPr>
          <p:spPr>
            <a:xfrm>
              <a:off x="1632376" y="4210866"/>
              <a:ext cx="156257" cy="219625"/>
            </a:xfrm>
            <a:custGeom>
              <a:avLst/>
              <a:gdLst/>
              <a:ahLst/>
              <a:cxnLst/>
              <a:rect l="l" t="t" r="r" b="b"/>
              <a:pathLst>
                <a:path w="2673" h="3757" extrusionOk="0">
                  <a:moveTo>
                    <a:pt x="1079" y="1"/>
                  </a:moveTo>
                  <a:lnTo>
                    <a:pt x="1" y="21"/>
                  </a:lnTo>
                  <a:lnTo>
                    <a:pt x="525" y="2718"/>
                  </a:lnTo>
                  <a:lnTo>
                    <a:pt x="706" y="2718"/>
                  </a:lnTo>
                  <a:lnTo>
                    <a:pt x="1170" y="3373"/>
                  </a:lnTo>
                  <a:lnTo>
                    <a:pt x="2672" y="3756"/>
                  </a:lnTo>
                  <a:cubicBezTo>
                    <a:pt x="2672" y="3756"/>
                    <a:pt x="1825" y="2844"/>
                    <a:pt x="1447" y="1881"/>
                  </a:cubicBezTo>
                  <a:lnTo>
                    <a:pt x="1079" y="1"/>
                  </a:ln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43" name="Google Shape;1274;p62"/>
            <p:cNvSpPr/>
            <p:nvPr/>
          </p:nvSpPr>
          <p:spPr>
            <a:xfrm>
              <a:off x="1821252" y="4024095"/>
              <a:ext cx="236987" cy="157952"/>
            </a:xfrm>
            <a:custGeom>
              <a:avLst/>
              <a:gdLst/>
              <a:ahLst/>
              <a:cxnLst/>
              <a:rect l="l" t="t" r="r" b="b"/>
              <a:pathLst>
                <a:path w="4054" h="2702" extrusionOk="0">
                  <a:moveTo>
                    <a:pt x="953" y="0"/>
                  </a:moveTo>
                  <a:lnTo>
                    <a:pt x="1" y="817"/>
                  </a:lnTo>
                  <a:lnTo>
                    <a:pt x="1120" y="2253"/>
                  </a:lnTo>
                  <a:lnTo>
                    <a:pt x="1508" y="2263"/>
                  </a:lnTo>
                  <a:lnTo>
                    <a:pt x="1513" y="2369"/>
                  </a:lnTo>
                  <a:lnTo>
                    <a:pt x="1629" y="2616"/>
                  </a:lnTo>
                  <a:lnTo>
                    <a:pt x="2748" y="2702"/>
                  </a:lnTo>
                  <a:lnTo>
                    <a:pt x="4053" y="1654"/>
                  </a:lnTo>
                  <a:lnTo>
                    <a:pt x="4053" y="1654"/>
                  </a:lnTo>
                  <a:cubicBezTo>
                    <a:pt x="4053" y="1654"/>
                    <a:pt x="3927" y="1661"/>
                    <a:pt x="3725" y="1661"/>
                  </a:cubicBezTo>
                  <a:cubicBezTo>
                    <a:pt x="3311" y="1661"/>
                    <a:pt x="2577" y="1631"/>
                    <a:pt x="1931" y="1452"/>
                  </a:cubicBezTo>
                  <a:lnTo>
                    <a:pt x="953" y="0"/>
                  </a:ln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44" name="Google Shape;1275;p62"/>
            <p:cNvSpPr/>
            <p:nvPr/>
          </p:nvSpPr>
          <p:spPr>
            <a:xfrm>
              <a:off x="1647984" y="4107864"/>
              <a:ext cx="442173" cy="341041"/>
            </a:xfrm>
            <a:custGeom>
              <a:avLst/>
              <a:gdLst/>
              <a:ahLst/>
              <a:cxnLst/>
              <a:rect l="l" t="t" r="r" b="b"/>
              <a:pathLst>
                <a:path w="7564" h="5834" extrusionOk="0">
                  <a:moveTo>
                    <a:pt x="7374" y="0"/>
                  </a:moveTo>
                  <a:cubicBezTo>
                    <a:pt x="7354" y="0"/>
                    <a:pt x="7331" y="3"/>
                    <a:pt x="7304" y="9"/>
                  </a:cubicBezTo>
                  <a:cubicBezTo>
                    <a:pt x="7007" y="74"/>
                    <a:pt x="6589" y="407"/>
                    <a:pt x="6589" y="407"/>
                  </a:cubicBezTo>
                  <a:cubicBezTo>
                    <a:pt x="6283" y="569"/>
                    <a:pt x="5945" y="652"/>
                    <a:pt x="5604" y="652"/>
                  </a:cubicBezTo>
                  <a:cubicBezTo>
                    <a:pt x="5501" y="652"/>
                    <a:pt x="5397" y="644"/>
                    <a:pt x="5293" y="629"/>
                  </a:cubicBezTo>
                  <a:cubicBezTo>
                    <a:pt x="5214" y="621"/>
                    <a:pt x="5134" y="617"/>
                    <a:pt x="5055" y="617"/>
                  </a:cubicBezTo>
                  <a:cubicBezTo>
                    <a:pt x="4722" y="617"/>
                    <a:pt x="4393" y="685"/>
                    <a:pt x="4084" y="815"/>
                  </a:cubicBezTo>
                  <a:cubicBezTo>
                    <a:pt x="4053" y="876"/>
                    <a:pt x="4129" y="967"/>
                    <a:pt x="4200" y="1032"/>
                  </a:cubicBezTo>
                  <a:cubicBezTo>
                    <a:pt x="4290" y="1123"/>
                    <a:pt x="4386" y="1203"/>
                    <a:pt x="4487" y="1274"/>
                  </a:cubicBezTo>
                  <a:cubicBezTo>
                    <a:pt x="4855" y="1531"/>
                    <a:pt x="5843" y="2181"/>
                    <a:pt x="5843" y="2181"/>
                  </a:cubicBezTo>
                  <a:lnTo>
                    <a:pt x="5903" y="2101"/>
                  </a:lnTo>
                  <a:cubicBezTo>
                    <a:pt x="5611" y="1889"/>
                    <a:pt x="5329" y="1662"/>
                    <a:pt x="5056" y="1425"/>
                  </a:cubicBezTo>
                  <a:cubicBezTo>
                    <a:pt x="4987" y="1354"/>
                    <a:pt x="4997" y="1329"/>
                    <a:pt x="5055" y="1329"/>
                  </a:cubicBezTo>
                  <a:cubicBezTo>
                    <a:pt x="5170" y="1329"/>
                    <a:pt x="5468" y="1424"/>
                    <a:pt x="5702" y="1440"/>
                  </a:cubicBezTo>
                  <a:cubicBezTo>
                    <a:pt x="5723" y="1442"/>
                    <a:pt x="5745" y="1442"/>
                    <a:pt x="5767" y="1442"/>
                  </a:cubicBezTo>
                  <a:cubicBezTo>
                    <a:pt x="6113" y="1442"/>
                    <a:pt x="6533" y="1289"/>
                    <a:pt x="6931" y="810"/>
                  </a:cubicBezTo>
                  <a:cubicBezTo>
                    <a:pt x="7384" y="270"/>
                    <a:pt x="7563" y="0"/>
                    <a:pt x="7374" y="0"/>
                  </a:cubicBezTo>
                  <a:close/>
                  <a:moveTo>
                    <a:pt x="87" y="3593"/>
                  </a:moveTo>
                  <a:cubicBezTo>
                    <a:pt x="21" y="3593"/>
                    <a:pt x="6" y="3719"/>
                    <a:pt x="1" y="3809"/>
                  </a:cubicBezTo>
                  <a:cubicBezTo>
                    <a:pt x="1" y="3935"/>
                    <a:pt x="6" y="4061"/>
                    <a:pt x="26" y="4187"/>
                  </a:cubicBezTo>
                  <a:cubicBezTo>
                    <a:pt x="87" y="4631"/>
                    <a:pt x="283" y="5815"/>
                    <a:pt x="283" y="5815"/>
                  </a:cubicBezTo>
                  <a:lnTo>
                    <a:pt x="384" y="5815"/>
                  </a:lnTo>
                  <a:cubicBezTo>
                    <a:pt x="339" y="5452"/>
                    <a:pt x="313" y="5090"/>
                    <a:pt x="303" y="4727"/>
                  </a:cubicBezTo>
                  <a:cubicBezTo>
                    <a:pt x="306" y="4666"/>
                    <a:pt x="317" y="4640"/>
                    <a:pt x="334" y="4640"/>
                  </a:cubicBezTo>
                  <a:cubicBezTo>
                    <a:pt x="398" y="4640"/>
                    <a:pt x="552" y="5014"/>
                    <a:pt x="732" y="5246"/>
                  </a:cubicBezTo>
                  <a:cubicBezTo>
                    <a:pt x="964" y="5538"/>
                    <a:pt x="1372" y="5805"/>
                    <a:pt x="2037" y="5825"/>
                  </a:cubicBezTo>
                  <a:cubicBezTo>
                    <a:pt x="2185" y="5830"/>
                    <a:pt x="2317" y="5833"/>
                    <a:pt x="2430" y="5833"/>
                  </a:cubicBezTo>
                  <a:cubicBezTo>
                    <a:pt x="2912" y="5833"/>
                    <a:pt x="3079" y="5783"/>
                    <a:pt x="2879" y="5624"/>
                  </a:cubicBezTo>
                  <a:cubicBezTo>
                    <a:pt x="2627" y="5432"/>
                    <a:pt x="2098" y="5306"/>
                    <a:pt x="2098" y="5306"/>
                  </a:cubicBezTo>
                  <a:cubicBezTo>
                    <a:pt x="1669" y="5120"/>
                    <a:pt x="1306" y="4817"/>
                    <a:pt x="1049" y="4424"/>
                  </a:cubicBezTo>
                  <a:cubicBezTo>
                    <a:pt x="797" y="4076"/>
                    <a:pt x="470" y="3789"/>
                    <a:pt x="87" y="3593"/>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45" name="Google Shape;1276;p62"/>
            <p:cNvSpPr/>
            <p:nvPr/>
          </p:nvSpPr>
          <p:spPr>
            <a:xfrm>
              <a:off x="1041898" y="3601682"/>
              <a:ext cx="872244" cy="699444"/>
            </a:xfrm>
            <a:custGeom>
              <a:avLst/>
              <a:gdLst/>
              <a:ahLst/>
              <a:cxnLst/>
              <a:rect l="l" t="t" r="r" b="b"/>
              <a:pathLst>
                <a:path w="14921" h="11965" extrusionOk="0">
                  <a:moveTo>
                    <a:pt x="7768" y="1"/>
                  </a:moveTo>
                  <a:cubicBezTo>
                    <a:pt x="5689" y="1"/>
                    <a:pt x="3579" y="311"/>
                    <a:pt x="3579" y="311"/>
                  </a:cubicBezTo>
                  <a:cubicBezTo>
                    <a:pt x="3579" y="311"/>
                    <a:pt x="3116" y="306"/>
                    <a:pt x="2521" y="296"/>
                  </a:cubicBezTo>
                  <a:cubicBezTo>
                    <a:pt x="2400" y="271"/>
                    <a:pt x="2279" y="260"/>
                    <a:pt x="2153" y="260"/>
                  </a:cubicBezTo>
                  <a:cubicBezTo>
                    <a:pt x="2148" y="271"/>
                    <a:pt x="2138" y="281"/>
                    <a:pt x="2133" y="291"/>
                  </a:cubicBezTo>
                  <a:cubicBezTo>
                    <a:pt x="1765" y="286"/>
                    <a:pt x="1382" y="281"/>
                    <a:pt x="1034" y="276"/>
                  </a:cubicBezTo>
                  <a:cubicBezTo>
                    <a:pt x="812" y="281"/>
                    <a:pt x="621" y="427"/>
                    <a:pt x="565" y="638"/>
                  </a:cubicBezTo>
                  <a:cubicBezTo>
                    <a:pt x="1" y="2861"/>
                    <a:pt x="545" y="4263"/>
                    <a:pt x="1967" y="4469"/>
                  </a:cubicBezTo>
                  <a:cubicBezTo>
                    <a:pt x="2088" y="4494"/>
                    <a:pt x="2214" y="4504"/>
                    <a:pt x="2350" y="4504"/>
                  </a:cubicBezTo>
                  <a:cubicBezTo>
                    <a:pt x="3281" y="4504"/>
                    <a:pt x="4346" y="4537"/>
                    <a:pt x="5502" y="4537"/>
                  </a:cubicBezTo>
                  <a:cubicBezTo>
                    <a:pt x="6323" y="4537"/>
                    <a:pt x="7189" y="4521"/>
                    <a:pt x="8086" y="4464"/>
                  </a:cubicBezTo>
                  <a:cubicBezTo>
                    <a:pt x="8564" y="7922"/>
                    <a:pt x="10369" y="11964"/>
                    <a:pt x="10369" y="11964"/>
                  </a:cubicBezTo>
                  <a:lnTo>
                    <a:pt x="11473" y="11863"/>
                  </a:lnTo>
                  <a:cubicBezTo>
                    <a:pt x="11473" y="11863"/>
                    <a:pt x="10671" y="7776"/>
                    <a:pt x="10444" y="4373"/>
                  </a:cubicBezTo>
                  <a:lnTo>
                    <a:pt x="10444" y="4373"/>
                  </a:lnTo>
                  <a:cubicBezTo>
                    <a:pt x="11851" y="6919"/>
                    <a:pt x="14013" y="8920"/>
                    <a:pt x="14013" y="8920"/>
                  </a:cubicBezTo>
                  <a:lnTo>
                    <a:pt x="14920" y="8169"/>
                  </a:lnTo>
                  <a:cubicBezTo>
                    <a:pt x="14920" y="8169"/>
                    <a:pt x="13045" y="4404"/>
                    <a:pt x="11715" y="1112"/>
                  </a:cubicBezTo>
                  <a:cubicBezTo>
                    <a:pt x="11361" y="235"/>
                    <a:pt x="9576" y="1"/>
                    <a:pt x="7768" y="1"/>
                  </a:cubicBezTo>
                  <a:close/>
                </a:path>
              </a:pathLst>
            </a:custGeom>
            <a:solidFill>
              <a:schemeClr val="lt2"/>
            </a:solidFill>
            <a:ln>
              <a:noFill/>
            </a:ln>
          </p:spPr>
          <p:txBody>
            <a:bodyPr spcFirstLastPara="1" wrap="square" lIns="91425" tIns="91425" rIns="91425" bIns="91425" anchor="ctr" anchorCtr="0">
              <a:noAutofit/>
            </a:bodyPr>
            <a:lstStyle/>
            <a:p>
              <a:endParaRPr dirty="0"/>
            </a:p>
          </p:txBody>
        </p:sp>
        <p:sp>
          <p:nvSpPr>
            <p:cNvPr id="46" name="Google Shape;1277;p62"/>
            <p:cNvSpPr/>
            <p:nvPr/>
          </p:nvSpPr>
          <p:spPr>
            <a:xfrm>
              <a:off x="1065515" y="3598876"/>
              <a:ext cx="287319" cy="37530"/>
            </a:xfrm>
            <a:custGeom>
              <a:avLst/>
              <a:gdLst/>
              <a:ahLst/>
              <a:cxnLst/>
              <a:rect l="l" t="t" r="r" b="b"/>
              <a:pathLst>
                <a:path w="4915" h="642" extrusionOk="0">
                  <a:moveTo>
                    <a:pt x="210" y="0"/>
                  </a:moveTo>
                  <a:cubicBezTo>
                    <a:pt x="185" y="0"/>
                    <a:pt x="164" y="14"/>
                    <a:pt x="146" y="36"/>
                  </a:cubicBezTo>
                  <a:lnTo>
                    <a:pt x="20" y="434"/>
                  </a:lnTo>
                  <a:cubicBezTo>
                    <a:pt x="0" y="470"/>
                    <a:pt x="40" y="500"/>
                    <a:pt x="91" y="505"/>
                  </a:cubicBezTo>
                  <a:lnTo>
                    <a:pt x="4778" y="641"/>
                  </a:lnTo>
                  <a:cubicBezTo>
                    <a:pt x="4824" y="641"/>
                    <a:pt x="4854" y="626"/>
                    <a:pt x="4859" y="601"/>
                  </a:cubicBezTo>
                  <a:lnTo>
                    <a:pt x="4914" y="193"/>
                  </a:lnTo>
                  <a:cubicBezTo>
                    <a:pt x="4914" y="162"/>
                    <a:pt x="4884" y="137"/>
                    <a:pt x="4839" y="137"/>
                  </a:cubicBezTo>
                  <a:lnTo>
                    <a:pt x="222" y="1"/>
                  </a:lnTo>
                  <a:cubicBezTo>
                    <a:pt x="218" y="0"/>
                    <a:pt x="214" y="0"/>
                    <a:pt x="210" y="0"/>
                  </a:cubicBezTo>
                  <a:close/>
                </a:path>
              </a:pathLst>
            </a:custGeom>
            <a:solidFill>
              <a:srgbClr val="FFFFFF"/>
            </a:solidFill>
            <a:ln>
              <a:noFill/>
            </a:ln>
          </p:spPr>
          <p:txBody>
            <a:bodyPr spcFirstLastPara="1" wrap="square" lIns="91425" tIns="91425" rIns="91425" bIns="91425" anchor="ctr" anchorCtr="0">
              <a:noAutofit/>
            </a:bodyPr>
            <a:lstStyle/>
            <a:p>
              <a:endParaRPr dirty="0"/>
            </a:p>
          </p:txBody>
        </p:sp>
        <p:sp>
          <p:nvSpPr>
            <p:cNvPr id="47" name="Google Shape;1278;p62"/>
            <p:cNvSpPr/>
            <p:nvPr/>
          </p:nvSpPr>
          <p:spPr>
            <a:xfrm>
              <a:off x="1099654" y="3597999"/>
              <a:ext cx="17187" cy="34256"/>
            </a:xfrm>
            <a:custGeom>
              <a:avLst/>
              <a:gdLst/>
              <a:ahLst/>
              <a:cxnLst/>
              <a:rect l="l" t="t" r="r" b="b"/>
              <a:pathLst>
                <a:path w="294" h="586" extrusionOk="0">
                  <a:moveTo>
                    <a:pt x="127" y="1"/>
                  </a:moveTo>
                  <a:cubicBezTo>
                    <a:pt x="102" y="1"/>
                    <a:pt x="76" y="11"/>
                    <a:pt x="76" y="26"/>
                  </a:cubicBezTo>
                  <a:lnTo>
                    <a:pt x="1" y="555"/>
                  </a:lnTo>
                  <a:cubicBezTo>
                    <a:pt x="1" y="570"/>
                    <a:pt x="21" y="586"/>
                    <a:pt x="41" y="586"/>
                  </a:cubicBezTo>
                  <a:lnTo>
                    <a:pt x="167" y="586"/>
                  </a:lnTo>
                  <a:cubicBezTo>
                    <a:pt x="192" y="586"/>
                    <a:pt x="212" y="575"/>
                    <a:pt x="217" y="555"/>
                  </a:cubicBezTo>
                  <a:lnTo>
                    <a:pt x="288" y="31"/>
                  </a:lnTo>
                  <a:cubicBezTo>
                    <a:pt x="293" y="16"/>
                    <a:pt x="273" y="1"/>
                    <a:pt x="248" y="1"/>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48" name="Google Shape;1279;p62"/>
            <p:cNvSpPr/>
            <p:nvPr/>
          </p:nvSpPr>
          <p:spPr>
            <a:xfrm>
              <a:off x="1314777" y="3604488"/>
              <a:ext cx="17128" cy="34256"/>
            </a:xfrm>
            <a:custGeom>
              <a:avLst/>
              <a:gdLst/>
              <a:ahLst/>
              <a:cxnLst/>
              <a:rect l="l" t="t" r="r" b="b"/>
              <a:pathLst>
                <a:path w="293" h="586" extrusionOk="0">
                  <a:moveTo>
                    <a:pt x="126" y="1"/>
                  </a:moveTo>
                  <a:cubicBezTo>
                    <a:pt x="101" y="1"/>
                    <a:pt x="76" y="11"/>
                    <a:pt x="76" y="26"/>
                  </a:cubicBezTo>
                  <a:lnTo>
                    <a:pt x="0" y="555"/>
                  </a:lnTo>
                  <a:cubicBezTo>
                    <a:pt x="0" y="570"/>
                    <a:pt x="20" y="585"/>
                    <a:pt x="41" y="585"/>
                  </a:cubicBezTo>
                  <a:lnTo>
                    <a:pt x="167" y="585"/>
                  </a:lnTo>
                  <a:cubicBezTo>
                    <a:pt x="192" y="585"/>
                    <a:pt x="212" y="575"/>
                    <a:pt x="217" y="555"/>
                  </a:cubicBezTo>
                  <a:lnTo>
                    <a:pt x="288" y="31"/>
                  </a:lnTo>
                  <a:cubicBezTo>
                    <a:pt x="293" y="16"/>
                    <a:pt x="272" y="1"/>
                    <a:pt x="247" y="1"/>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49" name="Google Shape;1280;p62"/>
            <p:cNvSpPr/>
            <p:nvPr/>
          </p:nvSpPr>
          <p:spPr>
            <a:xfrm>
              <a:off x="1207215" y="3601273"/>
              <a:ext cx="17128" cy="34198"/>
            </a:xfrm>
            <a:custGeom>
              <a:avLst/>
              <a:gdLst/>
              <a:ahLst/>
              <a:cxnLst/>
              <a:rect l="l" t="t" r="r" b="b"/>
              <a:pathLst>
                <a:path w="293" h="585" extrusionOk="0">
                  <a:moveTo>
                    <a:pt x="126" y="0"/>
                  </a:moveTo>
                  <a:cubicBezTo>
                    <a:pt x="101" y="0"/>
                    <a:pt x="76" y="10"/>
                    <a:pt x="76" y="26"/>
                  </a:cubicBezTo>
                  <a:lnTo>
                    <a:pt x="0" y="555"/>
                  </a:lnTo>
                  <a:cubicBezTo>
                    <a:pt x="0" y="570"/>
                    <a:pt x="21" y="585"/>
                    <a:pt x="46" y="585"/>
                  </a:cubicBezTo>
                  <a:lnTo>
                    <a:pt x="167" y="585"/>
                  </a:lnTo>
                  <a:cubicBezTo>
                    <a:pt x="192" y="585"/>
                    <a:pt x="212" y="575"/>
                    <a:pt x="217" y="555"/>
                  </a:cubicBezTo>
                  <a:lnTo>
                    <a:pt x="288" y="26"/>
                  </a:lnTo>
                  <a:cubicBezTo>
                    <a:pt x="293" y="10"/>
                    <a:pt x="273" y="0"/>
                    <a:pt x="247" y="0"/>
                  </a:cubicBezTo>
                  <a:close/>
                </a:path>
              </a:pathLst>
            </a:custGeom>
            <a:solidFill>
              <a:srgbClr val="263339"/>
            </a:solidFill>
            <a:ln>
              <a:noFill/>
            </a:ln>
          </p:spPr>
          <p:txBody>
            <a:bodyPr spcFirstLastPara="1" wrap="square" lIns="91425" tIns="91425" rIns="91425" bIns="91425" anchor="ctr" anchorCtr="0">
              <a:noAutofit/>
            </a:bodyPr>
            <a:lstStyle/>
            <a:p>
              <a:endParaRPr dirty="0"/>
            </a:p>
          </p:txBody>
        </p:sp>
        <p:sp>
          <p:nvSpPr>
            <p:cNvPr id="50" name="Google Shape;1281;p62"/>
            <p:cNvSpPr/>
            <p:nvPr/>
          </p:nvSpPr>
          <p:spPr>
            <a:xfrm>
              <a:off x="1472670" y="3336052"/>
              <a:ext cx="252887" cy="237279"/>
            </a:xfrm>
            <a:custGeom>
              <a:avLst/>
              <a:gdLst/>
              <a:ahLst/>
              <a:cxnLst/>
              <a:rect l="l" t="t" r="r" b="b"/>
              <a:pathLst>
                <a:path w="4326" h="4059" extrusionOk="0">
                  <a:moveTo>
                    <a:pt x="1232" y="1"/>
                  </a:moveTo>
                  <a:cubicBezTo>
                    <a:pt x="1175" y="1"/>
                    <a:pt x="1124" y="44"/>
                    <a:pt x="1105" y="102"/>
                  </a:cubicBezTo>
                  <a:lnTo>
                    <a:pt x="6" y="3877"/>
                  </a:lnTo>
                  <a:cubicBezTo>
                    <a:pt x="1" y="3892"/>
                    <a:pt x="1" y="3902"/>
                    <a:pt x="1" y="3917"/>
                  </a:cubicBezTo>
                  <a:cubicBezTo>
                    <a:pt x="1" y="3998"/>
                    <a:pt x="61" y="4058"/>
                    <a:pt x="142" y="4058"/>
                  </a:cubicBezTo>
                  <a:lnTo>
                    <a:pt x="3086" y="4058"/>
                  </a:lnTo>
                  <a:cubicBezTo>
                    <a:pt x="3146" y="4058"/>
                    <a:pt x="3201" y="4018"/>
                    <a:pt x="3222" y="3958"/>
                  </a:cubicBezTo>
                  <a:lnTo>
                    <a:pt x="4320" y="177"/>
                  </a:lnTo>
                  <a:cubicBezTo>
                    <a:pt x="4325" y="167"/>
                    <a:pt x="4325" y="152"/>
                    <a:pt x="4325" y="142"/>
                  </a:cubicBezTo>
                  <a:cubicBezTo>
                    <a:pt x="4325" y="61"/>
                    <a:pt x="4265" y="1"/>
                    <a:pt x="4184" y="1"/>
                  </a:cubicBezTo>
                  <a:lnTo>
                    <a:pt x="1241" y="1"/>
                  </a:lnTo>
                  <a:cubicBezTo>
                    <a:pt x="1238" y="1"/>
                    <a:pt x="1235" y="1"/>
                    <a:pt x="1232" y="1"/>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51" name="Google Shape;1282;p62"/>
            <p:cNvSpPr/>
            <p:nvPr/>
          </p:nvSpPr>
          <p:spPr>
            <a:xfrm>
              <a:off x="1481264" y="3341956"/>
              <a:ext cx="229270" cy="210155"/>
            </a:xfrm>
            <a:custGeom>
              <a:avLst/>
              <a:gdLst/>
              <a:ahLst/>
              <a:cxnLst/>
              <a:rect l="l" t="t" r="r" b="b"/>
              <a:pathLst>
                <a:path w="3922" h="3595" extrusionOk="0">
                  <a:moveTo>
                    <a:pt x="1058" y="1"/>
                  </a:moveTo>
                  <a:lnTo>
                    <a:pt x="0" y="3584"/>
                  </a:lnTo>
                  <a:lnTo>
                    <a:pt x="2858" y="3595"/>
                  </a:lnTo>
                  <a:lnTo>
                    <a:pt x="3921" y="11"/>
                  </a:lnTo>
                  <a:lnTo>
                    <a:pt x="1058" y="1"/>
                  </a:lnTo>
                  <a:close/>
                </a:path>
              </a:pathLst>
            </a:custGeom>
            <a:solidFill>
              <a:schemeClr val="accent4"/>
            </a:solidFill>
            <a:ln>
              <a:noFill/>
            </a:ln>
          </p:spPr>
          <p:txBody>
            <a:bodyPr spcFirstLastPara="1" wrap="square" lIns="91425" tIns="91425" rIns="91425" bIns="91425" anchor="ctr" anchorCtr="0">
              <a:noAutofit/>
            </a:bodyPr>
            <a:lstStyle/>
            <a:p>
              <a:endParaRPr dirty="0"/>
            </a:p>
          </p:txBody>
        </p:sp>
        <p:sp>
          <p:nvSpPr>
            <p:cNvPr id="52" name="Google Shape;1283;p62"/>
            <p:cNvSpPr/>
            <p:nvPr/>
          </p:nvSpPr>
          <p:spPr>
            <a:xfrm>
              <a:off x="1326235" y="3346399"/>
              <a:ext cx="368984" cy="235116"/>
            </a:xfrm>
            <a:custGeom>
              <a:avLst/>
              <a:gdLst/>
              <a:ahLst/>
              <a:cxnLst/>
              <a:rect l="l" t="t" r="r" b="b"/>
              <a:pathLst>
                <a:path w="6312" h="4022" extrusionOk="0">
                  <a:moveTo>
                    <a:pt x="1130" y="0"/>
                  </a:moveTo>
                  <a:lnTo>
                    <a:pt x="1" y="10"/>
                  </a:lnTo>
                  <a:cubicBezTo>
                    <a:pt x="6" y="182"/>
                    <a:pt x="11" y="328"/>
                    <a:pt x="26" y="479"/>
                  </a:cubicBezTo>
                  <a:cubicBezTo>
                    <a:pt x="36" y="625"/>
                    <a:pt x="51" y="777"/>
                    <a:pt x="71" y="923"/>
                  </a:cubicBezTo>
                  <a:cubicBezTo>
                    <a:pt x="112" y="1225"/>
                    <a:pt x="172" y="1523"/>
                    <a:pt x="248" y="1815"/>
                  </a:cubicBezTo>
                  <a:cubicBezTo>
                    <a:pt x="323" y="2112"/>
                    <a:pt x="424" y="2410"/>
                    <a:pt x="545" y="2692"/>
                  </a:cubicBezTo>
                  <a:cubicBezTo>
                    <a:pt x="611" y="2843"/>
                    <a:pt x="681" y="2984"/>
                    <a:pt x="767" y="3125"/>
                  </a:cubicBezTo>
                  <a:cubicBezTo>
                    <a:pt x="807" y="3196"/>
                    <a:pt x="853" y="3267"/>
                    <a:pt x="898" y="3332"/>
                  </a:cubicBezTo>
                  <a:lnTo>
                    <a:pt x="974" y="3438"/>
                  </a:lnTo>
                  <a:cubicBezTo>
                    <a:pt x="1019" y="3498"/>
                    <a:pt x="1069" y="3549"/>
                    <a:pt x="1120" y="3594"/>
                  </a:cubicBezTo>
                  <a:cubicBezTo>
                    <a:pt x="1281" y="3730"/>
                    <a:pt x="1473" y="3831"/>
                    <a:pt x="1679" y="3881"/>
                  </a:cubicBezTo>
                  <a:cubicBezTo>
                    <a:pt x="1835" y="3932"/>
                    <a:pt x="2002" y="3962"/>
                    <a:pt x="2163" y="3982"/>
                  </a:cubicBezTo>
                  <a:cubicBezTo>
                    <a:pt x="2392" y="4009"/>
                    <a:pt x="2621" y="4021"/>
                    <a:pt x="2850" y="4021"/>
                  </a:cubicBezTo>
                  <a:cubicBezTo>
                    <a:pt x="2924" y="4021"/>
                    <a:pt x="2997" y="4020"/>
                    <a:pt x="3070" y="4018"/>
                  </a:cubicBezTo>
                  <a:cubicBezTo>
                    <a:pt x="3579" y="4002"/>
                    <a:pt x="4083" y="3952"/>
                    <a:pt x="4577" y="3866"/>
                  </a:cubicBezTo>
                  <a:cubicBezTo>
                    <a:pt x="4626" y="3877"/>
                    <a:pt x="4676" y="3881"/>
                    <a:pt x="4726" y="3881"/>
                  </a:cubicBezTo>
                  <a:cubicBezTo>
                    <a:pt x="4988" y="3881"/>
                    <a:pt x="5248" y="3760"/>
                    <a:pt x="5248" y="3760"/>
                  </a:cubicBezTo>
                  <a:lnTo>
                    <a:pt x="5838" y="3740"/>
                  </a:lnTo>
                  <a:cubicBezTo>
                    <a:pt x="5933" y="3735"/>
                    <a:pt x="6019" y="3675"/>
                    <a:pt x="6049" y="3584"/>
                  </a:cubicBezTo>
                  <a:lnTo>
                    <a:pt x="6266" y="3004"/>
                  </a:lnTo>
                  <a:cubicBezTo>
                    <a:pt x="6311" y="2883"/>
                    <a:pt x="6251" y="2747"/>
                    <a:pt x="6130" y="2702"/>
                  </a:cubicBezTo>
                  <a:cubicBezTo>
                    <a:pt x="6110" y="2692"/>
                    <a:pt x="6085" y="2687"/>
                    <a:pt x="6059" y="2687"/>
                  </a:cubicBezTo>
                  <a:lnTo>
                    <a:pt x="5570" y="2652"/>
                  </a:lnTo>
                  <a:cubicBezTo>
                    <a:pt x="5562" y="2651"/>
                    <a:pt x="5553" y="2651"/>
                    <a:pt x="5545" y="2651"/>
                  </a:cubicBezTo>
                  <a:cubicBezTo>
                    <a:pt x="5432" y="2651"/>
                    <a:pt x="5321" y="2682"/>
                    <a:pt x="5228" y="2747"/>
                  </a:cubicBezTo>
                  <a:lnTo>
                    <a:pt x="4467" y="3256"/>
                  </a:lnTo>
                  <a:cubicBezTo>
                    <a:pt x="4008" y="3241"/>
                    <a:pt x="3549" y="3221"/>
                    <a:pt x="3101" y="3176"/>
                  </a:cubicBezTo>
                  <a:cubicBezTo>
                    <a:pt x="2839" y="3151"/>
                    <a:pt x="2581" y="3115"/>
                    <a:pt x="2324" y="3060"/>
                  </a:cubicBezTo>
                  <a:cubicBezTo>
                    <a:pt x="2208" y="3035"/>
                    <a:pt x="2098" y="2999"/>
                    <a:pt x="1987" y="2959"/>
                  </a:cubicBezTo>
                  <a:cubicBezTo>
                    <a:pt x="1921" y="2934"/>
                    <a:pt x="1856" y="2899"/>
                    <a:pt x="1805" y="2848"/>
                  </a:cubicBezTo>
                  <a:lnTo>
                    <a:pt x="1760" y="2778"/>
                  </a:lnTo>
                  <a:cubicBezTo>
                    <a:pt x="1735" y="2727"/>
                    <a:pt x="1704" y="2677"/>
                    <a:pt x="1679" y="2626"/>
                  </a:cubicBezTo>
                  <a:cubicBezTo>
                    <a:pt x="1629" y="2521"/>
                    <a:pt x="1578" y="2405"/>
                    <a:pt x="1538" y="2289"/>
                  </a:cubicBezTo>
                  <a:cubicBezTo>
                    <a:pt x="1452" y="2052"/>
                    <a:pt x="1382" y="1805"/>
                    <a:pt x="1331" y="1558"/>
                  </a:cubicBezTo>
                  <a:cubicBezTo>
                    <a:pt x="1276" y="1301"/>
                    <a:pt x="1231" y="1044"/>
                    <a:pt x="1200" y="777"/>
                  </a:cubicBezTo>
                  <a:cubicBezTo>
                    <a:pt x="1180" y="646"/>
                    <a:pt x="1165" y="509"/>
                    <a:pt x="1155" y="383"/>
                  </a:cubicBezTo>
                  <a:cubicBezTo>
                    <a:pt x="1145" y="252"/>
                    <a:pt x="1130" y="116"/>
                    <a:pt x="1130" y="0"/>
                  </a:cubicBezTo>
                  <a:close/>
                </a:path>
              </a:pathLst>
            </a:custGeom>
            <a:solidFill>
              <a:srgbClr val="803F3D"/>
            </a:solidFill>
            <a:ln>
              <a:noFill/>
            </a:ln>
          </p:spPr>
          <p:txBody>
            <a:bodyPr spcFirstLastPara="1" wrap="square" lIns="91425" tIns="91425" rIns="91425" bIns="91425" anchor="ctr" anchorCtr="0">
              <a:noAutofit/>
            </a:bodyPr>
            <a:lstStyle/>
            <a:p>
              <a:endParaRPr dirty="0"/>
            </a:p>
          </p:txBody>
        </p:sp>
        <p:sp>
          <p:nvSpPr>
            <p:cNvPr id="53" name="Google Shape;1284;p62"/>
            <p:cNvSpPr/>
            <p:nvPr/>
          </p:nvSpPr>
          <p:spPr>
            <a:xfrm>
              <a:off x="1018632" y="3214577"/>
              <a:ext cx="394004" cy="196417"/>
            </a:xfrm>
            <a:custGeom>
              <a:avLst/>
              <a:gdLst/>
              <a:ahLst/>
              <a:cxnLst/>
              <a:rect l="l" t="t" r="r" b="b"/>
              <a:pathLst>
                <a:path w="6740" h="3360" extrusionOk="0">
                  <a:moveTo>
                    <a:pt x="5751" y="433"/>
                  </a:moveTo>
                  <a:cubicBezTo>
                    <a:pt x="5357" y="433"/>
                    <a:pt x="4854" y="988"/>
                    <a:pt x="4597" y="1444"/>
                  </a:cubicBezTo>
                  <a:cubicBezTo>
                    <a:pt x="4295" y="1983"/>
                    <a:pt x="5162" y="3274"/>
                    <a:pt x="5162" y="3274"/>
                  </a:cubicBezTo>
                  <a:lnTo>
                    <a:pt x="6563" y="3027"/>
                  </a:lnTo>
                  <a:cubicBezTo>
                    <a:pt x="6563" y="3027"/>
                    <a:pt x="6740" y="1227"/>
                    <a:pt x="6009" y="537"/>
                  </a:cubicBezTo>
                  <a:cubicBezTo>
                    <a:pt x="5932" y="465"/>
                    <a:pt x="5845" y="433"/>
                    <a:pt x="5751" y="433"/>
                  </a:cubicBezTo>
                  <a:close/>
                  <a:moveTo>
                    <a:pt x="1193" y="1"/>
                  </a:moveTo>
                  <a:cubicBezTo>
                    <a:pt x="1137" y="1"/>
                    <a:pt x="1080" y="9"/>
                    <a:pt x="1024" y="27"/>
                  </a:cubicBezTo>
                  <a:cubicBezTo>
                    <a:pt x="182" y="300"/>
                    <a:pt x="1" y="1434"/>
                    <a:pt x="76" y="2311"/>
                  </a:cubicBezTo>
                  <a:lnTo>
                    <a:pt x="1775" y="3359"/>
                  </a:lnTo>
                  <a:cubicBezTo>
                    <a:pt x="1775" y="3359"/>
                    <a:pt x="2188" y="2079"/>
                    <a:pt x="2188" y="1388"/>
                  </a:cubicBezTo>
                  <a:cubicBezTo>
                    <a:pt x="2184" y="729"/>
                    <a:pt x="1708" y="1"/>
                    <a:pt x="1193" y="1"/>
                  </a:cubicBezTo>
                  <a:close/>
                </a:path>
              </a:pathLst>
            </a:custGeom>
            <a:solidFill>
              <a:schemeClr val="dk2"/>
            </a:solidFill>
            <a:ln>
              <a:noFill/>
            </a:ln>
          </p:spPr>
          <p:txBody>
            <a:bodyPr spcFirstLastPara="1" wrap="square" lIns="91425" tIns="91425" rIns="91425" bIns="91425" anchor="ctr" anchorCtr="0">
              <a:noAutofit/>
            </a:bodyPr>
            <a:lstStyle/>
            <a:p>
              <a:endParaRPr dirty="0"/>
            </a:p>
          </p:txBody>
        </p:sp>
        <p:sp>
          <p:nvSpPr>
            <p:cNvPr id="54" name="Google Shape;1285;p62"/>
            <p:cNvSpPr/>
            <p:nvPr/>
          </p:nvSpPr>
          <p:spPr>
            <a:xfrm>
              <a:off x="1311211" y="3381824"/>
              <a:ext cx="100547" cy="33262"/>
            </a:xfrm>
            <a:custGeom>
              <a:avLst/>
              <a:gdLst/>
              <a:ahLst/>
              <a:cxnLst/>
              <a:rect l="l" t="t" r="r" b="b"/>
              <a:pathLst>
                <a:path w="1720" h="569" extrusionOk="0">
                  <a:moveTo>
                    <a:pt x="1568" y="0"/>
                  </a:moveTo>
                  <a:cubicBezTo>
                    <a:pt x="1557" y="0"/>
                    <a:pt x="1545" y="1"/>
                    <a:pt x="1533" y="4"/>
                  </a:cubicBezTo>
                  <a:cubicBezTo>
                    <a:pt x="1518" y="4"/>
                    <a:pt x="1508" y="9"/>
                    <a:pt x="1503" y="9"/>
                  </a:cubicBezTo>
                  <a:cubicBezTo>
                    <a:pt x="1493" y="14"/>
                    <a:pt x="1483" y="19"/>
                    <a:pt x="1473" y="24"/>
                  </a:cubicBezTo>
                  <a:cubicBezTo>
                    <a:pt x="1462" y="29"/>
                    <a:pt x="1457" y="40"/>
                    <a:pt x="1447" y="45"/>
                  </a:cubicBezTo>
                  <a:cubicBezTo>
                    <a:pt x="1422" y="75"/>
                    <a:pt x="1407" y="110"/>
                    <a:pt x="1407" y="145"/>
                  </a:cubicBezTo>
                  <a:cubicBezTo>
                    <a:pt x="1376" y="110"/>
                    <a:pt x="1332" y="90"/>
                    <a:pt x="1283" y="90"/>
                  </a:cubicBezTo>
                  <a:cubicBezTo>
                    <a:pt x="1269" y="90"/>
                    <a:pt x="1255" y="92"/>
                    <a:pt x="1241" y="95"/>
                  </a:cubicBezTo>
                  <a:cubicBezTo>
                    <a:pt x="1185" y="110"/>
                    <a:pt x="1140" y="155"/>
                    <a:pt x="1125" y="211"/>
                  </a:cubicBezTo>
                  <a:cubicBezTo>
                    <a:pt x="1096" y="174"/>
                    <a:pt x="1052" y="151"/>
                    <a:pt x="1004" y="151"/>
                  </a:cubicBezTo>
                  <a:cubicBezTo>
                    <a:pt x="992" y="151"/>
                    <a:pt x="980" y="152"/>
                    <a:pt x="968" y="155"/>
                  </a:cubicBezTo>
                  <a:cubicBezTo>
                    <a:pt x="913" y="166"/>
                    <a:pt x="868" y="211"/>
                    <a:pt x="853" y="271"/>
                  </a:cubicBezTo>
                  <a:cubicBezTo>
                    <a:pt x="827" y="228"/>
                    <a:pt x="779" y="204"/>
                    <a:pt x="728" y="204"/>
                  </a:cubicBezTo>
                  <a:cubicBezTo>
                    <a:pt x="719" y="204"/>
                    <a:pt x="710" y="204"/>
                    <a:pt x="701" y="206"/>
                  </a:cubicBezTo>
                  <a:cubicBezTo>
                    <a:pt x="641" y="211"/>
                    <a:pt x="595" y="256"/>
                    <a:pt x="575" y="312"/>
                  </a:cubicBezTo>
                  <a:cubicBezTo>
                    <a:pt x="547" y="265"/>
                    <a:pt x="493" y="236"/>
                    <a:pt x="441" y="236"/>
                  </a:cubicBezTo>
                  <a:cubicBezTo>
                    <a:pt x="437" y="236"/>
                    <a:pt x="433" y="236"/>
                    <a:pt x="429" y="236"/>
                  </a:cubicBezTo>
                  <a:cubicBezTo>
                    <a:pt x="364" y="241"/>
                    <a:pt x="313" y="281"/>
                    <a:pt x="293" y="337"/>
                  </a:cubicBezTo>
                  <a:cubicBezTo>
                    <a:pt x="288" y="337"/>
                    <a:pt x="288" y="332"/>
                    <a:pt x="283" y="327"/>
                  </a:cubicBezTo>
                  <a:cubicBezTo>
                    <a:pt x="278" y="317"/>
                    <a:pt x="273" y="312"/>
                    <a:pt x="268" y="302"/>
                  </a:cubicBezTo>
                  <a:cubicBezTo>
                    <a:pt x="236" y="274"/>
                    <a:pt x="197" y="258"/>
                    <a:pt x="155" y="258"/>
                  </a:cubicBezTo>
                  <a:cubicBezTo>
                    <a:pt x="144" y="258"/>
                    <a:pt x="133" y="259"/>
                    <a:pt x="122" y="261"/>
                  </a:cubicBezTo>
                  <a:cubicBezTo>
                    <a:pt x="112" y="261"/>
                    <a:pt x="102" y="266"/>
                    <a:pt x="96" y="271"/>
                  </a:cubicBezTo>
                  <a:cubicBezTo>
                    <a:pt x="86" y="271"/>
                    <a:pt x="76" y="276"/>
                    <a:pt x="66" y="281"/>
                  </a:cubicBezTo>
                  <a:lnTo>
                    <a:pt x="41" y="302"/>
                  </a:lnTo>
                  <a:cubicBezTo>
                    <a:pt x="36" y="312"/>
                    <a:pt x="31" y="317"/>
                    <a:pt x="26" y="327"/>
                  </a:cubicBezTo>
                  <a:cubicBezTo>
                    <a:pt x="16" y="337"/>
                    <a:pt x="11" y="347"/>
                    <a:pt x="11" y="352"/>
                  </a:cubicBezTo>
                  <a:cubicBezTo>
                    <a:pt x="6" y="362"/>
                    <a:pt x="1" y="372"/>
                    <a:pt x="1" y="382"/>
                  </a:cubicBezTo>
                  <a:cubicBezTo>
                    <a:pt x="1" y="392"/>
                    <a:pt x="1" y="402"/>
                    <a:pt x="1" y="413"/>
                  </a:cubicBezTo>
                  <a:cubicBezTo>
                    <a:pt x="1" y="423"/>
                    <a:pt x="1" y="433"/>
                    <a:pt x="1" y="443"/>
                  </a:cubicBezTo>
                  <a:cubicBezTo>
                    <a:pt x="1" y="453"/>
                    <a:pt x="6" y="463"/>
                    <a:pt x="11" y="473"/>
                  </a:cubicBezTo>
                  <a:cubicBezTo>
                    <a:pt x="11" y="483"/>
                    <a:pt x="16" y="493"/>
                    <a:pt x="26" y="503"/>
                  </a:cubicBezTo>
                  <a:cubicBezTo>
                    <a:pt x="31" y="513"/>
                    <a:pt x="36" y="518"/>
                    <a:pt x="41" y="528"/>
                  </a:cubicBezTo>
                  <a:lnTo>
                    <a:pt x="66" y="544"/>
                  </a:lnTo>
                  <a:cubicBezTo>
                    <a:pt x="76" y="554"/>
                    <a:pt x="86" y="554"/>
                    <a:pt x="96" y="559"/>
                  </a:cubicBezTo>
                  <a:lnTo>
                    <a:pt x="122" y="569"/>
                  </a:lnTo>
                  <a:lnTo>
                    <a:pt x="157" y="569"/>
                  </a:lnTo>
                  <a:cubicBezTo>
                    <a:pt x="197" y="569"/>
                    <a:pt x="238" y="554"/>
                    <a:pt x="268" y="528"/>
                  </a:cubicBezTo>
                  <a:cubicBezTo>
                    <a:pt x="273" y="518"/>
                    <a:pt x="278" y="508"/>
                    <a:pt x="283" y="503"/>
                  </a:cubicBezTo>
                  <a:cubicBezTo>
                    <a:pt x="293" y="493"/>
                    <a:pt x="298" y="483"/>
                    <a:pt x="298" y="473"/>
                  </a:cubicBezTo>
                  <a:lnTo>
                    <a:pt x="303" y="473"/>
                  </a:lnTo>
                  <a:cubicBezTo>
                    <a:pt x="328" y="518"/>
                    <a:pt x="379" y="554"/>
                    <a:pt x="434" y="559"/>
                  </a:cubicBezTo>
                  <a:lnTo>
                    <a:pt x="449" y="559"/>
                  </a:lnTo>
                  <a:cubicBezTo>
                    <a:pt x="510" y="549"/>
                    <a:pt x="565" y="508"/>
                    <a:pt x="585" y="448"/>
                  </a:cubicBezTo>
                  <a:cubicBezTo>
                    <a:pt x="616" y="496"/>
                    <a:pt x="666" y="525"/>
                    <a:pt x="718" y="525"/>
                  </a:cubicBezTo>
                  <a:cubicBezTo>
                    <a:pt x="726" y="525"/>
                    <a:pt x="734" y="525"/>
                    <a:pt x="742" y="523"/>
                  </a:cubicBezTo>
                  <a:cubicBezTo>
                    <a:pt x="807" y="513"/>
                    <a:pt x="858" y="468"/>
                    <a:pt x="873" y="407"/>
                  </a:cubicBezTo>
                  <a:cubicBezTo>
                    <a:pt x="903" y="451"/>
                    <a:pt x="951" y="475"/>
                    <a:pt x="1006" y="475"/>
                  </a:cubicBezTo>
                  <a:cubicBezTo>
                    <a:pt x="1015" y="475"/>
                    <a:pt x="1024" y="474"/>
                    <a:pt x="1034" y="473"/>
                  </a:cubicBezTo>
                  <a:cubicBezTo>
                    <a:pt x="1094" y="458"/>
                    <a:pt x="1145" y="413"/>
                    <a:pt x="1155" y="347"/>
                  </a:cubicBezTo>
                  <a:cubicBezTo>
                    <a:pt x="1187" y="386"/>
                    <a:pt x="1233" y="407"/>
                    <a:pt x="1281" y="407"/>
                  </a:cubicBezTo>
                  <a:cubicBezTo>
                    <a:pt x="1295" y="407"/>
                    <a:pt x="1308" y="406"/>
                    <a:pt x="1321" y="402"/>
                  </a:cubicBezTo>
                  <a:cubicBezTo>
                    <a:pt x="1387" y="387"/>
                    <a:pt x="1432" y="337"/>
                    <a:pt x="1437" y="271"/>
                  </a:cubicBezTo>
                  <a:cubicBezTo>
                    <a:pt x="1442" y="276"/>
                    <a:pt x="1442" y="276"/>
                    <a:pt x="1442" y="276"/>
                  </a:cubicBezTo>
                  <a:cubicBezTo>
                    <a:pt x="1469" y="304"/>
                    <a:pt x="1505" y="323"/>
                    <a:pt x="1544" y="323"/>
                  </a:cubicBezTo>
                  <a:cubicBezTo>
                    <a:pt x="1549" y="323"/>
                    <a:pt x="1554" y="322"/>
                    <a:pt x="1558" y="322"/>
                  </a:cubicBezTo>
                  <a:cubicBezTo>
                    <a:pt x="1604" y="322"/>
                    <a:pt x="1649" y="302"/>
                    <a:pt x="1674" y="271"/>
                  </a:cubicBezTo>
                  <a:cubicBezTo>
                    <a:pt x="1684" y="261"/>
                    <a:pt x="1689" y="251"/>
                    <a:pt x="1694" y="246"/>
                  </a:cubicBezTo>
                  <a:cubicBezTo>
                    <a:pt x="1699" y="236"/>
                    <a:pt x="1704" y="226"/>
                    <a:pt x="1709" y="216"/>
                  </a:cubicBezTo>
                  <a:cubicBezTo>
                    <a:pt x="1714" y="206"/>
                    <a:pt x="1719" y="196"/>
                    <a:pt x="1719" y="186"/>
                  </a:cubicBezTo>
                  <a:cubicBezTo>
                    <a:pt x="1719" y="176"/>
                    <a:pt x="1719" y="166"/>
                    <a:pt x="1719" y="155"/>
                  </a:cubicBezTo>
                  <a:cubicBezTo>
                    <a:pt x="1719" y="145"/>
                    <a:pt x="1719" y="135"/>
                    <a:pt x="1714" y="125"/>
                  </a:cubicBezTo>
                  <a:cubicBezTo>
                    <a:pt x="1701" y="51"/>
                    <a:pt x="1640" y="0"/>
                    <a:pt x="1568" y="0"/>
                  </a:cubicBezTo>
                  <a:close/>
                </a:path>
              </a:pathLst>
            </a:custGeom>
            <a:solidFill>
              <a:schemeClr val="accent4"/>
            </a:solidFill>
            <a:ln>
              <a:noFill/>
            </a:ln>
          </p:spPr>
          <p:txBody>
            <a:bodyPr spcFirstLastPara="1" wrap="square" lIns="91425" tIns="91425" rIns="91425" bIns="91425" anchor="ctr" anchorCtr="0">
              <a:noAutofit/>
            </a:bodyPr>
            <a:lstStyle/>
            <a:p>
              <a:endParaRPr dirty="0"/>
            </a:p>
          </p:txBody>
        </p:sp>
        <p:sp>
          <p:nvSpPr>
            <p:cNvPr id="55" name="Google Shape;1286;p62"/>
            <p:cNvSpPr/>
            <p:nvPr/>
          </p:nvSpPr>
          <p:spPr>
            <a:xfrm>
              <a:off x="819175" y="3477226"/>
              <a:ext cx="990036" cy="657705"/>
            </a:xfrm>
            <a:custGeom>
              <a:avLst/>
              <a:gdLst/>
              <a:ahLst/>
              <a:cxnLst/>
              <a:rect l="l" t="t" r="r" b="b"/>
              <a:pathLst>
                <a:path w="16936" h="11251" extrusionOk="0">
                  <a:moveTo>
                    <a:pt x="4663" y="0"/>
                  </a:moveTo>
                  <a:cubicBezTo>
                    <a:pt x="1830" y="0"/>
                    <a:pt x="0" y="2213"/>
                    <a:pt x="575" y="4930"/>
                  </a:cubicBezTo>
                  <a:cubicBezTo>
                    <a:pt x="686" y="5429"/>
                    <a:pt x="862" y="5913"/>
                    <a:pt x="1104" y="6366"/>
                  </a:cubicBezTo>
                  <a:lnTo>
                    <a:pt x="1759" y="10323"/>
                  </a:lnTo>
                  <a:cubicBezTo>
                    <a:pt x="1840" y="10837"/>
                    <a:pt x="2248" y="11250"/>
                    <a:pt x="2667" y="11250"/>
                  </a:cubicBezTo>
                  <a:lnTo>
                    <a:pt x="15142" y="11250"/>
                  </a:lnTo>
                  <a:cubicBezTo>
                    <a:pt x="15560" y="11250"/>
                    <a:pt x="15968" y="10837"/>
                    <a:pt x="16054" y="10323"/>
                  </a:cubicBezTo>
                  <a:lnTo>
                    <a:pt x="16850" y="5489"/>
                  </a:lnTo>
                  <a:cubicBezTo>
                    <a:pt x="16936" y="4985"/>
                    <a:pt x="16664" y="4572"/>
                    <a:pt x="16245" y="4572"/>
                  </a:cubicBezTo>
                  <a:lnTo>
                    <a:pt x="12102" y="4572"/>
                  </a:lnTo>
                  <a:cubicBezTo>
                    <a:pt x="11366" y="2016"/>
                    <a:pt x="8725" y="0"/>
                    <a:pt x="6008" y="0"/>
                  </a:cubicBezTo>
                  <a:close/>
                </a:path>
              </a:pathLst>
            </a:custGeom>
            <a:solidFill>
              <a:srgbClr val="4C70B5"/>
            </a:solidFill>
            <a:ln>
              <a:noFill/>
            </a:ln>
          </p:spPr>
          <p:txBody>
            <a:bodyPr spcFirstLastPara="1" wrap="square" lIns="91425" tIns="91425" rIns="91425" bIns="91425" anchor="ctr" anchorCtr="0">
              <a:noAutofit/>
            </a:bodyPr>
            <a:lstStyle/>
            <a:p>
              <a:endParaRPr dirty="0"/>
            </a:p>
          </p:txBody>
        </p:sp>
        <p:sp>
          <p:nvSpPr>
            <p:cNvPr id="56" name="Google Shape;1287;p62"/>
            <p:cNvSpPr/>
            <p:nvPr/>
          </p:nvSpPr>
          <p:spPr>
            <a:xfrm>
              <a:off x="819175" y="3477226"/>
              <a:ext cx="990036" cy="657705"/>
            </a:xfrm>
            <a:custGeom>
              <a:avLst/>
              <a:gdLst/>
              <a:ahLst/>
              <a:cxnLst/>
              <a:rect l="l" t="t" r="r" b="b"/>
              <a:pathLst>
                <a:path w="16936" h="11251" extrusionOk="0">
                  <a:moveTo>
                    <a:pt x="4663" y="0"/>
                  </a:moveTo>
                  <a:cubicBezTo>
                    <a:pt x="1830" y="0"/>
                    <a:pt x="0" y="2213"/>
                    <a:pt x="575" y="4930"/>
                  </a:cubicBezTo>
                  <a:cubicBezTo>
                    <a:pt x="686" y="5429"/>
                    <a:pt x="862" y="5913"/>
                    <a:pt x="1104" y="6366"/>
                  </a:cubicBezTo>
                  <a:lnTo>
                    <a:pt x="1759" y="10323"/>
                  </a:lnTo>
                  <a:cubicBezTo>
                    <a:pt x="1840" y="10837"/>
                    <a:pt x="2248" y="11250"/>
                    <a:pt x="2667" y="11250"/>
                  </a:cubicBezTo>
                  <a:lnTo>
                    <a:pt x="15142" y="11250"/>
                  </a:lnTo>
                  <a:cubicBezTo>
                    <a:pt x="15560" y="11250"/>
                    <a:pt x="15968" y="10837"/>
                    <a:pt x="16054" y="10323"/>
                  </a:cubicBezTo>
                  <a:lnTo>
                    <a:pt x="16850" y="5489"/>
                  </a:lnTo>
                  <a:cubicBezTo>
                    <a:pt x="16936" y="4985"/>
                    <a:pt x="16664" y="4572"/>
                    <a:pt x="16245" y="4572"/>
                  </a:cubicBezTo>
                  <a:lnTo>
                    <a:pt x="12102" y="4572"/>
                  </a:lnTo>
                  <a:cubicBezTo>
                    <a:pt x="11366" y="2016"/>
                    <a:pt x="8725" y="0"/>
                    <a:pt x="6008" y="0"/>
                  </a:cubicBezTo>
                  <a:close/>
                </a:path>
              </a:pathLst>
            </a:custGeom>
            <a:solidFill>
              <a:schemeClr val="accent3"/>
            </a:solidFill>
            <a:ln>
              <a:noFill/>
            </a:ln>
          </p:spPr>
          <p:txBody>
            <a:bodyPr spcFirstLastPara="1" wrap="square" lIns="91425" tIns="91425" rIns="91425" bIns="91425" anchor="ctr" anchorCtr="0">
              <a:noAutofit/>
            </a:bodyPr>
            <a:lstStyle/>
            <a:p>
              <a:endParaRPr dirty="0"/>
            </a:p>
          </p:txBody>
        </p:sp>
        <p:sp>
          <p:nvSpPr>
            <p:cNvPr id="57" name="Google Shape;1288;p62"/>
            <p:cNvSpPr/>
            <p:nvPr/>
          </p:nvSpPr>
          <p:spPr>
            <a:xfrm>
              <a:off x="985662" y="4135164"/>
              <a:ext cx="661797" cy="335663"/>
            </a:xfrm>
            <a:custGeom>
              <a:avLst/>
              <a:gdLst/>
              <a:ahLst/>
              <a:cxnLst/>
              <a:rect l="l" t="t" r="r" b="b"/>
              <a:pathLst>
                <a:path w="11321" h="5742" extrusionOk="0">
                  <a:moveTo>
                    <a:pt x="550" y="1"/>
                  </a:moveTo>
                  <a:lnTo>
                    <a:pt x="15" y="5600"/>
                  </a:lnTo>
                  <a:cubicBezTo>
                    <a:pt x="0" y="5666"/>
                    <a:pt x="45" y="5731"/>
                    <a:pt x="111" y="5742"/>
                  </a:cubicBezTo>
                  <a:lnTo>
                    <a:pt x="247" y="5742"/>
                  </a:lnTo>
                  <a:cubicBezTo>
                    <a:pt x="303" y="5737"/>
                    <a:pt x="348" y="5691"/>
                    <a:pt x="353" y="5636"/>
                  </a:cubicBezTo>
                  <a:lnTo>
                    <a:pt x="1169" y="1"/>
                  </a:lnTo>
                  <a:close/>
                  <a:moveTo>
                    <a:pt x="2238" y="1"/>
                  </a:moveTo>
                  <a:lnTo>
                    <a:pt x="1704" y="5600"/>
                  </a:lnTo>
                  <a:cubicBezTo>
                    <a:pt x="1689" y="5666"/>
                    <a:pt x="1734" y="5731"/>
                    <a:pt x="1800" y="5742"/>
                  </a:cubicBezTo>
                  <a:lnTo>
                    <a:pt x="1936" y="5742"/>
                  </a:lnTo>
                  <a:cubicBezTo>
                    <a:pt x="1991" y="5737"/>
                    <a:pt x="2036" y="5691"/>
                    <a:pt x="2041" y="5636"/>
                  </a:cubicBezTo>
                  <a:lnTo>
                    <a:pt x="2853" y="1"/>
                  </a:lnTo>
                  <a:close/>
                  <a:moveTo>
                    <a:pt x="8468" y="1"/>
                  </a:moveTo>
                  <a:lnTo>
                    <a:pt x="9284" y="5636"/>
                  </a:lnTo>
                  <a:cubicBezTo>
                    <a:pt x="9290" y="5691"/>
                    <a:pt x="9330" y="5737"/>
                    <a:pt x="9390" y="5742"/>
                  </a:cubicBezTo>
                  <a:lnTo>
                    <a:pt x="9526" y="5742"/>
                  </a:lnTo>
                  <a:cubicBezTo>
                    <a:pt x="9592" y="5731"/>
                    <a:pt x="9632" y="5666"/>
                    <a:pt x="9622" y="5600"/>
                  </a:cubicBezTo>
                  <a:lnTo>
                    <a:pt x="9083" y="1"/>
                  </a:lnTo>
                  <a:close/>
                  <a:moveTo>
                    <a:pt x="10156" y="1"/>
                  </a:moveTo>
                  <a:lnTo>
                    <a:pt x="10973" y="5636"/>
                  </a:lnTo>
                  <a:cubicBezTo>
                    <a:pt x="10978" y="5691"/>
                    <a:pt x="11018" y="5737"/>
                    <a:pt x="11074" y="5742"/>
                  </a:cubicBezTo>
                  <a:lnTo>
                    <a:pt x="11215" y="5742"/>
                  </a:lnTo>
                  <a:cubicBezTo>
                    <a:pt x="11280" y="5731"/>
                    <a:pt x="11321" y="5666"/>
                    <a:pt x="11311" y="5600"/>
                  </a:cubicBezTo>
                  <a:lnTo>
                    <a:pt x="10771" y="1"/>
                  </a:ln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58" name="Google Shape;1289;p62"/>
            <p:cNvSpPr/>
            <p:nvPr/>
          </p:nvSpPr>
          <p:spPr>
            <a:xfrm>
              <a:off x="2531626" y="3729996"/>
              <a:ext cx="391373" cy="369568"/>
            </a:xfrm>
            <a:custGeom>
              <a:avLst/>
              <a:gdLst/>
              <a:ahLst/>
              <a:cxnLst/>
              <a:rect l="l" t="t" r="r" b="b"/>
              <a:pathLst>
                <a:path w="6695" h="6322" extrusionOk="0">
                  <a:moveTo>
                    <a:pt x="651" y="1"/>
                  </a:moveTo>
                  <a:cubicBezTo>
                    <a:pt x="258" y="1"/>
                    <a:pt x="1" y="389"/>
                    <a:pt x="82" y="873"/>
                  </a:cubicBezTo>
                  <a:lnTo>
                    <a:pt x="833" y="5445"/>
                  </a:lnTo>
                  <a:cubicBezTo>
                    <a:pt x="913" y="5928"/>
                    <a:pt x="1301" y="6322"/>
                    <a:pt x="1695" y="6322"/>
                  </a:cubicBezTo>
                  <a:lnTo>
                    <a:pt x="5949" y="6322"/>
                  </a:lnTo>
                  <a:lnTo>
                    <a:pt x="6695" y="1"/>
                  </a:lnTo>
                  <a:close/>
                </a:path>
              </a:pathLst>
            </a:custGeom>
            <a:solidFill>
              <a:schemeClr val="accent2"/>
            </a:solidFill>
            <a:ln>
              <a:noFill/>
            </a:ln>
          </p:spPr>
          <p:txBody>
            <a:bodyPr spcFirstLastPara="1" wrap="square" lIns="91425" tIns="91425" rIns="91425" bIns="91425" anchor="ctr" anchorCtr="0">
              <a:noAutofit/>
            </a:bodyPr>
            <a:lstStyle/>
            <a:p>
              <a:endParaRPr dirty="0"/>
            </a:p>
          </p:txBody>
        </p:sp>
        <p:sp>
          <p:nvSpPr>
            <p:cNvPr id="59" name="Google Shape;1290;p62"/>
            <p:cNvSpPr/>
            <p:nvPr/>
          </p:nvSpPr>
          <p:spPr>
            <a:xfrm>
              <a:off x="2130316" y="3350841"/>
              <a:ext cx="551371" cy="93298"/>
            </a:xfrm>
            <a:custGeom>
              <a:avLst/>
              <a:gdLst/>
              <a:ahLst/>
              <a:cxnLst/>
              <a:rect l="l" t="t" r="r" b="b"/>
              <a:pathLst>
                <a:path w="9432" h="1596" extrusionOk="0">
                  <a:moveTo>
                    <a:pt x="407" y="261"/>
                  </a:moveTo>
                  <a:cubicBezTo>
                    <a:pt x="335" y="261"/>
                    <a:pt x="263" y="297"/>
                    <a:pt x="223" y="363"/>
                  </a:cubicBezTo>
                  <a:lnTo>
                    <a:pt x="51" y="645"/>
                  </a:lnTo>
                  <a:cubicBezTo>
                    <a:pt x="1" y="731"/>
                    <a:pt x="16" y="837"/>
                    <a:pt x="82" y="902"/>
                  </a:cubicBezTo>
                  <a:lnTo>
                    <a:pt x="581" y="1421"/>
                  </a:lnTo>
                  <a:lnTo>
                    <a:pt x="1407" y="1386"/>
                  </a:lnTo>
                  <a:cubicBezTo>
                    <a:pt x="1503" y="1386"/>
                    <a:pt x="1589" y="1331"/>
                    <a:pt x="1634" y="1245"/>
                  </a:cubicBezTo>
                  <a:lnTo>
                    <a:pt x="1725" y="1058"/>
                  </a:lnTo>
                  <a:cubicBezTo>
                    <a:pt x="1790" y="943"/>
                    <a:pt x="1755" y="796"/>
                    <a:pt x="1644" y="721"/>
                  </a:cubicBezTo>
                  <a:cubicBezTo>
                    <a:pt x="1377" y="544"/>
                    <a:pt x="853" y="433"/>
                    <a:pt x="853" y="433"/>
                  </a:cubicBezTo>
                  <a:lnTo>
                    <a:pt x="490" y="277"/>
                  </a:lnTo>
                  <a:cubicBezTo>
                    <a:pt x="463" y="266"/>
                    <a:pt x="435" y="261"/>
                    <a:pt x="407" y="261"/>
                  </a:cubicBezTo>
                  <a:close/>
                  <a:moveTo>
                    <a:pt x="8453" y="0"/>
                  </a:moveTo>
                  <a:cubicBezTo>
                    <a:pt x="8347" y="0"/>
                    <a:pt x="8243" y="54"/>
                    <a:pt x="8181" y="151"/>
                  </a:cubicBezTo>
                  <a:cubicBezTo>
                    <a:pt x="8181" y="151"/>
                    <a:pt x="8181" y="156"/>
                    <a:pt x="8176" y="156"/>
                  </a:cubicBezTo>
                  <a:lnTo>
                    <a:pt x="8121" y="257"/>
                  </a:lnTo>
                  <a:cubicBezTo>
                    <a:pt x="8045" y="378"/>
                    <a:pt x="8061" y="529"/>
                    <a:pt x="8151" y="635"/>
                  </a:cubicBezTo>
                  <a:lnTo>
                    <a:pt x="8499" y="1038"/>
                  </a:lnTo>
                  <a:cubicBezTo>
                    <a:pt x="8499" y="1038"/>
                    <a:pt x="8738" y="1595"/>
                    <a:pt x="9040" y="1595"/>
                  </a:cubicBezTo>
                  <a:cubicBezTo>
                    <a:pt x="9081" y="1595"/>
                    <a:pt x="9122" y="1585"/>
                    <a:pt x="9164" y="1562"/>
                  </a:cubicBezTo>
                  <a:lnTo>
                    <a:pt x="9432" y="1099"/>
                  </a:lnTo>
                  <a:lnTo>
                    <a:pt x="9134" y="368"/>
                  </a:lnTo>
                  <a:lnTo>
                    <a:pt x="8625" y="50"/>
                  </a:lnTo>
                  <a:cubicBezTo>
                    <a:pt x="8571" y="16"/>
                    <a:pt x="8512" y="0"/>
                    <a:pt x="8453" y="0"/>
                  </a:cubicBezTo>
                  <a:close/>
                </a:path>
              </a:pathLst>
            </a:custGeom>
            <a:solidFill>
              <a:srgbClr val="F8C1BD"/>
            </a:solidFill>
            <a:ln>
              <a:noFill/>
            </a:ln>
          </p:spPr>
          <p:txBody>
            <a:bodyPr spcFirstLastPara="1" wrap="square" lIns="91425" tIns="91425" rIns="91425" bIns="91425" anchor="ctr" anchorCtr="0">
              <a:noAutofit/>
            </a:bodyPr>
            <a:lstStyle/>
            <a:p>
              <a:endParaRPr dirty="0"/>
            </a:p>
          </p:txBody>
        </p:sp>
        <p:sp>
          <p:nvSpPr>
            <p:cNvPr id="60" name="Google Shape;1291;p62"/>
            <p:cNvSpPr/>
            <p:nvPr/>
          </p:nvSpPr>
          <p:spPr>
            <a:xfrm>
              <a:off x="2564362" y="3186108"/>
              <a:ext cx="183615" cy="86108"/>
            </a:xfrm>
            <a:custGeom>
              <a:avLst/>
              <a:gdLst/>
              <a:ahLst/>
              <a:cxnLst/>
              <a:rect l="l" t="t" r="r" b="b"/>
              <a:pathLst>
                <a:path w="3141" h="1473" extrusionOk="0">
                  <a:moveTo>
                    <a:pt x="2657" y="0"/>
                  </a:moveTo>
                  <a:cubicBezTo>
                    <a:pt x="2657" y="0"/>
                    <a:pt x="2334" y="585"/>
                    <a:pt x="1341" y="797"/>
                  </a:cubicBezTo>
                  <a:cubicBezTo>
                    <a:pt x="1276" y="837"/>
                    <a:pt x="1220" y="893"/>
                    <a:pt x="1170" y="953"/>
                  </a:cubicBezTo>
                  <a:cubicBezTo>
                    <a:pt x="1160" y="893"/>
                    <a:pt x="1135" y="837"/>
                    <a:pt x="1094" y="797"/>
                  </a:cubicBezTo>
                  <a:cubicBezTo>
                    <a:pt x="646" y="454"/>
                    <a:pt x="1140" y="56"/>
                    <a:pt x="1140" y="56"/>
                  </a:cubicBezTo>
                  <a:lnTo>
                    <a:pt x="1140" y="56"/>
                  </a:lnTo>
                  <a:cubicBezTo>
                    <a:pt x="1009" y="66"/>
                    <a:pt x="872" y="96"/>
                    <a:pt x="746" y="136"/>
                  </a:cubicBezTo>
                  <a:cubicBezTo>
                    <a:pt x="0" y="777"/>
                    <a:pt x="767" y="1472"/>
                    <a:pt x="767" y="1472"/>
                  </a:cubicBezTo>
                  <a:cubicBezTo>
                    <a:pt x="792" y="1336"/>
                    <a:pt x="842" y="1210"/>
                    <a:pt x="903" y="1084"/>
                  </a:cubicBezTo>
                  <a:cubicBezTo>
                    <a:pt x="998" y="1069"/>
                    <a:pt x="1094" y="1039"/>
                    <a:pt x="1180" y="993"/>
                  </a:cubicBezTo>
                  <a:cubicBezTo>
                    <a:pt x="1296" y="1059"/>
                    <a:pt x="1422" y="1109"/>
                    <a:pt x="1553" y="1145"/>
                  </a:cubicBezTo>
                  <a:cubicBezTo>
                    <a:pt x="1598" y="1250"/>
                    <a:pt x="1628" y="1361"/>
                    <a:pt x="1649" y="1472"/>
                  </a:cubicBezTo>
                  <a:cubicBezTo>
                    <a:pt x="1649" y="1472"/>
                    <a:pt x="3141" y="1099"/>
                    <a:pt x="3070" y="126"/>
                  </a:cubicBezTo>
                  <a:cubicBezTo>
                    <a:pt x="2939" y="66"/>
                    <a:pt x="2798" y="26"/>
                    <a:pt x="2657" y="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grpSp>
      <p:sp>
        <p:nvSpPr>
          <p:cNvPr id="63" name="Google Shape;609;p39"/>
          <p:cNvSpPr txBox="1">
            <a:spLocks/>
          </p:cNvSpPr>
          <p:nvPr/>
        </p:nvSpPr>
        <p:spPr>
          <a:xfrm>
            <a:off x="1272434" y="1700504"/>
            <a:ext cx="2336400" cy="155949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Asap"/>
              </a:rPr>
              <a:t>Purpose of activity: to build personal relationships between workers</a:t>
            </a:r>
          </a:p>
          <a:p>
            <a:endParaRPr lang="en-US" dirty="0">
              <a:latin typeface="Asap"/>
            </a:endParaRPr>
          </a:p>
          <a:p>
            <a:r>
              <a:rPr lang="en-US" dirty="0">
                <a:latin typeface="Asap"/>
              </a:rPr>
              <a:t>Time commitment: </a:t>
            </a:r>
            <a:r>
              <a:rPr lang="en-US" dirty="0" smtClean="0">
                <a:latin typeface="Asap"/>
              </a:rPr>
              <a:t>30 minutes</a:t>
            </a:r>
            <a:endParaRPr lang="en-US" dirty="0">
              <a:latin typeface="Asap"/>
            </a:endParaRPr>
          </a:p>
        </p:txBody>
      </p:sp>
      <p:sp>
        <p:nvSpPr>
          <p:cNvPr id="64" name="Google Shape;609;p39"/>
          <p:cNvSpPr txBox="1">
            <a:spLocks/>
          </p:cNvSpPr>
          <p:nvPr/>
        </p:nvSpPr>
        <p:spPr>
          <a:xfrm>
            <a:off x="3907700" y="2128951"/>
            <a:ext cx="4207600" cy="24763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latin typeface="Asap"/>
              </a:rPr>
              <a:t>This game provides an interesting spin on icebreakers. It requires pennies or coins with listed years and a container to place them in.</a:t>
            </a:r>
          </a:p>
          <a:p>
            <a:pPr algn="just"/>
            <a:r>
              <a:rPr lang="en-US" sz="1600" dirty="0">
                <a:latin typeface="Asap"/>
              </a:rPr>
              <a:t>With the coins in the container, members of the group will reach in, and identify the year inscribed. The colleague will then share a personal event from that time.</a:t>
            </a:r>
          </a:p>
        </p:txBody>
      </p:sp>
    </p:spTree>
    <p:extLst>
      <p:ext uri="{BB962C8B-B14F-4D97-AF65-F5344CB8AC3E}">
        <p14:creationId xmlns:p14="http://schemas.microsoft.com/office/powerpoint/2010/main" val="169901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1000"/>
                                        <p:tgtEl>
                                          <p:spTgt spid="63"/>
                                        </p:tgtEl>
                                      </p:cBhvr>
                                    </p:animEffect>
                                  </p:childTnLst>
                                </p:cTn>
                              </p:par>
                            </p:childTnLst>
                          </p:cTn>
                        </p:par>
                        <p:par>
                          <p:cTn id="15" fill="hold">
                            <p:stCondLst>
                              <p:cond delay="2250"/>
                            </p:stCondLst>
                            <p:childTnLst>
                              <p:par>
                                <p:cTn id="16" presetID="22" presetClass="entr" presetSubtype="8" fill="hold" grpId="0"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1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3" grpId="0"/>
      <p:bldP spid="6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46"/>
          <p:cNvSpPr txBox="1">
            <a:spLocks noGrp="1"/>
          </p:cNvSpPr>
          <p:nvPr>
            <p:ph type="title"/>
          </p:nvPr>
        </p:nvSpPr>
        <p:spPr>
          <a:xfrm>
            <a:off x="982988" y="444500"/>
            <a:ext cx="8034391" cy="1955800"/>
          </a:xfrm>
          <a:prstGeom prst="rect">
            <a:avLst/>
          </a:prstGeom>
          <a:noFill/>
          <a:ln>
            <a:solidFill>
              <a:schemeClr val="bg1"/>
            </a:solidFill>
          </a:ln>
        </p:spPr>
        <p:txBody>
          <a:bodyPr spcFirstLastPara="1" wrap="square" lIns="91425" tIns="91425" rIns="91425" bIns="91425" anchor="ctr" anchorCtr="0">
            <a:noAutofit/>
          </a:bodyPr>
          <a:lstStyle/>
          <a:p>
            <a:pPr lvl="0" algn="just"/>
            <a:r>
              <a:rPr lang="en-US" sz="2400" dirty="0"/>
              <a:t>“Individual commitment to a group effort — </a:t>
            </a:r>
            <a:r>
              <a:rPr lang="en-US" sz="2400" dirty="0" smtClean="0"/>
              <a:t>that’s</a:t>
            </a:r>
            <a:br>
              <a:rPr lang="en-US" sz="2400" dirty="0" smtClean="0"/>
            </a:br>
            <a:r>
              <a:rPr lang="en-US" sz="2400" dirty="0" smtClean="0"/>
              <a:t>what </a:t>
            </a:r>
            <a:r>
              <a:rPr lang="en-US" sz="2400" dirty="0"/>
              <a:t>makes a team work, a company work, a </a:t>
            </a:r>
            <a:r>
              <a:rPr lang="en-US" sz="2400" dirty="0" smtClean="0"/>
              <a:t>society</a:t>
            </a:r>
            <a:br>
              <a:rPr lang="en-US" sz="2400" dirty="0" smtClean="0"/>
            </a:br>
            <a:r>
              <a:rPr lang="en-US" sz="2400" dirty="0" smtClean="0"/>
              <a:t>work</a:t>
            </a:r>
            <a:r>
              <a:rPr lang="en-US" sz="2400" dirty="0"/>
              <a:t>, a civilization work</a:t>
            </a:r>
            <a:r>
              <a:rPr lang="en-US" sz="2400" dirty="0" smtClean="0"/>
              <a:t>.”</a:t>
            </a:r>
            <a:endParaRPr sz="2400" dirty="0">
              <a:solidFill>
                <a:schemeClr val="accent1">
                  <a:lumMod val="75000"/>
                </a:schemeClr>
              </a:solidFill>
            </a:endParaRPr>
          </a:p>
        </p:txBody>
      </p:sp>
      <p:grpSp>
        <p:nvGrpSpPr>
          <p:cNvPr id="780" name="Google Shape;780;p46"/>
          <p:cNvGrpSpPr/>
          <p:nvPr/>
        </p:nvGrpSpPr>
        <p:grpSpPr>
          <a:xfrm>
            <a:off x="2192263" y="2540423"/>
            <a:ext cx="4759463" cy="2462906"/>
            <a:chOff x="2433775" y="2487173"/>
            <a:chExt cx="4759463" cy="2462906"/>
          </a:xfrm>
        </p:grpSpPr>
        <p:sp>
          <p:nvSpPr>
            <p:cNvPr id="781" name="Google Shape;781;p46"/>
            <p:cNvSpPr/>
            <p:nvPr/>
          </p:nvSpPr>
          <p:spPr>
            <a:xfrm>
              <a:off x="3472140" y="3151583"/>
              <a:ext cx="433149" cy="263608"/>
            </a:xfrm>
            <a:custGeom>
              <a:avLst/>
              <a:gdLst/>
              <a:ahLst/>
              <a:cxnLst/>
              <a:rect l="l" t="t" r="r" b="b"/>
              <a:pathLst>
                <a:path w="3937" h="2396" extrusionOk="0">
                  <a:moveTo>
                    <a:pt x="1336" y="1"/>
                  </a:moveTo>
                  <a:lnTo>
                    <a:pt x="0" y="444"/>
                  </a:lnTo>
                  <a:lnTo>
                    <a:pt x="86" y="1170"/>
                  </a:lnTo>
                  <a:lnTo>
                    <a:pt x="1250" y="706"/>
                  </a:lnTo>
                  <a:lnTo>
                    <a:pt x="1996" y="1326"/>
                  </a:lnTo>
                  <a:cubicBezTo>
                    <a:pt x="2047" y="1362"/>
                    <a:pt x="2107" y="1387"/>
                    <a:pt x="2168" y="1387"/>
                  </a:cubicBezTo>
                  <a:cubicBezTo>
                    <a:pt x="2188" y="1387"/>
                    <a:pt x="2203" y="1387"/>
                    <a:pt x="2218" y="1382"/>
                  </a:cubicBezTo>
                  <a:cubicBezTo>
                    <a:pt x="2364" y="1352"/>
                    <a:pt x="2460" y="1216"/>
                    <a:pt x="2435" y="1069"/>
                  </a:cubicBezTo>
                  <a:lnTo>
                    <a:pt x="2344" y="580"/>
                  </a:lnTo>
                  <a:cubicBezTo>
                    <a:pt x="2329" y="495"/>
                    <a:pt x="2268" y="419"/>
                    <a:pt x="2188" y="384"/>
                  </a:cubicBezTo>
                  <a:lnTo>
                    <a:pt x="1336" y="1"/>
                  </a:lnTo>
                  <a:close/>
                  <a:moveTo>
                    <a:pt x="3223" y="1328"/>
                  </a:moveTo>
                  <a:cubicBezTo>
                    <a:pt x="3155" y="1328"/>
                    <a:pt x="3086" y="1349"/>
                    <a:pt x="3029" y="1392"/>
                  </a:cubicBezTo>
                  <a:lnTo>
                    <a:pt x="2465" y="1810"/>
                  </a:lnTo>
                  <a:lnTo>
                    <a:pt x="1618" y="1750"/>
                  </a:lnTo>
                  <a:lnTo>
                    <a:pt x="1618" y="2395"/>
                  </a:lnTo>
                  <a:lnTo>
                    <a:pt x="2687" y="2350"/>
                  </a:lnTo>
                  <a:lnTo>
                    <a:pt x="3004" y="2143"/>
                  </a:lnTo>
                  <a:cubicBezTo>
                    <a:pt x="3058" y="2111"/>
                    <a:pt x="3121" y="2094"/>
                    <a:pt x="3184" y="2094"/>
                  </a:cubicBezTo>
                  <a:cubicBezTo>
                    <a:pt x="3210" y="2094"/>
                    <a:pt x="3236" y="2097"/>
                    <a:pt x="3261" y="2103"/>
                  </a:cubicBezTo>
                  <a:lnTo>
                    <a:pt x="3493" y="2158"/>
                  </a:lnTo>
                  <a:cubicBezTo>
                    <a:pt x="3520" y="2165"/>
                    <a:pt x="3547" y="2168"/>
                    <a:pt x="3574" y="2168"/>
                  </a:cubicBezTo>
                  <a:cubicBezTo>
                    <a:pt x="3668" y="2168"/>
                    <a:pt x="3758" y="2128"/>
                    <a:pt x="3821" y="2057"/>
                  </a:cubicBezTo>
                  <a:cubicBezTo>
                    <a:pt x="3937" y="1921"/>
                    <a:pt x="3922" y="1715"/>
                    <a:pt x="3785" y="1594"/>
                  </a:cubicBezTo>
                  <a:cubicBezTo>
                    <a:pt x="3765" y="1578"/>
                    <a:pt x="3750" y="1568"/>
                    <a:pt x="3730" y="1558"/>
                  </a:cubicBezTo>
                  <a:lnTo>
                    <a:pt x="3377" y="1367"/>
                  </a:lnTo>
                  <a:cubicBezTo>
                    <a:pt x="3329" y="1340"/>
                    <a:pt x="3276" y="1328"/>
                    <a:pt x="3223" y="1328"/>
                  </a:cubicBez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46"/>
            <p:cNvSpPr/>
            <p:nvPr/>
          </p:nvSpPr>
          <p:spPr>
            <a:xfrm>
              <a:off x="3273555" y="4494706"/>
              <a:ext cx="381659" cy="345573"/>
            </a:xfrm>
            <a:custGeom>
              <a:avLst/>
              <a:gdLst/>
              <a:ahLst/>
              <a:cxnLst/>
              <a:rect l="l" t="t" r="r" b="b"/>
              <a:pathLst>
                <a:path w="3469" h="3141" extrusionOk="0">
                  <a:moveTo>
                    <a:pt x="2355" y="1"/>
                  </a:moveTo>
                  <a:lnTo>
                    <a:pt x="1810" y="2385"/>
                  </a:lnTo>
                  <a:lnTo>
                    <a:pt x="2491" y="2652"/>
                  </a:lnTo>
                  <a:lnTo>
                    <a:pt x="3468" y="248"/>
                  </a:lnTo>
                  <a:lnTo>
                    <a:pt x="2355" y="1"/>
                  </a:lnTo>
                  <a:close/>
                  <a:moveTo>
                    <a:pt x="86" y="656"/>
                  </a:moveTo>
                  <a:lnTo>
                    <a:pt x="1" y="3106"/>
                  </a:lnTo>
                  <a:lnTo>
                    <a:pt x="737" y="3141"/>
                  </a:lnTo>
                  <a:lnTo>
                    <a:pt x="1226" y="691"/>
                  </a:lnTo>
                  <a:lnTo>
                    <a:pt x="86" y="656"/>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46"/>
            <p:cNvSpPr/>
            <p:nvPr/>
          </p:nvSpPr>
          <p:spPr>
            <a:xfrm>
              <a:off x="2705193" y="4031632"/>
              <a:ext cx="695987" cy="915146"/>
            </a:xfrm>
            <a:custGeom>
              <a:avLst/>
              <a:gdLst/>
              <a:ahLst/>
              <a:cxnLst/>
              <a:rect l="l" t="t" r="r" b="b"/>
              <a:pathLst>
                <a:path w="6326" h="8318" extrusionOk="0">
                  <a:moveTo>
                    <a:pt x="2818" y="1"/>
                  </a:moveTo>
                  <a:lnTo>
                    <a:pt x="2818" y="6740"/>
                  </a:lnTo>
                  <a:lnTo>
                    <a:pt x="91" y="8010"/>
                  </a:lnTo>
                  <a:cubicBezTo>
                    <a:pt x="36" y="8035"/>
                    <a:pt x="0" y="8091"/>
                    <a:pt x="0" y="8151"/>
                  </a:cubicBezTo>
                  <a:cubicBezTo>
                    <a:pt x="0" y="8171"/>
                    <a:pt x="5" y="8187"/>
                    <a:pt x="10" y="8207"/>
                  </a:cubicBezTo>
                  <a:cubicBezTo>
                    <a:pt x="34" y="8269"/>
                    <a:pt x="94" y="8308"/>
                    <a:pt x="157" y="8308"/>
                  </a:cubicBezTo>
                  <a:cubicBezTo>
                    <a:pt x="175" y="8308"/>
                    <a:pt x="194" y="8304"/>
                    <a:pt x="212" y="8297"/>
                  </a:cubicBezTo>
                  <a:lnTo>
                    <a:pt x="2828" y="7345"/>
                  </a:lnTo>
                  <a:lnTo>
                    <a:pt x="2899" y="8086"/>
                  </a:lnTo>
                  <a:cubicBezTo>
                    <a:pt x="2913" y="8219"/>
                    <a:pt x="3024" y="8318"/>
                    <a:pt x="3151" y="8318"/>
                  </a:cubicBezTo>
                  <a:cubicBezTo>
                    <a:pt x="3154" y="8318"/>
                    <a:pt x="3157" y="8318"/>
                    <a:pt x="3161" y="8318"/>
                  </a:cubicBezTo>
                  <a:cubicBezTo>
                    <a:pt x="3297" y="8318"/>
                    <a:pt x="3408" y="8222"/>
                    <a:pt x="3423" y="8086"/>
                  </a:cubicBezTo>
                  <a:lnTo>
                    <a:pt x="3493" y="7335"/>
                  </a:lnTo>
                  <a:lnTo>
                    <a:pt x="6114" y="8297"/>
                  </a:lnTo>
                  <a:cubicBezTo>
                    <a:pt x="6129" y="8308"/>
                    <a:pt x="6150" y="8308"/>
                    <a:pt x="6170" y="8308"/>
                  </a:cubicBezTo>
                  <a:cubicBezTo>
                    <a:pt x="6255" y="8308"/>
                    <a:pt x="6326" y="8232"/>
                    <a:pt x="6326" y="8146"/>
                  </a:cubicBezTo>
                  <a:cubicBezTo>
                    <a:pt x="6326" y="8086"/>
                    <a:pt x="6291" y="8030"/>
                    <a:pt x="6235" y="8005"/>
                  </a:cubicBezTo>
                  <a:lnTo>
                    <a:pt x="3503" y="6725"/>
                  </a:lnTo>
                  <a:lnTo>
                    <a:pt x="35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46"/>
            <p:cNvSpPr/>
            <p:nvPr/>
          </p:nvSpPr>
          <p:spPr>
            <a:xfrm>
              <a:off x="2440156" y="3213194"/>
              <a:ext cx="660560" cy="810737"/>
            </a:xfrm>
            <a:custGeom>
              <a:avLst/>
              <a:gdLst/>
              <a:ahLst/>
              <a:cxnLst/>
              <a:rect l="l" t="t" r="r" b="b"/>
              <a:pathLst>
                <a:path w="6004" h="7369" extrusionOk="0">
                  <a:moveTo>
                    <a:pt x="4037" y="0"/>
                  </a:moveTo>
                  <a:cubicBezTo>
                    <a:pt x="3821" y="5"/>
                    <a:pt x="469" y="0"/>
                    <a:pt x="368" y="10"/>
                  </a:cubicBezTo>
                  <a:cubicBezTo>
                    <a:pt x="361" y="10"/>
                    <a:pt x="354" y="9"/>
                    <a:pt x="346" y="9"/>
                  </a:cubicBezTo>
                  <a:cubicBezTo>
                    <a:pt x="298" y="9"/>
                    <a:pt x="251" y="24"/>
                    <a:pt x="207" y="46"/>
                  </a:cubicBezTo>
                  <a:cubicBezTo>
                    <a:pt x="55" y="131"/>
                    <a:pt x="0" y="323"/>
                    <a:pt x="86" y="474"/>
                  </a:cubicBezTo>
                  <a:cubicBezTo>
                    <a:pt x="1255" y="2425"/>
                    <a:pt x="1683" y="4728"/>
                    <a:pt x="1290" y="6966"/>
                  </a:cubicBezTo>
                  <a:cubicBezTo>
                    <a:pt x="1285" y="6986"/>
                    <a:pt x="1285" y="7012"/>
                    <a:pt x="1285" y="7032"/>
                  </a:cubicBezTo>
                  <a:cubicBezTo>
                    <a:pt x="1290" y="7215"/>
                    <a:pt x="1442" y="7364"/>
                    <a:pt x="1624" y="7364"/>
                  </a:cubicBezTo>
                  <a:cubicBezTo>
                    <a:pt x="1627" y="7364"/>
                    <a:pt x="1630" y="7364"/>
                    <a:pt x="1633" y="7364"/>
                  </a:cubicBezTo>
                  <a:cubicBezTo>
                    <a:pt x="1714" y="7364"/>
                    <a:pt x="3242" y="7369"/>
                    <a:pt x="4308" y="7369"/>
                  </a:cubicBezTo>
                  <a:cubicBezTo>
                    <a:pt x="4841" y="7369"/>
                    <a:pt x="5259" y="7368"/>
                    <a:pt x="5323" y="7364"/>
                  </a:cubicBezTo>
                  <a:cubicBezTo>
                    <a:pt x="5449" y="7359"/>
                    <a:pt x="5549" y="7264"/>
                    <a:pt x="5565" y="7138"/>
                  </a:cubicBezTo>
                  <a:cubicBezTo>
                    <a:pt x="6003" y="4733"/>
                    <a:pt x="5549" y="2248"/>
                    <a:pt x="4299" y="152"/>
                  </a:cubicBezTo>
                  <a:cubicBezTo>
                    <a:pt x="4249" y="56"/>
                    <a:pt x="4148" y="0"/>
                    <a:pt x="4037" y="0"/>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6"/>
            <p:cNvSpPr/>
            <p:nvPr/>
          </p:nvSpPr>
          <p:spPr>
            <a:xfrm>
              <a:off x="2433775" y="3213194"/>
              <a:ext cx="263168" cy="810407"/>
            </a:xfrm>
            <a:custGeom>
              <a:avLst/>
              <a:gdLst/>
              <a:ahLst/>
              <a:cxnLst/>
              <a:rect l="l" t="t" r="r" b="b"/>
              <a:pathLst>
                <a:path w="2392" h="7366" extrusionOk="0">
                  <a:moveTo>
                    <a:pt x="435" y="1"/>
                  </a:moveTo>
                  <a:cubicBezTo>
                    <a:pt x="219" y="1"/>
                    <a:pt x="0" y="228"/>
                    <a:pt x="144" y="469"/>
                  </a:cubicBezTo>
                  <a:cubicBezTo>
                    <a:pt x="1313" y="2420"/>
                    <a:pt x="1741" y="4728"/>
                    <a:pt x="1348" y="6966"/>
                  </a:cubicBezTo>
                  <a:cubicBezTo>
                    <a:pt x="1303" y="7209"/>
                    <a:pt x="1505" y="7365"/>
                    <a:pt x="1690" y="7365"/>
                  </a:cubicBezTo>
                  <a:cubicBezTo>
                    <a:pt x="1813" y="7365"/>
                    <a:pt x="1928" y="7296"/>
                    <a:pt x="1958" y="7138"/>
                  </a:cubicBezTo>
                  <a:cubicBezTo>
                    <a:pt x="2392" y="4733"/>
                    <a:pt x="1943" y="2248"/>
                    <a:pt x="688" y="152"/>
                  </a:cubicBezTo>
                  <a:cubicBezTo>
                    <a:pt x="625" y="45"/>
                    <a:pt x="530" y="1"/>
                    <a:pt x="435"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6"/>
            <p:cNvSpPr/>
            <p:nvPr/>
          </p:nvSpPr>
          <p:spPr>
            <a:xfrm>
              <a:off x="2620918" y="3922603"/>
              <a:ext cx="1179964" cy="139725"/>
            </a:xfrm>
            <a:custGeom>
              <a:avLst/>
              <a:gdLst/>
              <a:ahLst/>
              <a:cxnLst/>
              <a:rect l="l" t="t" r="r" b="b"/>
              <a:pathLst>
                <a:path w="10725" h="1270" extrusionOk="0">
                  <a:moveTo>
                    <a:pt x="6412" y="0"/>
                  </a:moveTo>
                  <a:cubicBezTo>
                    <a:pt x="5202" y="0"/>
                    <a:pt x="3673" y="9"/>
                    <a:pt x="3186" y="9"/>
                  </a:cubicBezTo>
                  <a:cubicBezTo>
                    <a:pt x="2294" y="9"/>
                    <a:pt x="1406" y="120"/>
                    <a:pt x="545" y="337"/>
                  </a:cubicBezTo>
                  <a:cubicBezTo>
                    <a:pt x="0" y="478"/>
                    <a:pt x="167" y="1259"/>
                    <a:pt x="660" y="1269"/>
                  </a:cubicBezTo>
                  <a:lnTo>
                    <a:pt x="10041" y="1269"/>
                  </a:lnTo>
                  <a:cubicBezTo>
                    <a:pt x="10047" y="1269"/>
                    <a:pt x="10053" y="1270"/>
                    <a:pt x="10059" y="1270"/>
                  </a:cubicBezTo>
                  <a:cubicBezTo>
                    <a:pt x="10549" y="1270"/>
                    <a:pt x="10724" y="471"/>
                    <a:pt x="10182" y="332"/>
                  </a:cubicBezTo>
                  <a:cubicBezTo>
                    <a:pt x="9411" y="135"/>
                    <a:pt x="8614" y="29"/>
                    <a:pt x="7818" y="9"/>
                  </a:cubicBezTo>
                  <a:cubicBezTo>
                    <a:pt x="7542" y="2"/>
                    <a:pt x="7017" y="0"/>
                    <a:pt x="6412" y="0"/>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46"/>
            <p:cNvSpPr/>
            <p:nvPr/>
          </p:nvSpPr>
          <p:spPr>
            <a:xfrm>
              <a:off x="2440156" y="3213194"/>
              <a:ext cx="1360727" cy="849134"/>
            </a:xfrm>
            <a:custGeom>
              <a:avLst/>
              <a:gdLst/>
              <a:ahLst/>
              <a:cxnLst/>
              <a:rect l="l" t="t" r="r" b="b"/>
              <a:pathLst>
                <a:path w="12368" h="7718" extrusionOk="0">
                  <a:moveTo>
                    <a:pt x="4037" y="0"/>
                  </a:moveTo>
                  <a:cubicBezTo>
                    <a:pt x="3929" y="3"/>
                    <a:pt x="3037" y="3"/>
                    <a:pt x="2159" y="3"/>
                  </a:cubicBezTo>
                  <a:cubicBezTo>
                    <a:pt x="1282" y="3"/>
                    <a:pt x="418" y="3"/>
                    <a:pt x="368" y="5"/>
                  </a:cubicBezTo>
                  <a:cubicBezTo>
                    <a:pt x="313" y="5"/>
                    <a:pt x="257" y="20"/>
                    <a:pt x="207" y="46"/>
                  </a:cubicBezTo>
                  <a:cubicBezTo>
                    <a:pt x="55" y="131"/>
                    <a:pt x="0" y="323"/>
                    <a:pt x="86" y="474"/>
                  </a:cubicBezTo>
                  <a:cubicBezTo>
                    <a:pt x="1255" y="2425"/>
                    <a:pt x="1683" y="4728"/>
                    <a:pt x="1290" y="6966"/>
                  </a:cubicBezTo>
                  <a:cubicBezTo>
                    <a:pt x="1285" y="6986"/>
                    <a:pt x="1285" y="7012"/>
                    <a:pt x="1285" y="7032"/>
                  </a:cubicBezTo>
                  <a:cubicBezTo>
                    <a:pt x="1290" y="7215"/>
                    <a:pt x="1442" y="7364"/>
                    <a:pt x="1624" y="7364"/>
                  </a:cubicBezTo>
                  <a:cubicBezTo>
                    <a:pt x="1627" y="7364"/>
                    <a:pt x="1630" y="7364"/>
                    <a:pt x="1633" y="7364"/>
                  </a:cubicBezTo>
                  <a:lnTo>
                    <a:pt x="1870" y="7364"/>
                  </a:lnTo>
                  <a:cubicBezTo>
                    <a:pt x="1925" y="7551"/>
                    <a:pt x="2082" y="7712"/>
                    <a:pt x="2303" y="7717"/>
                  </a:cubicBezTo>
                  <a:lnTo>
                    <a:pt x="11684" y="7717"/>
                  </a:lnTo>
                  <a:cubicBezTo>
                    <a:pt x="11690" y="7717"/>
                    <a:pt x="11696" y="7718"/>
                    <a:pt x="11702" y="7718"/>
                  </a:cubicBezTo>
                  <a:cubicBezTo>
                    <a:pt x="12192" y="7718"/>
                    <a:pt x="12367" y="6919"/>
                    <a:pt x="11825" y="6780"/>
                  </a:cubicBezTo>
                  <a:cubicBezTo>
                    <a:pt x="11054" y="6583"/>
                    <a:pt x="10257" y="6477"/>
                    <a:pt x="9461" y="6457"/>
                  </a:cubicBezTo>
                  <a:cubicBezTo>
                    <a:pt x="9143" y="6450"/>
                    <a:pt x="8496" y="6447"/>
                    <a:pt x="7777" y="6447"/>
                  </a:cubicBezTo>
                  <a:cubicBezTo>
                    <a:pt x="7058" y="6447"/>
                    <a:pt x="6268" y="6450"/>
                    <a:pt x="5665" y="6452"/>
                  </a:cubicBezTo>
                  <a:cubicBezTo>
                    <a:pt x="5907" y="4265"/>
                    <a:pt x="5434" y="2052"/>
                    <a:pt x="4299" y="152"/>
                  </a:cubicBezTo>
                  <a:cubicBezTo>
                    <a:pt x="4249" y="56"/>
                    <a:pt x="4148"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46"/>
            <p:cNvSpPr/>
            <p:nvPr/>
          </p:nvSpPr>
          <p:spPr>
            <a:xfrm>
              <a:off x="2619708" y="3922823"/>
              <a:ext cx="701708" cy="139065"/>
            </a:xfrm>
            <a:custGeom>
              <a:avLst/>
              <a:gdLst/>
              <a:ahLst/>
              <a:cxnLst/>
              <a:rect l="l" t="t" r="r" b="b"/>
              <a:pathLst>
                <a:path w="6378" h="1264" extrusionOk="0">
                  <a:moveTo>
                    <a:pt x="3192" y="1"/>
                  </a:moveTo>
                  <a:cubicBezTo>
                    <a:pt x="2305" y="1"/>
                    <a:pt x="1417" y="110"/>
                    <a:pt x="550" y="330"/>
                  </a:cubicBezTo>
                  <a:cubicBezTo>
                    <a:pt x="1" y="469"/>
                    <a:pt x="174" y="1264"/>
                    <a:pt x="674" y="1264"/>
                  </a:cubicBezTo>
                  <a:cubicBezTo>
                    <a:pt x="714" y="1264"/>
                    <a:pt x="758" y="1258"/>
                    <a:pt x="803" y="1247"/>
                  </a:cubicBezTo>
                  <a:cubicBezTo>
                    <a:pt x="1586" y="1048"/>
                    <a:pt x="2389" y="948"/>
                    <a:pt x="3192" y="948"/>
                  </a:cubicBezTo>
                  <a:cubicBezTo>
                    <a:pt x="3994" y="948"/>
                    <a:pt x="4797" y="1048"/>
                    <a:pt x="5581" y="1247"/>
                  </a:cubicBezTo>
                  <a:cubicBezTo>
                    <a:pt x="5625" y="1258"/>
                    <a:pt x="5668" y="1264"/>
                    <a:pt x="5709" y="1264"/>
                  </a:cubicBezTo>
                  <a:cubicBezTo>
                    <a:pt x="6204" y="1264"/>
                    <a:pt x="6378" y="469"/>
                    <a:pt x="5833" y="330"/>
                  </a:cubicBezTo>
                  <a:cubicBezTo>
                    <a:pt x="4966" y="110"/>
                    <a:pt x="4079" y="1"/>
                    <a:pt x="3192"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46"/>
            <p:cNvSpPr/>
            <p:nvPr/>
          </p:nvSpPr>
          <p:spPr>
            <a:xfrm>
              <a:off x="2433775" y="3213194"/>
              <a:ext cx="887641" cy="848694"/>
            </a:xfrm>
            <a:custGeom>
              <a:avLst/>
              <a:gdLst/>
              <a:ahLst/>
              <a:cxnLst/>
              <a:rect l="l" t="t" r="r" b="b"/>
              <a:pathLst>
                <a:path w="8068" h="7714" extrusionOk="0">
                  <a:moveTo>
                    <a:pt x="435" y="1"/>
                  </a:moveTo>
                  <a:cubicBezTo>
                    <a:pt x="219" y="1"/>
                    <a:pt x="0" y="228"/>
                    <a:pt x="144" y="469"/>
                  </a:cubicBezTo>
                  <a:cubicBezTo>
                    <a:pt x="1313" y="2420"/>
                    <a:pt x="1741" y="4728"/>
                    <a:pt x="1348" y="6966"/>
                  </a:cubicBezTo>
                  <a:cubicBezTo>
                    <a:pt x="1303" y="7209"/>
                    <a:pt x="1504" y="7366"/>
                    <a:pt x="1688" y="7366"/>
                  </a:cubicBezTo>
                  <a:cubicBezTo>
                    <a:pt x="1771" y="7366"/>
                    <a:pt x="1851" y="7334"/>
                    <a:pt x="1903" y="7264"/>
                  </a:cubicBezTo>
                  <a:cubicBezTo>
                    <a:pt x="1929" y="7491"/>
                    <a:pt x="2099" y="7714"/>
                    <a:pt x="2363" y="7714"/>
                  </a:cubicBezTo>
                  <a:cubicBezTo>
                    <a:pt x="2404" y="7714"/>
                    <a:pt x="2447" y="7708"/>
                    <a:pt x="2493" y="7697"/>
                  </a:cubicBezTo>
                  <a:cubicBezTo>
                    <a:pt x="3276" y="7498"/>
                    <a:pt x="4079" y="7398"/>
                    <a:pt x="4882" y="7398"/>
                  </a:cubicBezTo>
                  <a:cubicBezTo>
                    <a:pt x="5684" y="7398"/>
                    <a:pt x="6487" y="7498"/>
                    <a:pt x="7271" y="7697"/>
                  </a:cubicBezTo>
                  <a:cubicBezTo>
                    <a:pt x="7315" y="7708"/>
                    <a:pt x="7358" y="7714"/>
                    <a:pt x="7399" y="7714"/>
                  </a:cubicBezTo>
                  <a:cubicBezTo>
                    <a:pt x="7894" y="7714"/>
                    <a:pt x="8068" y="6919"/>
                    <a:pt x="7523" y="6780"/>
                  </a:cubicBezTo>
                  <a:cubicBezTo>
                    <a:pt x="6656" y="6560"/>
                    <a:pt x="5769" y="6451"/>
                    <a:pt x="4882" y="6451"/>
                  </a:cubicBezTo>
                  <a:cubicBezTo>
                    <a:pt x="3995" y="6451"/>
                    <a:pt x="3107" y="6560"/>
                    <a:pt x="2240" y="6780"/>
                  </a:cubicBezTo>
                  <a:cubicBezTo>
                    <a:pt x="2125" y="6810"/>
                    <a:pt x="2044" y="6865"/>
                    <a:pt x="1988" y="6936"/>
                  </a:cubicBezTo>
                  <a:cubicBezTo>
                    <a:pt x="2367" y="4597"/>
                    <a:pt x="1908" y="2193"/>
                    <a:pt x="688" y="152"/>
                  </a:cubicBezTo>
                  <a:cubicBezTo>
                    <a:pt x="625" y="45"/>
                    <a:pt x="530" y="1"/>
                    <a:pt x="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6"/>
            <p:cNvSpPr/>
            <p:nvPr/>
          </p:nvSpPr>
          <p:spPr>
            <a:xfrm>
              <a:off x="3299079" y="2958608"/>
              <a:ext cx="411585" cy="482108"/>
            </a:xfrm>
            <a:custGeom>
              <a:avLst/>
              <a:gdLst/>
              <a:ahLst/>
              <a:cxnLst/>
              <a:rect l="l" t="t" r="r" b="b"/>
              <a:pathLst>
                <a:path w="3741" h="4382" extrusionOk="0">
                  <a:moveTo>
                    <a:pt x="2032" y="1"/>
                  </a:moveTo>
                  <a:lnTo>
                    <a:pt x="1029" y="580"/>
                  </a:lnTo>
                  <a:cubicBezTo>
                    <a:pt x="1029" y="580"/>
                    <a:pt x="1" y="4104"/>
                    <a:pt x="772" y="4315"/>
                  </a:cubicBezTo>
                  <a:cubicBezTo>
                    <a:pt x="944" y="4363"/>
                    <a:pt x="1183" y="4381"/>
                    <a:pt x="1450" y="4381"/>
                  </a:cubicBezTo>
                  <a:cubicBezTo>
                    <a:pt x="2379" y="4381"/>
                    <a:pt x="3650" y="4159"/>
                    <a:pt x="3650" y="4159"/>
                  </a:cubicBezTo>
                  <a:lnTo>
                    <a:pt x="3741" y="3413"/>
                  </a:lnTo>
                  <a:lnTo>
                    <a:pt x="1659" y="3262"/>
                  </a:lnTo>
                  <a:lnTo>
                    <a:pt x="2032" y="1"/>
                  </a:ln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6"/>
            <p:cNvSpPr/>
            <p:nvPr/>
          </p:nvSpPr>
          <p:spPr>
            <a:xfrm>
              <a:off x="3299079" y="2958608"/>
              <a:ext cx="411585" cy="482108"/>
            </a:xfrm>
            <a:custGeom>
              <a:avLst/>
              <a:gdLst/>
              <a:ahLst/>
              <a:cxnLst/>
              <a:rect l="l" t="t" r="r" b="b"/>
              <a:pathLst>
                <a:path w="3741" h="4382" extrusionOk="0">
                  <a:moveTo>
                    <a:pt x="2032" y="1"/>
                  </a:moveTo>
                  <a:lnTo>
                    <a:pt x="1029" y="580"/>
                  </a:lnTo>
                  <a:cubicBezTo>
                    <a:pt x="1029" y="580"/>
                    <a:pt x="1" y="4104"/>
                    <a:pt x="772" y="4315"/>
                  </a:cubicBezTo>
                  <a:cubicBezTo>
                    <a:pt x="944" y="4363"/>
                    <a:pt x="1183" y="4381"/>
                    <a:pt x="1450" y="4381"/>
                  </a:cubicBezTo>
                  <a:cubicBezTo>
                    <a:pt x="2379" y="4381"/>
                    <a:pt x="3650" y="4159"/>
                    <a:pt x="3650" y="4159"/>
                  </a:cubicBezTo>
                  <a:lnTo>
                    <a:pt x="3741" y="3413"/>
                  </a:lnTo>
                  <a:lnTo>
                    <a:pt x="1659" y="3262"/>
                  </a:lnTo>
                  <a:lnTo>
                    <a:pt x="2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6"/>
            <p:cNvSpPr/>
            <p:nvPr/>
          </p:nvSpPr>
          <p:spPr>
            <a:xfrm>
              <a:off x="2806631" y="2867952"/>
              <a:ext cx="716010" cy="825920"/>
            </a:xfrm>
            <a:custGeom>
              <a:avLst/>
              <a:gdLst/>
              <a:ahLst/>
              <a:cxnLst/>
              <a:rect l="l" t="t" r="r" b="b"/>
              <a:pathLst>
                <a:path w="6508" h="7507" extrusionOk="0">
                  <a:moveTo>
                    <a:pt x="4041" y="0"/>
                  </a:moveTo>
                  <a:cubicBezTo>
                    <a:pt x="3467" y="0"/>
                    <a:pt x="2961" y="119"/>
                    <a:pt x="2561" y="245"/>
                  </a:cubicBezTo>
                  <a:cubicBezTo>
                    <a:pt x="2163" y="366"/>
                    <a:pt x="1830" y="638"/>
                    <a:pt x="1629" y="1001"/>
                  </a:cubicBezTo>
                  <a:cubicBezTo>
                    <a:pt x="359" y="3284"/>
                    <a:pt x="1" y="7458"/>
                    <a:pt x="1" y="7458"/>
                  </a:cubicBezTo>
                  <a:cubicBezTo>
                    <a:pt x="441" y="7491"/>
                    <a:pt x="881" y="7507"/>
                    <a:pt x="1322" y="7507"/>
                  </a:cubicBezTo>
                  <a:cubicBezTo>
                    <a:pt x="2441" y="7507"/>
                    <a:pt x="3560" y="7402"/>
                    <a:pt x="4663" y="7196"/>
                  </a:cubicBezTo>
                  <a:cubicBezTo>
                    <a:pt x="5716" y="2302"/>
                    <a:pt x="6508" y="825"/>
                    <a:pt x="6503" y="825"/>
                  </a:cubicBezTo>
                  <a:cubicBezTo>
                    <a:pt x="5625" y="196"/>
                    <a:pt x="4777" y="0"/>
                    <a:pt x="4041" y="0"/>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46"/>
            <p:cNvSpPr/>
            <p:nvPr/>
          </p:nvSpPr>
          <p:spPr>
            <a:xfrm>
              <a:off x="2806631" y="2867952"/>
              <a:ext cx="716010" cy="825920"/>
            </a:xfrm>
            <a:custGeom>
              <a:avLst/>
              <a:gdLst/>
              <a:ahLst/>
              <a:cxnLst/>
              <a:rect l="l" t="t" r="r" b="b"/>
              <a:pathLst>
                <a:path w="6508" h="7507" extrusionOk="0">
                  <a:moveTo>
                    <a:pt x="4041" y="0"/>
                  </a:moveTo>
                  <a:cubicBezTo>
                    <a:pt x="3467" y="0"/>
                    <a:pt x="2961" y="119"/>
                    <a:pt x="2561" y="245"/>
                  </a:cubicBezTo>
                  <a:cubicBezTo>
                    <a:pt x="2163" y="366"/>
                    <a:pt x="1830" y="638"/>
                    <a:pt x="1629" y="1001"/>
                  </a:cubicBezTo>
                  <a:cubicBezTo>
                    <a:pt x="359" y="3284"/>
                    <a:pt x="1" y="7458"/>
                    <a:pt x="1" y="7458"/>
                  </a:cubicBezTo>
                  <a:cubicBezTo>
                    <a:pt x="441" y="7491"/>
                    <a:pt x="881" y="7507"/>
                    <a:pt x="1322" y="7507"/>
                  </a:cubicBezTo>
                  <a:cubicBezTo>
                    <a:pt x="2441" y="7507"/>
                    <a:pt x="3560" y="7402"/>
                    <a:pt x="4663" y="7196"/>
                  </a:cubicBezTo>
                  <a:cubicBezTo>
                    <a:pt x="5716" y="2302"/>
                    <a:pt x="6508" y="825"/>
                    <a:pt x="6503" y="825"/>
                  </a:cubicBezTo>
                  <a:cubicBezTo>
                    <a:pt x="5625" y="196"/>
                    <a:pt x="4777" y="0"/>
                    <a:pt x="4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6"/>
            <p:cNvSpPr/>
            <p:nvPr/>
          </p:nvSpPr>
          <p:spPr>
            <a:xfrm>
              <a:off x="3246380" y="3059607"/>
              <a:ext cx="157109" cy="511373"/>
            </a:xfrm>
            <a:custGeom>
              <a:avLst/>
              <a:gdLst/>
              <a:ahLst/>
              <a:cxnLst/>
              <a:rect l="l" t="t" r="r" b="b"/>
              <a:pathLst>
                <a:path w="1428" h="4648" extrusionOk="0">
                  <a:moveTo>
                    <a:pt x="1301" y="0"/>
                  </a:moveTo>
                  <a:cubicBezTo>
                    <a:pt x="1231" y="0"/>
                    <a:pt x="1175" y="56"/>
                    <a:pt x="1175" y="126"/>
                  </a:cubicBezTo>
                  <a:cubicBezTo>
                    <a:pt x="1175" y="192"/>
                    <a:pt x="1231" y="252"/>
                    <a:pt x="1301" y="252"/>
                  </a:cubicBezTo>
                  <a:cubicBezTo>
                    <a:pt x="1372" y="252"/>
                    <a:pt x="1427" y="192"/>
                    <a:pt x="1427" y="126"/>
                  </a:cubicBezTo>
                  <a:cubicBezTo>
                    <a:pt x="1427" y="56"/>
                    <a:pt x="1372" y="0"/>
                    <a:pt x="1301" y="0"/>
                  </a:cubicBezTo>
                  <a:close/>
                  <a:moveTo>
                    <a:pt x="858" y="1280"/>
                  </a:moveTo>
                  <a:cubicBezTo>
                    <a:pt x="787" y="1280"/>
                    <a:pt x="732" y="1336"/>
                    <a:pt x="732" y="1406"/>
                  </a:cubicBezTo>
                  <a:cubicBezTo>
                    <a:pt x="732" y="1477"/>
                    <a:pt x="787" y="1532"/>
                    <a:pt x="858" y="1532"/>
                  </a:cubicBezTo>
                  <a:cubicBezTo>
                    <a:pt x="928" y="1532"/>
                    <a:pt x="984" y="1477"/>
                    <a:pt x="984" y="1406"/>
                  </a:cubicBezTo>
                  <a:cubicBezTo>
                    <a:pt x="984" y="1336"/>
                    <a:pt x="928" y="1280"/>
                    <a:pt x="858" y="1280"/>
                  </a:cubicBezTo>
                  <a:close/>
                  <a:moveTo>
                    <a:pt x="454" y="2979"/>
                  </a:moveTo>
                  <a:cubicBezTo>
                    <a:pt x="389" y="2979"/>
                    <a:pt x="328" y="3034"/>
                    <a:pt x="328" y="3105"/>
                  </a:cubicBezTo>
                  <a:cubicBezTo>
                    <a:pt x="328" y="3176"/>
                    <a:pt x="389" y="3231"/>
                    <a:pt x="454" y="3231"/>
                  </a:cubicBezTo>
                  <a:cubicBezTo>
                    <a:pt x="525" y="3231"/>
                    <a:pt x="580" y="3176"/>
                    <a:pt x="580" y="3105"/>
                  </a:cubicBezTo>
                  <a:cubicBezTo>
                    <a:pt x="580" y="3034"/>
                    <a:pt x="525" y="2979"/>
                    <a:pt x="454" y="2979"/>
                  </a:cubicBezTo>
                  <a:close/>
                  <a:moveTo>
                    <a:pt x="127" y="4395"/>
                  </a:moveTo>
                  <a:cubicBezTo>
                    <a:pt x="56" y="4395"/>
                    <a:pt x="1" y="4451"/>
                    <a:pt x="1" y="4521"/>
                  </a:cubicBezTo>
                  <a:cubicBezTo>
                    <a:pt x="1" y="4592"/>
                    <a:pt x="56" y="4647"/>
                    <a:pt x="127" y="4647"/>
                  </a:cubicBezTo>
                  <a:cubicBezTo>
                    <a:pt x="197" y="4647"/>
                    <a:pt x="253" y="4587"/>
                    <a:pt x="253" y="4521"/>
                  </a:cubicBezTo>
                  <a:cubicBezTo>
                    <a:pt x="253" y="4451"/>
                    <a:pt x="197" y="4395"/>
                    <a:pt x="127" y="43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6"/>
            <p:cNvSpPr/>
            <p:nvPr/>
          </p:nvSpPr>
          <p:spPr>
            <a:xfrm>
              <a:off x="3246930" y="4731799"/>
              <a:ext cx="390901" cy="180653"/>
            </a:xfrm>
            <a:custGeom>
              <a:avLst/>
              <a:gdLst/>
              <a:ahLst/>
              <a:cxnLst/>
              <a:rect l="l" t="t" r="r" b="b"/>
              <a:pathLst>
                <a:path w="3553" h="1642" extrusionOk="0">
                  <a:moveTo>
                    <a:pt x="2045" y="1"/>
                  </a:moveTo>
                  <a:cubicBezTo>
                    <a:pt x="2025" y="1"/>
                    <a:pt x="2005" y="10"/>
                    <a:pt x="1992" y="23"/>
                  </a:cubicBezTo>
                  <a:lnTo>
                    <a:pt x="1553" y="532"/>
                  </a:lnTo>
                  <a:cubicBezTo>
                    <a:pt x="1513" y="578"/>
                    <a:pt x="1518" y="648"/>
                    <a:pt x="1558" y="683"/>
                  </a:cubicBezTo>
                  <a:cubicBezTo>
                    <a:pt x="1563" y="689"/>
                    <a:pt x="1563" y="689"/>
                    <a:pt x="1563" y="689"/>
                  </a:cubicBezTo>
                  <a:cubicBezTo>
                    <a:pt x="1568" y="694"/>
                    <a:pt x="1573" y="699"/>
                    <a:pt x="1578" y="699"/>
                  </a:cubicBezTo>
                  <a:cubicBezTo>
                    <a:pt x="1840" y="835"/>
                    <a:pt x="2077" y="946"/>
                    <a:pt x="2395" y="1117"/>
                  </a:cubicBezTo>
                  <a:cubicBezTo>
                    <a:pt x="2773" y="1319"/>
                    <a:pt x="2652" y="1314"/>
                    <a:pt x="3096" y="1560"/>
                  </a:cubicBezTo>
                  <a:cubicBezTo>
                    <a:pt x="3149" y="1590"/>
                    <a:pt x="3200" y="1602"/>
                    <a:pt x="3247" y="1602"/>
                  </a:cubicBezTo>
                  <a:cubicBezTo>
                    <a:pt x="3432" y="1602"/>
                    <a:pt x="3553" y="1414"/>
                    <a:pt x="3469" y="1354"/>
                  </a:cubicBezTo>
                  <a:cubicBezTo>
                    <a:pt x="2985" y="1001"/>
                    <a:pt x="2919" y="769"/>
                    <a:pt x="2818" y="477"/>
                  </a:cubicBezTo>
                  <a:cubicBezTo>
                    <a:pt x="2793" y="416"/>
                    <a:pt x="2748" y="366"/>
                    <a:pt x="2692" y="341"/>
                  </a:cubicBezTo>
                  <a:lnTo>
                    <a:pt x="2072" y="8"/>
                  </a:lnTo>
                  <a:cubicBezTo>
                    <a:pt x="2064" y="3"/>
                    <a:pt x="2054" y="1"/>
                    <a:pt x="2045" y="1"/>
                  </a:cubicBezTo>
                  <a:close/>
                  <a:moveTo>
                    <a:pt x="949" y="763"/>
                  </a:moveTo>
                  <a:cubicBezTo>
                    <a:pt x="940" y="763"/>
                    <a:pt x="932" y="763"/>
                    <a:pt x="923" y="764"/>
                  </a:cubicBezTo>
                  <a:lnTo>
                    <a:pt x="212" y="779"/>
                  </a:lnTo>
                  <a:cubicBezTo>
                    <a:pt x="177" y="779"/>
                    <a:pt x="152" y="799"/>
                    <a:pt x="147" y="830"/>
                  </a:cubicBezTo>
                  <a:lnTo>
                    <a:pt x="11" y="1505"/>
                  </a:lnTo>
                  <a:cubicBezTo>
                    <a:pt x="1" y="1566"/>
                    <a:pt x="36" y="1621"/>
                    <a:pt x="97" y="1636"/>
                  </a:cubicBezTo>
                  <a:lnTo>
                    <a:pt x="117" y="1636"/>
                  </a:lnTo>
                  <a:cubicBezTo>
                    <a:pt x="414" y="1626"/>
                    <a:pt x="681" y="1606"/>
                    <a:pt x="1049" y="1596"/>
                  </a:cubicBezTo>
                  <a:cubicBezTo>
                    <a:pt x="1070" y="1596"/>
                    <a:pt x="1090" y="1595"/>
                    <a:pt x="1108" y="1595"/>
                  </a:cubicBezTo>
                  <a:cubicBezTo>
                    <a:pt x="1479" y="1595"/>
                    <a:pt x="1401" y="1641"/>
                    <a:pt x="1891" y="1641"/>
                  </a:cubicBezTo>
                  <a:cubicBezTo>
                    <a:pt x="2203" y="1641"/>
                    <a:pt x="2249" y="1293"/>
                    <a:pt x="2123" y="1273"/>
                  </a:cubicBezTo>
                  <a:cubicBezTo>
                    <a:pt x="1523" y="1208"/>
                    <a:pt x="1347" y="1026"/>
                    <a:pt x="1110" y="820"/>
                  </a:cubicBezTo>
                  <a:cubicBezTo>
                    <a:pt x="1065" y="780"/>
                    <a:pt x="1009" y="763"/>
                    <a:pt x="949" y="7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6"/>
            <p:cNvSpPr/>
            <p:nvPr/>
          </p:nvSpPr>
          <p:spPr>
            <a:xfrm>
              <a:off x="2739519" y="3659545"/>
              <a:ext cx="1164672" cy="1013834"/>
            </a:xfrm>
            <a:custGeom>
              <a:avLst/>
              <a:gdLst/>
              <a:ahLst/>
              <a:cxnLst/>
              <a:rect l="l" t="t" r="r" b="b"/>
              <a:pathLst>
                <a:path w="10586" h="9215" extrusionOk="0">
                  <a:moveTo>
                    <a:pt x="5031" y="1"/>
                  </a:moveTo>
                  <a:lnTo>
                    <a:pt x="1694" y="187"/>
                  </a:lnTo>
                  <a:lnTo>
                    <a:pt x="827" y="187"/>
                  </a:lnTo>
                  <a:cubicBezTo>
                    <a:pt x="827" y="187"/>
                    <a:pt x="1" y="1699"/>
                    <a:pt x="696" y="2299"/>
                  </a:cubicBezTo>
                  <a:cubicBezTo>
                    <a:pt x="1104" y="2650"/>
                    <a:pt x="1988" y="2752"/>
                    <a:pt x="2878" y="2752"/>
                  </a:cubicBezTo>
                  <a:cubicBezTo>
                    <a:pt x="4111" y="2752"/>
                    <a:pt x="5354" y="2556"/>
                    <a:pt x="5354" y="2556"/>
                  </a:cubicBezTo>
                  <a:lnTo>
                    <a:pt x="5354" y="2556"/>
                  </a:lnTo>
                  <a:cubicBezTo>
                    <a:pt x="4905" y="3711"/>
                    <a:pt x="4749" y="9215"/>
                    <a:pt x="4749" y="9215"/>
                  </a:cubicBezTo>
                  <a:lnTo>
                    <a:pt x="6090" y="9215"/>
                  </a:lnTo>
                  <a:cubicBezTo>
                    <a:pt x="6090" y="9215"/>
                    <a:pt x="7173" y="4794"/>
                    <a:pt x="7335" y="2622"/>
                  </a:cubicBezTo>
                  <a:cubicBezTo>
                    <a:pt x="8025" y="2708"/>
                    <a:pt x="8519" y="2763"/>
                    <a:pt x="8519" y="2763"/>
                  </a:cubicBezTo>
                  <a:cubicBezTo>
                    <a:pt x="7859" y="3580"/>
                    <a:pt x="6851" y="8504"/>
                    <a:pt x="6851" y="8504"/>
                  </a:cubicBezTo>
                  <a:lnTo>
                    <a:pt x="8176" y="8872"/>
                  </a:lnTo>
                  <a:cubicBezTo>
                    <a:pt x="8176" y="8872"/>
                    <a:pt x="10419" y="3978"/>
                    <a:pt x="10505" y="2420"/>
                  </a:cubicBezTo>
                  <a:cubicBezTo>
                    <a:pt x="10586" y="868"/>
                    <a:pt x="5031" y="1"/>
                    <a:pt x="5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6"/>
            <p:cNvSpPr/>
            <p:nvPr/>
          </p:nvSpPr>
          <p:spPr>
            <a:xfrm>
              <a:off x="3463778" y="4562918"/>
              <a:ext cx="200897" cy="122122"/>
            </a:xfrm>
            <a:custGeom>
              <a:avLst/>
              <a:gdLst/>
              <a:ahLst/>
              <a:cxnLst/>
              <a:rect l="l" t="t" r="r" b="b"/>
              <a:pathLst>
                <a:path w="1826" h="1110" extrusionOk="0">
                  <a:moveTo>
                    <a:pt x="157" y="1"/>
                  </a:moveTo>
                  <a:lnTo>
                    <a:pt x="1" y="732"/>
                  </a:lnTo>
                  <a:lnTo>
                    <a:pt x="1518" y="1110"/>
                  </a:lnTo>
                  <a:lnTo>
                    <a:pt x="1825" y="464"/>
                  </a:lnTo>
                  <a:lnTo>
                    <a:pt x="157" y="1"/>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6"/>
            <p:cNvSpPr/>
            <p:nvPr/>
          </p:nvSpPr>
          <p:spPr>
            <a:xfrm>
              <a:off x="3247480" y="4635532"/>
              <a:ext cx="185384" cy="82735"/>
            </a:xfrm>
            <a:custGeom>
              <a:avLst/>
              <a:gdLst/>
              <a:ahLst/>
              <a:cxnLst/>
              <a:rect l="l" t="t" r="r" b="b"/>
              <a:pathLst>
                <a:path w="1685" h="752" extrusionOk="0">
                  <a:moveTo>
                    <a:pt x="1" y="1"/>
                  </a:moveTo>
                  <a:lnTo>
                    <a:pt x="1" y="671"/>
                  </a:lnTo>
                  <a:lnTo>
                    <a:pt x="1523" y="752"/>
                  </a:lnTo>
                  <a:lnTo>
                    <a:pt x="1684" y="77"/>
                  </a:lnTo>
                  <a:lnTo>
                    <a:pt x="1" y="1"/>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6"/>
            <p:cNvSpPr/>
            <p:nvPr/>
          </p:nvSpPr>
          <p:spPr>
            <a:xfrm>
              <a:off x="3247480" y="4562918"/>
              <a:ext cx="417196" cy="155348"/>
            </a:xfrm>
            <a:custGeom>
              <a:avLst/>
              <a:gdLst/>
              <a:ahLst/>
              <a:cxnLst/>
              <a:rect l="l" t="t" r="r" b="b"/>
              <a:pathLst>
                <a:path w="3792" h="1412" extrusionOk="0">
                  <a:moveTo>
                    <a:pt x="2123" y="1"/>
                  </a:moveTo>
                  <a:lnTo>
                    <a:pt x="1967" y="732"/>
                  </a:lnTo>
                  <a:lnTo>
                    <a:pt x="3484" y="1110"/>
                  </a:lnTo>
                  <a:lnTo>
                    <a:pt x="3791" y="464"/>
                  </a:lnTo>
                  <a:lnTo>
                    <a:pt x="2123" y="1"/>
                  </a:lnTo>
                  <a:close/>
                  <a:moveTo>
                    <a:pt x="1" y="661"/>
                  </a:moveTo>
                  <a:lnTo>
                    <a:pt x="1" y="1331"/>
                  </a:lnTo>
                  <a:lnTo>
                    <a:pt x="1523" y="1412"/>
                  </a:lnTo>
                  <a:lnTo>
                    <a:pt x="1684" y="737"/>
                  </a:lnTo>
                  <a:lnTo>
                    <a:pt x="1" y="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6"/>
            <p:cNvSpPr/>
            <p:nvPr/>
          </p:nvSpPr>
          <p:spPr>
            <a:xfrm>
              <a:off x="2936455" y="2930993"/>
              <a:ext cx="622823" cy="458563"/>
            </a:xfrm>
            <a:custGeom>
              <a:avLst/>
              <a:gdLst/>
              <a:ahLst/>
              <a:cxnLst/>
              <a:rect l="l" t="t" r="r" b="b"/>
              <a:pathLst>
                <a:path w="5661" h="4168" extrusionOk="0">
                  <a:moveTo>
                    <a:pt x="1027" y="1"/>
                  </a:moveTo>
                  <a:cubicBezTo>
                    <a:pt x="895" y="1"/>
                    <a:pt x="795" y="127"/>
                    <a:pt x="711" y="252"/>
                  </a:cubicBezTo>
                  <a:cubicBezTo>
                    <a:pt x="0" y="1320"/>
                    <a:pt x="1044" y="3956"/>
                    <a:pt x="2072" y="4148"/>
                  </a:cubicBezTo>
                  <a:cubicBezTo>
                    <a:pt x="2140" y="4161"/>
                    <a:pt x="2216" y="4167"/>
                    <a:pt x="2297" y="4167"/>
                  </a:cubicBezTo>
                  <a:cubicBezTo>
                    <a:pt x="3430" y="4167"/>
                    <a:pt x="5660" y="2969"/>
                    <a:pt x="5660" y="2969"/>
                  </a:cubicBezTo>
                  <a:lnTo>
                    <a:pt x="5570" y="2117"/>
                  </a:lnTo>
                  <a:lnTo>
                    <a:pt x="2430" y="2888"/>
                  </a:lnTo>
                  <a:cubicBezTo>
                    <a:pt x="1722" y="563"/>
                    <a:pt x="1304" y="1"/>
                    <a:pt x="1027"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6"/>
            <p:cNvSpPr/>
            <p:nvPr/>
          </p:nvSpPr>
          <p:spPr>
            <a:xfrm>
              <a:off x="2936455" y="2930993"/>
              <a:ext cx="622823" cy="458563"/>
            </a:xfrm>
            <a:custGeom>
              <a:avLst/>
              <a:gdLst/>
              <a:ahLst/>
              <a:cxnLst/>
              <a:rect l="l" t="t" r="r" b="b"/>
              <a:pathLst>
                <a:path w="5661" h="4168" extrusionOk="0">
                  <a:moveTo>
                    <a:pt x="1027" y="1"/>
                  </a:moveTo>
                  <a:cubicBezTo>
                    <a:pt x="895" y="1"/>
                    <a:pt x="795" y="127"/>
                    <a:pt x="711" y="252"/>
                  </a:cubicBezTo>
                  <a:cubicBezTo>
                    <a:pt x="0" y="1320"/>
                    <a:pt x="1044" y="3956"/>
                    <a:pt x="2072" y="4148"/>
                  </a:cubicBezTo>
                  <a:cubicBezTo>
                    <a:pt x="2140" y="4161"/>
                    <a:pt x="2216" y="4167"/>
                    <a:pt x="2297" y="4167"/>
                  </a:cubicBezTo>
                  <a:cubicBezTo>
                    <a:pt x="3430" y="4167"/>
                    <a:pt x="5660" y="2969"/>
                    <a:pt x="5660" y="2969"/>
                  </a:cubicBezTo>
                  <a:lnTo>
                    <a:pt x="5570" y="2117"/>
                  </a:lnTo>
                  <a:lnTo>
                    <a:pt x="2430" y="2888"/>
                  </a:lnTo>
                  <a:cubicBezTo>
                    <a:pt x="1722" y="563"/>
                    <a:pt x="1304"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6"/>
            <p:cNvSpPr/>
            <p:nvPr/>
          </p:nvSpPr>
          <p:spPr>
            <a:xfrm>
              <a:off x="3279166" y="2827795"/>
              <a:ext cx="176362" cy="186924"/>
            </a:xfrm>
            <a:custGeom>
              <a:avLst/>
              <a:gdLst/>
              <a:ahLst/>
              <a:cxnLst/>
              <a:rect l="l" t="t" r="r" b="b"/>
              <a:pathLst>
                <a:path w="1603" h="1699" extrusionOk="0">
                  <a:moveTo>
                    <a:pt x="877" y="0"/>
                  </a:moveTo>
                  <a:lnTo>
                    <a:pt x="429" y="424"/>
                  </a:lnTo>
                  <a:cubicBezTo>
                    <a:pt x="292" y="398"/>
                    <a:pt x="156" y="383"/>
                    <a:pt x="20" y="373"/>
                  </a:cubicBezTo>
                  <a:lnTo>
                    <a:pt x="0" y="640"/>
                  </a:lnTo>
                  <a:lnTo>
                    <a:pt x="323" y="1573"/>
                  </a:lnTo>
                  <a:lnTo>
                    <a:pt x="701" y="1694"/>
                  </a:lnTo>
                  <a:lnTo>
                    <a:pt x="1190" y="1699"/>
                  </a:lnTo>
                  <a:lnTo>
                    <a:pt x="1482" y="1548"/>
                  </a:lnTo>
                  <a:lnTo>
                    <a:pt x="1603" y="1361"/>
                  </a:lnTo>
                  <a:lnTo>
                    <a:pt x="1553" y="792"/>
                  </a:lnTo>
                  <a:cubicBezTo>
                    <a:pt x="1512" y="776"/>
                    <a:pt x="1477" y="756"/>
                    <a:pt x="1437" y="741"/>
                  </a:cubicBezTo>
                  <a:cubicBezTo>
                    <a:pt x="1411" y="540"/>
                    <a:pt x="1341" y="363"/>
                    <a:pt x="1341" y="363"/>
                  </a:cubicBezTo>
                  <a:lnTo>
                    <a:pt x="877" y="0"/>
                  </a:ln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46"/>
            <p:cNvSpPr/>
            <p:nvPr/>
          </p:nvSpPr>
          <p:spPr>
            <a:xfrm>
              <a:off x="3244179" y="2867732"/>
              <a:ext cx="231922" cy="180323"/>
            </a:xfrm>
            <a:custGeom>
              <a:avLst/>
              <a:gdLst/>
              <a:ahLst/>
              <a:cxnLst/>
              <a:rect l="l" t="t" r="r" b="b"/>
              <a:pathLst>
                <a:path w="2108" h="1639" extrusionOk="0">
                  <a:moveTo>
                    <a:pt x="248" y="0"/>
                  </a:moveTo>
                  <a:cubicBezTo>
                    <a:pt x="1" y="1094"/>
                    <a:pt x="686" y="1638"/>
                    <a:pt x="686" y="1638"/>
                  </a:cubicBezTo>
                  <a:lnTo>
                    <a:pt x="1346" y="1406"/>
                  </a:lnTo>
                  <a:lnTo>
                    <a:pt x="1790" y="1638"/>
                  </a:lnTo>
                  <a:cubicBezTo>
                    <a:pt x="2107" y="1265"/>
                    <a:pt x="2027" y="741"/>
                    <a:pt x="1956" y="469"/>
                  </a:cubicBezTo>
                  <a:cubicBezTo>
                    <a:pt x="1906" y="444"/>
                    <a:pt x="1850" y="413"/>
                    <a:pt x="1800" y="388"/>
                  </a:cubicBezTo>
                  <a:lnTo>
                    <a:pt x="1800" y="388"/>
                  </a:lnTo>
                  <a:cubicBezTo>
                    <a:pt x="1860" y="802"/>
                    <a:pt x="1810" y="1255"/>
                    <a:pt x="1316" y="1270"/>
                  </a:cubicBezTo>
                  <a:cubicBezTo>
                    <a:pt x="1306" y="1271"/>
                    <a:pt x="1297" y="1271"/>
                    <a:pt x="1287" y="1271"/>
                  </a:cubicBezTo>
                  <a:cubicBezTo>
                    <a:pt x="542" y="1271"/>
                    <a:pt x="429" y="304"/>
                    <a:pt x="414" y="10"/>
                  </a:cubicBezTo>
                  <a:lnTo>
                    <a:pt x="2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46"/>
            <p:cNvSpPr/>
            <p:nvPr/>
          </p:nvSpPr>
          <p:spPr>
            <a:xfrm>
              <a:off x="3572478" y="2675307"/>
              <a:ext cx="76684" cy="138185"/>
            </a:xfrm>
            <a:custGeom>
              <a:avLst/>
              <a:gdLst/>
              <a:ahLst/>
              <a:cxnLst/>
              <a:rect l="l" t="t" r="r" b="b"/>
              <a:pathLst>
                <a:path w="697" h="1256" extrusionOk="0">
                  <a:moveTo>
                    <a:pt x="268" y="0"/>
                  </a:moveTo>
                  <a:lnTo>
                    <a:pt x="268" y="0"/>
                  </a:lnTo>
                  <a:cubicBezTo>
                    <a:pt x="268" y="0"/>
                    <a:pt x="0" y="464"/>
                    <a:pt x="126" y="1255"/>
                  </a:cubicBezTo>
                  <a:cubicBezTo>
                    <a:pt x="570" y="968"/>
                    <a:pt x="696" y="277"/>
                    <a:pt x="268"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46"/>
            <p:cNvSpPr/>
            <p:nvPr/>
          </p:nvSpPr>
          <p:spPr>
            <a:xfrm>
              <a:off x="3572478" y="2675307"/>
              <a:ext cx="76684" cy="138185"/>
            </a:xfrm>
            <a:custGeom>
              <a:avLst/>
              <a:gdLst/>
              <a:ahLst/>
              <a:cxnLst/>
              <a:rect l="l" t="t" r="r" b="b"/>
              <a:pathLst>
                <a:path w="697" h="1256" extrusionOk="0">
                  <a:moveTo>
                    <a:pt x="268" y="0"/>
                  </a:moveTo>
                  <a:lnTo>
                    <a:pt x="268" y="0"/>
                  </a:lnTo>
                  <a:cubicBezTo>
                    <a:pt x="268" y="0"/>
                    <a:pt x="0" y="464"/>
                    <a:pt x="126" y="1255"/>
                  </a:cubicBezTo>
                  <a:cubicBezTo>
                    <a:pt x="570" y="968"/>
                    <a:pt x="696" y="277"/>
                    <a:pt x="268" y="0"/>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6"/>
            <p:cNvSpPr/>
            <p:nvPr/>
          </p:nvSpPr>
          <p:spPr>
            <a:xfrm>
              <a:off x="3355629" y="2639001"/>
              <a:ext cx="276260" cy="324119"/>
            </a:xfrm>
            <a:custGeom>
              <a:avLst/>
              <a:gdLst/>
              <a:ahLst/>
              <a:cxnLst/>
              <a:rect l="l" t="t" r="r" b="b"/>
              <a:pathLst>
                <a:path w="2511" h="2946" extrusionOk="0">
                  <a:moveTo>
                    <a:pt x="1252" y="0"/>
                  </a:moveTo>
                  <a:cubicBezTo>
                    <a:pt x="980" y="0"/>
                    <a:pt x="709" y="114"/>
                    <a:pt x="515" y="335"/>
                  </a:cubicBezTo>
                  <a:cubicBezTo>
                    <a:pt x="399" y="461"/>
                    <a:pt x="323" y="622"/>
                    <a:pt x="288" y="789"/>
                  </a:cubicBezTo>
                  <a:cubicBezTo>
                    <a:pt x="132" y="1515"/>
                    <a:pt x="1" y="1933"/>
                    <a:pt x="253" y="2417"/>
                  </a:cubicBezTo>
                  <a:cubicBezTo>
                    <a:pt x="423" y="2754"/>
                    <a:pt x="763" y="2946"/>
                    <a:pt x="1116" y="2946"/>
                  </a:cubicBezTo>
                  <a:cubicBezTo>
                    <a:pt x="1265" y="2946"/>
                    <a:pt x="1416" y="2912"/>
                    <a:pt x="1558" y="2840"/>
                  </a:cubicBezTo>
                  <a:cubicBezTo>
                    <a:pt x="1730" y="2750"/>
                    <a:pt x="1876" y="2608"/>
                    <a:pt x="1971" y="2437"/>
                  </a:cubicBezTo>
                  <a:cubicBezTo>
                    <a:pt x="2304" y="1842"/>
                    <a:pt x="2511" y="754"/>
                    <a:pt x="1896" y="244"/>
                  </a:cubicBezTo>
                  <a:cubicBezTo>
                    <a:pt x="1711" y="81"/>
                    <a:pt x="1482" y="0"/>
                    <a:pt x="1252" y="0"/>
                  </a:cubicBez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6"/>
            <p:cNvSpPr/>
            <p:nvPr/>
          </p:nvSpPr>
          <p:spPr>
            <a:xfrm>
              <a:off x="3286317" y="2569358"/>
              <a:ext cx="414335" cy="287152"/>
            </a:xfrm>
            <a:custGeom>
              <a:avLst/>
              <a:gdLst/>
              <a:ahLst/>
              <a:cxnLst/>
              <a:rect l="l" t="t" r="r" b="b"/>
              <a:pathLst>
                <a:path w="3766" h="2610" extrusionOk="0">
                  <a:moveTo>
                    <a:pt x="1857" y="1"/>
                  </a:moveTo>
                  <a:cubicBezTo>
                    <a:pt x="1738" y="1"/>
                    <a:pt x="1622" y="49"/>
                    <a:pt x="1538" y="137"/>
                  </a:cubicBezTo>
                  <a:cubicBezTo>
                    <a:pt x="1510" y="162"/>
                    <a:pt x="1464" y="178"/>
                    <a:pt x="1395" y="178"/>
                  </a:cubicBezTo>
                  <a:cubicBezTo>
                    <a:pt x="1315" y="178"/>
                    <a:pt x="1205" y="157"/>
                    <a:pt x="1054" y="106"/>
                  </a:cubicBezTo>
                  <a:cubicBezTo>
                    <a:pt x="977" y="80"/>
                    <a:pt x="908" y="68"/>
                    <a:pt x="847" y="68"/>
                  </a:cubicBezTo>
                  <a:cubicBezTo>
                    <a:pt x="514" y="68"/>
                    <a:pt x="433" y="420"/>
                    <a:pt x="565" y="595"/>
                  </a:cubicBezTo>
                  <a:cubicBezTo>
                    <a:pt x="490" y="535"/>
                    <a:pt x="439" y="449"/>
                    <a:pt x="409" y="358"/>
                  </a:cubicBezTo>
                  <a:cubicBezTo>
                    <a:pt x="401" y="321"/>
                    <a:pt x="368" y="300"/>
                    <a:pt x="331" y="300"/>
                  </a:cubicBezTo>
                  <a:cubicBezTo>
                    <a:pt x="323" y="300"/>
                    <a:pt x="316" y="301"/>
                    <a:pt x="308" y="303"/>
                  </a:cubicBezTo>
                  <a:cubicBezTo>
                    <a:pt x="288" y="313"/>
                    <a:pt x="273" y="328"/>
                    <a:pt x="263" y="348"/>
                  </a:cubicBezTo>
                  <a:cubicBezTo>
                    <a:pt x="181" y="515"/>
                    <a:pt x="136" y="735"/>
                    <a:pt x="448" y="735"/>
                  </a:cubicBezTo>
                  <a:cubicBezTo>
                    <a:pt x="484" y="735"/>
                    <a:pt x="524" y="732"/>
                    <a:pt x="570" y="726"/>
                  </a:cubicBezTo>
                  <a:lnTo>
                    <a:pt x="570" y="726"/>
                  </a:lnTo>
                  <a:cubicBezTo>
                    <a:pt x="318" y="918"/>
                    <a:pt x="1" y="1296"/>
                    <a:pt x="202" y="1634"/>
                  </a:cubicBezTo>
                  <a:cubicBezTo>
                    <a:pt x="434" y="2017"/>
                    <a:pt x="631" y="2516"/>
                    <a:pt x="500" y="2601"/>
                  </a:cubicBezTo>
                  <a:cubicBezTo>
                    <a:pt x="516" y="2607"/>
                    <a:pt x="533" y="2610"/>
                    <a:pt x="551" y="2610"/>
                  </a:cubicBezTo>
                  <a:cubicBezTo>
                    <a:pt x="675" y="2610"/>
                    <a:pt x="834" y="2468"/>
                    <a:pt x="842" y="2102"/>
                  </a:cubicBezTo>
                  <a:cubicBezTo>
                    <a:pt x="891" y="2126"/>
                    <a:pt x="937" y="2137"/>
                    <a:pt x="980" y="2137"/>
                  </a:cubicBezTo>
                  <a:cubicBezTo>
                    <a:pt x="1292" y="2137"/>
                    <a:pt x="1476" y="1578"/>
                    <a:pt x="1427" y="1286"/>
                  </a:cubicBezTo>
                  <a:lnTo>
                    <a:pt x="1427" y="1286"/>
                  </a:lnTo>
                  <a:cubicBezTo>
                    <a:pt x="1645" y="1436"/>
                    <a:pt x="1983" y="1512"/>
                    <a:pt x="2322" y="1512"/>
                  </a:cubicBezTo>
                  <a:cubicBezTo>
                    <a:pt x="2767" y="1512"/>
                    <a:pt x="3214" y="1382"/>
                    <a:pt x="3403" y="1119"/>
                  </a:cubicBezTo>
                  <a:cubicBezTo>
                    <a:pt x="3766" y="610"/>
                    <a:pt x="3221" y="187"/>
                    <a:pt x="2727" y="31"/>
                  </a:cubicBezTo>
                  <a:cubicBezTo>
                    <a:pt x="2707" y="25"/>
                    <a:pt x="2686" y="22"/>
                    <a:pt x="2665" y="22"/>
                  </a:cubicBezTo>
                  <a:cubicBezTo>
                    <a:pt x="2557" y="22"/>
                    <a:pt x="2460" y="96"/>
                    <a:pt x="2430" y="202"/>
                  </a:cubicBezTo>
                  <a:cubicBezTo>
                    <a:pt x="2430" y="207"/>
                    <a:pt x="2425" y="217"/>
                    <a:pt x="2425" y="222"/>
                  </a:cubicBezTo>
                  <a:cubicBezTo>
                    <a:pt x="2420" y="247"/>
                    <a:pt x="2410" y="268"/>
                    <a:pt x="2390" y="278"/>
                  </a:cubicBezTo>
                  <a:cubicBezTo>
                    <a:pt x="2284" y="192"/>
                    <a:pt x="2173" y="111"/>
                    <a:pt x="2052" y="46"/>
                  </a:cubicBezTo>
                  <a:cubicBezTo>
                    <a:pt x="1989" y="15"/>
                    <a:pt x="1923" y="1"/>
                    <a:pt x="1857"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6"/>
            <p:cNvSpPr/>
            <p:nvPr/>
          </p:nvSpPr>
          <p:spPr>
            <a:xfrm>
              <a:off x="3339016" y="2748911"/>
              <a:ext cx="64472" cy="90767"/>
            </a:xfrm>
            <a:custGeom>
              <a:avLst/>
              <a:gdLst/>
              <a:ahLst/>
              <a:cxnLst/>
              <a:rect l="l" t="t" r="r" b="b"/>
              <a:pathLst>
                <a:path w="586" h="825" extrusionOk="0">
                  <a:moveTo>
                    <a:pt x="255" y="0"/>
                  </a:moveTo>
                  <a:cubicBezTo>
                    <a:pt x="108" y="0"/>
                    <a:pt x="0" y="136"/>
                    <a:pt x="0" y="309"/>
                  </a:cubicBezTo>
                  <a:cubicBezTo>
                    <a:pt x="6" y="475"/>
                    <a:pt x="71" y="632"/>
                    <a:pt x="187" y="753"/>
                  </a:cubicBezTo>
                  <a:cubicBezTo>
                    <a:pt x="236" y="803"/>
                    <a:pt x="287" y="825"/>
                    <a:pt x="335" y="825"/>
                  </a:cubicBezTo>
                  <a:cubicBezTo>
                    <a:pt x="438" y="825"/>
                    <a:pt x="528" y="726"/>
                    <a:pt x="555" y="586"/>
                  </a:cubicBezTo>
                  <a:cubicBezTo>
                    <a:pt x="585" y="400"/>
                    <a:pt x="555" y="97"/>
                    <a:pt x="358" y="22"/>
                  </a:cubicBezTo>
                  <a:cubicBezTo>
                    <a:pt x="322" y="7"/>
                    <a:pt x="288" y="0"/>
                    <a:pt x="255" y="0"/>
                  </a:cubicBezTo>
                  <a:close/>
                </a:path>
              </a:pathLst>
            </a:custGeom>
            <a:solidFill>
              <a:srgbClr val="EB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6"/>
            <p:cNvSpPr/>
            <p:nvPr/>
          </p:nvSpPr>
          <p:spPr>
            <a:xfrm>
              <a:off x="3529790" y="2804471"/>
              <a:ext cx="31686" cy="66232"/>
            </a:xfrm>
            <a:custGeom>
              <a:avLst/>
              <a:gdLst/>
              <a:ahLst/>
              <a:cxnLst/>
              <a:rect l="l" t="t" r="r" b="b"/>
              <a:pathLst>
                <a:path w="288" h="602" extrusionOk="0">
                  <a:moveTo>
                    <a:pt x="157" y="1"/>
                  </a:moveTo>
                  <a:lnTo>
                    <a:pt x="0" y="550"/>
                  </a:lnTo>
                  <a:cubicBezTo>
                    <a:pt x="55" y="585"/>
                    <a:pt x="117" y="602"/>
                    <a:pt x="180" y="602"/>
                  </a:cubicBezTo>
                  <a:cubicBezTo>
                    <a:pt x="216" y="602"/>
                    <a:pt x="253" y="596"/>
                    <a:pt x="288" y="585"/>
                  </a:cubicBezTo>
                  <a:cubicBezTo>
                    <a:pt x="222" y="399"/>
                    <a:pt x="177" y="202"/>
                    <a:pt x="157" y="1"/>
                  </a:cubicBezTo>
                  <a:close/>
                </a:path>
              </a:pathLst>
            </a:custGeom>
            <a:solidFill>
              <a:srgbClr val="D58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6"/>
            <p:cNvSpPr/>
            <p:nvPr/>
          </p:nvSpPr>
          <p:spPr>
            <a:xfrm>
              <a:off x="3454867" y="2740659"/>
              <a:ext cx="159309" cy="148417"/>
            </a:xfrm>
            <a:custGeom>
              <a:avLst/>
              <a:gdLst/>
              <a:ahLst/>
              <a:cxnLst/>
              <a:rect l="l" t="t" r="r" b="b"/>
              <a:pathLst>
                <a:path w="1448" h="1349" extrusionOk="0">
                  <a:moveTo>
                    <a:pt x="464" y="0"/>
                  </a:moveTo>
                  <a:cubicBezTo>
                    <a:pt x="387" y="0"/>
                    <a:pt x="311" y="27"/>
                    <a:pt x="248" y="77"/>
                  </a:cubicBezTo>
                  <a:cubicBezTo>
                    <a:pt x="233" y="92"/>
                    <a:pt x="233" y="112"/>
                    <a:pt x="248" y="127"/>
                  </a:cubicBezTo>
                  <a:cubicBezTo>
                    <a:pt x="253" y="127"/>
                    <a:pt x="258" y="132"/>
                    <a:pt x="263" y="132"/>
                  </a:cubicBezTo>
                  <a:cubicBezTo>
                    <a:pt x="266" y="133"/>
                    <a:pt x="269" y="134"/>
                    <a:pt x="272" y="134"/>
                  </a:cubicBezTo>
                  <a:cubicBezTo>
                    <a:pt x="279" y="134"/>
                    <a:pt x="286" y="130"/>
                    <a:pt x="293" y="127"/>
                  </a:cubicBezTo>
                  <a:cubicBezTo>
                    <a:pt x="342" y="89"/>
                    <a:pt x="400" y="70"/>
                    <a:pt x="459" y="70"/>
                  </a:cubicBezTo>
                  <a:cubicBezTo>
                    <a:pt x="486" y="70"/>
                    <a:pt x="513" y="74"/>
                    <a:pt x="540" y="82"/>
                  </a:cubicBezTo>
                  <a:cubicBezTo>
                    <a:pt x="546" y="84"/>
                    <a:pt x="551" y="85"/>
                    <a:pt x="556" y="85"/>
                  </a:cubicBezTo>
                  <a:cubicBezTo>
                    <a:pt x="570" y="85"/>
                    <a:pt x="582" y="76"/>
                    <a:pt x="586" y="61"/>
                  </a:cubicBezTo>
                  <a:cubicBezTo>
                    <a:pt x="591" y="46"/>
                    <a:pt x="586" y="26"/>
                    <a:pt x="565" y="16"/>
                  </a:cubicBezTo>
                  <a:cubicBezTo>
                    <a:pt x="532" y="5"/>
                    <a:pt x="498" y="0"/>
                    <a:pt x="464" y="0"/>
                  </a:cubicBezTo>
                  <a:close/>
                  <a:moveTo>
                    <a:pt x="1250" y="175"/>
                  </a:moveTo>
                  <a:cubicBezTo>
                    <a:pt x="1239" y="175"/>
                    <a:pt x="1228" y="181"/>
                    <a:pt x="1221" y="192"/>
                  </a:cubicBezTo>
                  <a:cubicBezTo>
                    <a:pt x="1211" y="208"/>
                    <a:pt x="1216" y="228"/>
                    <a:pt x="1231" y="243"/>
                  </a:cubicBezTo>
                  <a:cubicBezTo>
                    <a:pt x="1311" y="288"/>
                    <a:pt x="1367" y="364"/>
                    <a:pt x="1377" y="460"/>
                  </a:cubicBezTo>
                  <a:cubicBezTo>
                    <a:pt x="1377" y="470"/>
                    <a:pt x="1387" y="480"/>
                    <a:pt x="1397" y="485"/>
                  </a:cubicBezTo>
                  <a:lnTo>
                    <a:pt x="1417" y="485"/>
                  </a:lnTo>
                  <a:cubicBezTo>
                    <a:pt x="1437" y="485"/>
                    <a:pt x="1447" y="465"/>
                    <a:pt x="1447" y="444"/>
                  </a:cubicBezTo>
                  <a:cubicBezTo>
                    <a:pt x="1432" y="334"/>
                    <a:pt x="1362" y="233"/>
                    <a:pt x="1261" y="177"/>
                  </a:cubicBezTo>
                  <a:cubicBezTo>
                    <a:pt x="1257" y="176"/>
                    <a:pt x="1253" y="175"/>
                    <a:pt x="1250" y="175"/>
                  </a:cubicBezTo>
                  <a:close/>
                  <a:moveTo>
                    <a:pt x="485" y="327"/>
                  </a:moveTo>
                  <a:cubicBezTo>
                    <a:pt x="450" y="327"/>
                    <a:pt x="417" y="356"/>
                    <a:pt x="404" y="409"/>
                  </a:cubicBezTo>
                  <a:cubicBezTo>
                    <a:pt x="389" y="470"/>
                    <a:pt x="404" y="525"/>
                    <a:pt x="444" y="535"/>
                  </a:cubicBezTo>
                  <a:cubicBezTo>
                    <a:pt x="447" y="536"/>
                    <a:pt x="450" y="536"/>
                    <a:pt x="452" y="536"/>
                  </a:cubicBezTo>
                  <a:cubicBezTo>
                    <a:pt x="486" y="536"/>
                    <a:pt x="526" y="506"/>
                    <a:pt x="540" y="449"/>
                  </a:cubicBezTo>
                  <a:cubicBezTo>
                    <a:pt x="560" y="394"/>
                    <a:pt x="540" y="334"/>
                    <a:pt x="500" y="329"/>
                  </a:cubicBezTo>
                  <a:cubicBezTo>
                    <a:pt x="495" y="327"/>
                    <a:pt x="490" y="327"/>
                    <a:pt x="485" y="327"/>
                  </a:cubicBezTo>
                  <a:close/>
                  <a:moveTo>
                    <a:pt x="1142" y="530"/>
                  </a:moveTo>
                  <a:cubicBezTo>
                    <a:pt x="1105" y="530"/>
                    <a:pt x="1068" y="564"/>
                    <a:pt x="1054" y="616"/>
                  </a:cubicBezTo>
                  <a:cubicBezTo>
                    <a:pt x="1039" y="671"/>
                    <a:pt x="1054" y="732"/>
                    <a:pt x="1095" y="737"/>
                  </a:cubicBezTo>
                  <a:cubicBezTo>
                    <a:pt x="1099" y="738"/>
                    <a:pt x="1104" y="739"/>
                    <a:pt x="1109" y="739"/>
                  </a:cubicBezTo>
                  <a:cubicBezTo>
                    <a:pt x="1144" y="739"/>
                    <a:pt x="1177" y="705"/>
                    <a:pt x="1190" y="656"/>
                  </a:cubicBezTo>
                  <a:cubicBezTo>
                    <a:pt x="1211" y="596"/>
                    <a:pt x="1190" y="540"/>
                    <a:pt x="1150" y="530"/>
                  </a:cubicBezTo>
                  <a:cubicBezTo>
                    <a:pt x="1148" y="530"/>
                    <a:pt x="1145" y="530"/>
                    <a:pt x="1142" y="530"/>
                  </a:cubicBezTo>
                  <a:close/>
                  <a:moveTo>
                    <a:pt x="25" y="1032"/>
                  </a:moveTo>
                  <a:cubicBezTo>
                    <a:pt x="22" y="1032"/>
                    <a:pt x="19" y="1033"/>
                    <a:pt x="16" y="1034"/>
                  </a:cubicBezTo>
                  <a:cubicBezTo>
                    <a:pt x="6" y="1039"/>
                    <a:pt x="1" y="1049"/>
                    <a:pt x="6" y="1059"/>
                  </a:cubicBezTo>
                  <a:cubicBezTo>
                    <a:pt x="6" y="1059"/>
                    <a:pt x="6" y="1059"/>
                    <a:pt x="6" y="1064"/>
                  </a:cubicBezTo>
                  <a:cubicBezTo>
                    <a:pt x="82" y="1195"/>
                    <a:pt x="208" y="1291"/>
                    <a:pt x="354" y="1327"/>
                  </a:cubicBezTo>
                  <a:cubicBezTo>
                    <a:pt x="384" y="1337"/>
                    <a:pt x="419" y="1342"/>
                    <a:pt x="449" y="1347"/>
                  </a:cubicBezTo>
                  <a:cubicBezTo>
                    <a:pt x="451" y="1348"/>
                    <a:pt x="453" y="1348"/>
                    <a:pt x="455" y="1348"/>
                  </a:cubicBezTo>
                  <a:cubicBezTo>
                    <a:pt x="463" y="1348"/>
                    <a:pt x="471" y="1340"/>
                    <a:pt x="475" y="1332"/>
                  </a:cubicBezTo>
                  <a:cubicBezTo>
                    <a:pt x="475" y="1321"/>
                    <a:pt x="470" y="1311"/>
                    <a:pt x="455" y="1311"/>
                  </a:cubicBezTo>
                  <a:cubicBezTo>
                    <a:pt x="283" y="1291"/>
                    <a:pt x="132" y="1195"/>
                    <a:pt x="46" y="1044"/>
                  </a:cubicBezTo>
                  <a:cubicBezTo>
                    <a:pt x="43" y="1037"/>
                    <a:pt x="33" y="1032"/>
                    <a:pt x="25" y="1032"/>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46"/>
            <p:cNvSpPr/>
            <p:nvPr/>
          </p:nvSpPr>
          <p:spPr>
            <a:xfrm>
              <a:off x="3803739" y="2743520"/>
              <a:ext cx="747036" cy="705998"/>
            </a:xfrm>
            <a:custGeom>
              <a:avLst/>
              <a:gdLst/>
              <a:ahLst/>
              <a:cxnLst/>
              <a:rect l="l" t="t" r="r" b="b"/>
              <a:pathLst>
                <a:path w="6790" h="6417" extrusionOk="0">
                  <a:moveTo>
                    <a:pt x="6320" y="0"/>
                  </a:moveTo>
                  <a:cubicBezTo>
                    <a:pt x="6317" y="0"/>
                    <a:pt x="6314" y="0"/>
                    <a:pt x="6311" y="0"/>
                  </a:cubicBezTo>
                  <a:lnTo>
                    <a:pt x="862" y="0"/>
                  </a:lnTo>
                  <a:cubicBezTo>
                    <a:pt x="570" y="5"/>
                    <a:pt x="323" y="232"/>
                    <a:pt x="293" y="524"/>
                  </a:cubicBezTo>
                  <a:lnTo>
                    <a:pt x="5" y="3780"/>
                  </a:lnTo>
                  <a:cubicBezTo>
                    <a:pt x="0" y="3806"/>
                    <a:pt x="0" y="3831"/>
                    <a:pt x="0" y="3851"/>
                  </a:cubicBezTo>
                  <a:cubicBezTo>
                    <a:pt x="10" y="4102"/>
                    <a:pt x="212" y="4305"/>
                    <a:pt x="461" y="4305"/>
                  </a:cubicBezTo>
                  <a:cubicBezTo>
                    <a:pt x="467" y="4305"/>
                    <a:pt x="473" y="4305"/>
                    <a:pt x="479" y="4305"/>
                  </a:cubicBezTo>
                  <a:lnTo>
                    <a:pt x="3009" y="4305"/>
                  </a:lnTo>
                  <a:lnTo>
                    <a:pt x="3100" y="5318"/>
                  </a:lnTo>
                  <a:cubicBezTo>
                    <a:pt x="2636" y="5434"/>
                    <a:pt x="2289" y="5847"/>
                    <a:pt x="2268" y="6346"/>
                  </a:cubicBezTo>
                  <a:cubicBezTo>
                    <a:pt x="2268" y="6371"/>
                    <a:pt x="2268" y="6396"/>
                    <a:pt x="2268" y="6417"/>
                  </a:cubicBezTo>
                  <a:lnTo>
                    <a:pt x="4471" y="6417"/>
                  </a:lnTo>
                  <a:cubicBezTo>
                    <a:pt x="4486" y="5847"/>
                    <a:pt x="4068" y="5363"/>
                    <a:pt x="3513" y="5293"/>
                  </a:cubicBezTo>
                  <a:lnTo>
                    <a:pt x="3428" y="4305"/>
                  </a:lnTo>
                  <a:lnTo>
                    <a:pt x="5928" y="4305"/>
                  </a:lnTo>
                  <a:cubicBezTo>
                    <a:pt x="6220" y="4300"/>
                    <a:pt x="6462" y="4078"/>
                    <a:pt x="6492" y="3780"/>
                  </a:cubicBezTo>
                  <a:lnTo>
                    <a:pt x="6785" y="524"/>
                  </a:lnTo>
                  <a:cubicBezTo>
                    <a:pt x="6790" y="499"/>
                    <a:pt x="6790" y="474"/>
                    <a:pt x="6790" y="454"/>
                  </a:cubicBezTo>
                  <a:cubicBezTo>
                    <a:pt x="6780" y="200"/>
                    <a:pt x="6568" y="0"/>
                    <a:pt x="6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46"/>
            <p:cNvSpPr/>
            <p:nvPr/>
          </p:nvSpPr>
          <p:spPr>
            <a:xfrm>
              <a:off x="3618466" y="3403969"/>
              <a:ext cx="415546" cy="45548"/>
            </a:xfrm>
            <a:custGeom>
              <a:avLst/>
              <a:gdLst/>
              <a:ahLst/>
              <a:cxnLst/>
              <a:rect l="l" t="t" r="r" b="b"/>
              <a:pathLst>
                <a:path w="3777" h="414" extrusionOk="0">
                  <a:moveTo>
                    <a:pt x="207" y="0"/>
                  </a:moveTo>
                  <a:cubicBezTo>
                    <a:pt x="92" y="0"/>
                    <a:pt x="1" y="91"/>
                    <a:pt x="1" y="207"/>
                  </a:cubicBezTo>
                  <a:cubicBezTo>
                    <a:pt x="1" y="323"/>
                    <a:pt x="92" y="414"/>
                    <a:pt x="207" y="414"/>
                  </a:cubicBezTo>
                  <a:lnTo>
                    <a:pt x="3569" y="414"/>
                  </a:lnTo>
                  <a:cubicBezTo>
                    <a:pt x="3685" y="414"/>
                    <a:pt x="3776" y="323"/>
                    <a:pt x="3776" y="207"/>
                  </a:cubicBezTo>
                  <a:cubicBezTo>
                    <a:pt x="3776" y="91"/>
                    <a:pt x="3685" y="0"/>
                    <a:pt x="3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46"/>
            <p:cNvSpPr/>
            <p:nvPr/>
          </p:nvSpPr>
          <p:spPr>
            <a:xfrm>
              <a:off x="5214520" y="3215945"/>
              <a:ext cx="660010" cy="810847"/>
            </a:xfrm>
            <a:custGeom>
              <a:avLst/>
              <a:gdLst/>
              <a:ahLst/>
              <a:cxnLst/>
              <a:rect l="l" t="t" r="r" b="b"/>
              <a:pathLst>
                <a:path w="5999" h="7370" extrusionOk="0">
                  <a:moveTo>
                    <a:pt x="1966" y="1"/>
                  </a:moveTo>
                  <a:cubicBezTo>
                    <a:pt x="1855" y="1"/>
                    <a:pt x="1754" y="56"/>
                    <a:pt x="1704" y="152"/>
                  </a:cubicBezTo>
                  <a:cubicBezTo>
                    <a:pt x="449" y="2254"/>
                    <a:pt x="0" y="4733"/>
                    <a:pt x="433" y="7138"/>
                  </a:cubicBezTo>
                  <a:cubicBezTo>
                    <a:pt x="449" y="7264"/>
                    <a:pt x="554" y="7360"/>
                    <a:pt x="680" y="7365"/>
                  </a:cubicBezTo>
                  <a:cubicBezTo>
                    <a:pt x="743" y="7368"/>
                    <a:pt x="1159" y="7369"/>
                    <a:pt x="1692" y="7369"/>
                  </a:cubicBezTo>
                  <a:cubicBezTo>
                    <a:pt x="2757" y="7369"/>
                    <a:pt x="4286" y="7365"/>
                    <a:pt x="4370" y="7365"/>
                  </a:cubicBezTo>
                  <a:cubicBezTo>
                    <a:pt x="4373" y="7365"/>
                    <a:pt x="4376" y="7365"/>
                    <a:pt x="4379" y="7365"/>
                  </a:cubicBezTo>
                  <a:cubicBezTo>
                    <a:pt x="4562" y="7365"/>
                    <a:pt x="4713" y="7215"/>
                    <a:pt x="4718" y="7027"/>
                  </a:cubicBezTo>
                  <a:cubicBezTo>
                    <a:pt x="4718" y="7007"/>
                    <a:pt x="4713" y="6987"/>
                    <a:pt x="4713" y="6966"/>
                  </a:cubicBezTo>
                  <a:cubicBezTo>
                    <a:pt x="4320" y="4728"/>
                    <a:pt x="4743" y="2425"/>
                    <a:pt x="5912" y="474"/>
                  </a:cubicBezTo>
                  <a:cubicBezTo>
                    <a:pt x="5998" y="323"/>
                    <a:pt x="5943" y="132"/>
                    <a:pt x="5791" y="46"/>
                  </a:cubicBezTo>
                  <a:cubicBezTo>
                    <a:pt x="5748" y="24"/>
                    <a:pt x="5700" y="10"/>
                    <a:pt x="5652" y="10"/>
                  </a:cubicBezTo>
                  <a:cubicBezTo>
                    <a:pt x="5644" y="10"/>
                    <a:pt x="5637" y="10"/>
                    <a:pt x="5630" y="11"/>
                  </a:cubicBezTo>
                  <a:cubicBezTo>
                    <a:pt x="5534" y="1"/>
                    <a:pt x="2177" y="6"/>
                    <a:pt x="1966"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6"/>
            <p:cNvSpPr/>
            <p:nvPr/>
          </p:nvSpPr>
          <p:spPr>
            <a:xfrm>
              <a:off x="4832972" y="4757544"/>
              <a:ext cx="695436" cy="190665"/>
            </a:xfrm>
            <a:custGeom>
              <a:avLst/>
              <a:gdLst/>
              <a:ahLst/>
              <a:cxnLst/>
              <a:rect l="l" t="t" r="r" b="b"/>
              <a:pathLst>
                <a:path w="6321" h="1733" extrusionOk="0">
                  <a:moveTo>
                    <a:pt x="3176" y="1"/>
                  </a:moveTo>
                  <a:lnTo>
                    <a:pt x="91" y="1432"/>
                  </a:lnTo>
                  <a:cubicBezTo>
                    <a:pt x="36" y="1458"/>
                    <a:pt x="0" y="1513"/>
                    <a:pt x="0" y="1573"/>
                  </a:cubicBezTo>
                  <a:cubicBezTo>
                    <a:pt x="0" y="1594"/>
                    <a:pt x="0" y="1609"/>
                    <a:pt x="5" y="1629"/>
                  </a:cubicBezTo>
                  <a:cubicBezTo>
                    <a:pt x="29" y="1693"/>
                    <a:pt x="92" y="1732"/>
                    <a:pt x="160" y="1732"/>
                  </a:cubicBezTo>
                  <a:cubicBezTo>
                    <a:pt x="177" y="1732"/>
                    <a:pt x="195" y="1730"/>
                    <a:pt x="212" y="1725"/>
                  </a:cubicBezTo>
                  <a:lnTo>
                    <a:pt x="3176" y="641"/>
                  </a:lnTo>
                  <a:lnTo>
                    <a:pt x="6109" y="1720"/>
                  </a:lnTo>
                  <a:cubicBezTo>
                    <a:pt x="6124" y="1730"/>
                    <a:pt x="6144" y="1730"/>
                    <a:pt x="6165" y="1730"/>
                  </a:cubicBezTo>
                  <a:cubicBezTo>
                    <a:pt x="6250" y="1730"/>
                    <a:pt x="6321" y="1659"/>
                    <a:pt x="6321" y="1573"/>
                  </a:cubicBezTo>
                  <a:cubicBezTo>
                    <a:pt x="6321" y="1513"/>
                    <a:pt x="6286" y="1458"/>
                    <a:pt x="6230" y="1432"/>
                  </a:cubicBezTo>
                  <a:lnTo>
                    <a:pt x="3176" y="1"/>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46"/>
            <p:cNvSpPr/>
            <p:nvPr/>
          </p:nvSpPr>
          <p:spPr>
            <a:xfrm>
              <a:off x="4832972" y="4757544"/>
              <a:ext cx="695436" cy="190665"/>
            </a:xfrm>
            <a:custGeom>
              <a:avLst/>
              <a:gdLst/>
              <a:ahLst/>
              <a:cxnLst/>
              <a:rect l="l" t="t" r="r" b="b"/>
              <a:pathLst>
                <a:path w="6321" h="1733" extrusionOk="0">
                  <a:moveTo>
                    <a:pt x="3176" y="1"/>
                  </a:moveTo>
                  <a:lnTo>
                    <a:pt x="91" y="1432"/>
                  </a:lnTo>
                  <a:cubicBezTo>
                    <a:pt x="36" y="1458"/>
                    <a:pt x="0" y="1513"/>
                    <a:pt x="0" y="1573"/>
                  </a:cubicBezTo>
                  <a:cubicBezTo>
                    <a:pt x="0" y="1594"/>
                    <a:pt x="0" y="1609"/>
                    <a:pt x="5" y="1629"/>
                  </a:cubicBezTo>
                  <a:cubicBezTo>
                    <a:pt x="29" y="1693"/>
                    <a:pt x="92" y="1732"/>
                    <a:pt x="160" y="1732"/>
                  </a:cubicBezTo>
                  <a:cubicBezTo>
                    <a:pt x="177" y="1732"/>
                    <a:pt x="195" y="1730"/>
                    <a:pt x="212" y="1725"/>
                  </a:cubicBezTo>
                  <a:lnTo>
                    <a:pt x="3176" y="641"/>
                  </a:lnTo>
                  <a:lnTo>
                    <a:pt x="6109" y="1720"/>
                  </a:lnTo>
                  <a:cubicBezTo>
                    <a:pt x="6124" y="1730"/>
                    <a:pt x="6144" y="1730"/>
                    <a:pt x="6165" y="1730"/>
                  </a:cubicBezTo>
                  <a:cubicBezTo>
                    <a:pt x="6250" y="1730"/>
                    <a:pt x="6321" y="1659"/>
                    <a:pt x="6321" y="1573"/>
                  </a:cubicBezTo>
                  <a:cubicBezTo>
                    <a:pt x="6321" y="1513"/>
                    <a:pt x="6286" y="1458"/>
                    <a:pt x="6230" y="1432"/>
                  </a:cubicBezTo>
                  <a:lnTo>
                    <a:pt x="3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6"/>
            <p:cNvSpPr/>
            <p:nvPr/>
          </p:nvSpPr>
          <p:spPr>
            <a:xfrm>
              <a:off x="5142898" y="4035043"/>
              <a:ext cx="75584" cy="915036"/>
            </a:xfrm>
            <a:custGeom>
              <a:avLst/>
              <a:gdLst/>
              <a:ahLst/>
              <a:cxnLst/>
              <a:rect l="l" t="t" r="r" b="b"/>
              <a:pathLst>
                <a:path w="687" h="8317" extrusionOk="0">
                  <a:moveTo>
                    <a:pt x="1" y="0"/>
                  </a:moveTo>
                  <a:lnTo>
                    <a:pt x="1" y="7213"/>
                  </a:lnTo>
                  <a:lnTo>
                    <a:pt x="81" y="8085"/>
                  </a:lnTo>
                  <a:cubicBezTo>
                    <a:pt x="97" y="8216"/>
                    <a:pt x="207" y="8317"/>
                    <a:pt x="344" y="8317"/>
                  </a:cubicBezTo>
                  <a:cubicBezTo>
                    <a:pt x="475" y="8317"/>
                    <a:pt x="585" y="8216"/>
                    <a:pt x="601" y="8085"/>
                  </a:cubicBezTo>
                  <a:lnTo>
                    <a:pt x="686" y="7213"/>
                  </a:lnTo>
                  <a:lnTo>
                    <a:pt x="686" y="0"/>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6"/>
            <p:cNvSpPr/>
            <p:nvPr/>
          </p:nvSpPr>
          <p:spPr>
            <a:xfrm>
              <a:off x="5142898" y="4035043"/>
              <a:ext cx="75584" cy="915036"/>
            </a:xfrm>
            <a:custGeom>
              <a:avLst/>
              <a:gdLst/>
              <a:ahLst/>
              <a:cxnLst/>
              <a:rect l="l" t="t" r="r" b="b"/>
              <a:pathLst>
                <a:path w="687" h="8317" extrusionOk="0">
                  <a:moveTo>
                    <a:pt x="1" y="0"/>
                  </a:moveTo>
                  <a:lnTo>
                    <a:pt x="1" y="7213"/>
                  </a:lnTo>
                  <a:lnTo>
                    <a:pt x="81" y="8085"/>
                  </a:lnTo>
                  <a:cubicBezTo>
                    <a:pt x="97" y="8216"/>
                    <a:pt x="207" y="8317"/>
                    <a:pt x="344" y="8317"/>
                  </a:cubicBezTo>
                  <a:cubicBezTo>
                    <a:pt x="475" y="8317"/>
                    <a:pt x="585" y="8216"/>
                    <a:pt x="601" y="8085"/>
                  </a:cubicBezTo>
                  <a:lnTo>
                    <a:pt x="686" y="7213"/>
                  </a:lnTo>
                  <a:lnTo>
                    <a:pt x="6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6"/>
            <p:cNvSpPr/>
            <p:nvPr/>
          </p:nvSpPr>
          <p:spPr>
            <a:xfrm>
              <a:off x="4525138" y="3925353"/>
              <a:ext cx="1180735" cy="139725"/>
            </a:xfrm>
            <a:custGeom>
              <a:avLst/>
              <a:gdLst/>
              <a:ahLst/>
              <a:cxnLst/>
              <a:rect l="l" t="t" r="r" b="b"/>
              <a:pathLst>
                <a:path w="10732" h="1270" extrusionOk="0">
                  <a:moveTo>
                    <a:pt x="4322" y="0"/>
                  </a:moveTo>
                  <a:cubicBezTo>
                    <a:pt x="3717" y="0"/>
                    <a:pt x="3193" y="3"/>
                    <a:pt x="2919" y="9"/>
                  </a:cubicBezTo>
                  <a:cubicBezTo>
                    <a:pt x="2118" y="29"/>
                    <a:pt x="1326" y="135"/>
                    <a:pt x="550" y="332"/>
                  </a:cubicBezTo>
                  <a:cubicBezTo>
                    <a:pt x="1" y="477"/>
                    <a:pt x="179" y="1270"/>
                    <a:pt x="682" y="1270"/>
                  </a:cubicBezTo>
                  <a:cubicBezTo>
                    <a:pt x="687" y="1270"/>
                    <a:pt x="692" y="1270"/>
                    <a:pt x="696" y="1269"/>
                  </a:cubicBezTo>
                  <a:lnTo>
                    <a:pt x="10077" y="1269"/>
                  </a:lnTo>
                  <a:cubicBezTo>
                    <a:pt x="10565" y="1259"/>
                    <a:pt x="10732" y="473"/>
                    <a:pt x="10192" y="337"/>
                  </a:cubicBezTo>
                  <a:cubicBezTo>
                    <a:pt x="9326" y="120"/>
                    <a:pt x="8438" y="9"/>
                    <a:pt x="7546" y="9"/>
                  </a:cubicBezTo>
                  <a:cubicBezTo>
                    <a:pt x="7059" y="9"/>
                    <a:pt x="5530" y="0"/>
                    <a:pt x="4322" y="0"/>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6"/>
            <p:cNvSpPr/>
            <p:nvPr/>
          </p:nvSpPr>
          <p:spPr>
            <a:xfrm>
              <a:off x="4525138" y="3215945"/>
              <a:ext cx="1349395" cy="849134"/>
            </a:xfrm>
            <a:custGeom>
              <a:avLst/>
              <a:gdLst/>
              <a:ahLst/>
              <a:cxnLst/>
              <a:rect l="l" t="t" r="r" b="b"/>
              <a:pathLst>
                <a:path w="12265" h="7718" extrusionOk="0">
                  <a:moveTo>
                    <a:pt x="8232" y="1"/>
                  </a:moveTo>
                  <a:cubicBezTo>
                    <a:pt x="8121" y="1"/>
                    <a:pt x="8020" y="56"/>
                    <a:pt x="7970" y="152"/>
                  </a:cubicBezTo>
                  <a:cubicBezTo>
                    <a:pt x="6836" y="2052"/>
                    <a:pt x="6357" y="4265"/>
                    <a:pt x="6604" y="6452"/>
                  </a:cubicBezTo>
                  <a:cubicBezTo>
                    <a:pt x="5996" y="6450"/>
                    <a:pt x="5228" y="6447"/>
                    <a:pt x="4535" y="6447"/>
                  </a:cubicBezTo>
                  <a:cubicBezTo>
                    <a:pt x="3842" y="6447"/>
                    <a:pt x="3224" y="6450"/>
                    <a:pt x="2919" y="6457"/>
                  </a:cubicBezTo>
                  <a:cubicBezTo>
                    <a:pt x="2118" y="6477"/>
                    <a:pt x="1326" y="6583"/>
                    <a:pt x="550" y="6780"/>
                  </a:cubicBezTo>
                  <a:cubicBezTo>
                    <a:pt x="1" y="6920"/>
                    <a:pt x="179" y="7718"/>
                    <a:pt x="682" y="7718"/>
                  </a:cubicBezTo>
                  <a:cubicBezTo>
                    <a:pt x="687" y="7718"/>
                    <a:pt x="692" y="7718"/>
                    <a:pt x="696" y="7717"/>
                  </a:cubicBezTo>
                  <a:lnTo>
                    <a:pt x="10077" y="7717"/>
                  </a:lnTo>
                  <a:cubicBezTo>
                    <a:pt x="10293" y="7712"/>
                    <a:pt x="10450" y="7551"/>
                    <a:pt x="10505" y="7365"/>
                  </a:cubicBezTo>
                  <a:lnTo>
                    <a:pt x="10636" y="7365"/>
                  </a:lnTo>
                  <a:cubicBezTo>
                    <a:pt x="10639" y="7365"/>
                    <a:pt x="10642" y="7365"/>
                    <a:pt x="10645" y="7365"/>
                  </a:cubicBezTo>
                  <a:cubicBezTo>
                    <a:pt x="10828" y="7365"/>
                    <a:pt x="10979" y="7215"/>
                    <a:pt x="10984" y="7027"/>
                  </a:cubicBezTo>
                  <a:cubicBezTo>
                    <a:pt x="10984" y="7007"/>
                    <a:pt x="10979" y="6987"/>
                    <a:pt x="10979" y="6966"/>
                  </a:cubicBezTo>
                  <a:cubicBezTo>
                    <a:pt x="10586" y="4728"/>
                    <a:pt x="11009" y="2425"/>
                    <a:pt x="12178" y="474"/>
                  </a:cubicBezTo>
                  <a:cubicBezTo>
                    <a:pt x="12264" y="323"/>
                    <a:pt x="12209" y="132"/>
                    <a:pt x="12057" y="46"/>
                  </a:cubicBezTo>
                  <a:cubicBezTo>
                    <a:pt x="12014" y="24"/>
                    <a:pt x="11966" y="10"/>
                    <a:pt x="11918" y="10"/>
                  </a:cubicBezTo>
                  <a:cubicBezTo>
                    <a:pt x="11910" y="10"/>
                    <a:pt x="11903" y="10"/>
                    <a:pt x="11896" y="11"/>
                  </a:cubicBezTo>
                  <a:cubicBezTo>
                    <a:pt x="11800" y="1"/>
                    <a:pt x="8443" y="6"/>
                    <a:pt x="8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46"/>
            <p:cNvSpPr/>
            <p:nvPr/>
          </p:nvSpPr>
          <p:spPr>
            <a:xfrm>
              <a:off x="5013625" y="3216055"/>
              <a:ext cx="876419" cy="848584"/>
            </a:xfrm>
            <a:custGeom>
              <a:avLst/>
              <a:gdLst/>
              <a:ahLst/>
              <a:cxnLst/>
              <a:rect l="l" t="t" r="r" b="b"/>
              <a:pathLst>
                <a:path w="7966" h="7713" extrusionOk="0">
                  <a:moveTo>
                    <a:pt x="7531" y="0"/>
                  </a:moveTo>
                  <a:cubicBezTo>
                    <a:pt x="7435" y="0"/>
                    <a:pt x="7339" y="44"/>
                    <a:pt x="7275" y="151"/>
                  </a:cubicBezTo>
                  <a:cubicBezTo>
                    <a:pt x="6075" y="2162"/>
                    <a:pt x="5611" y="4526"/>
                    <a:pt x="5959" y="6834"/>
                  </a:cubicBezTo>
                  <a:cubicBezTo>
                    <a:pt x="5924" y="6809"/>
                    <a:pt x="5878" y="6794"/>
                    <a:pt x="5833" y="6779"/>
                  </a:cubicBezTo>
                  <a:cubicBezTo>
                    <a:pt x="4966" y="6560"/>
                    <a:pt x="4078" y="6450"/>
                    <a:pt x="3189" y="6450"/>
                  </a:cubicBezTo>
                  <a:cubicBezTo>
                    <a:pt x="2301" y="6450"/>
                    <a:pt x="1413" y="6560"/>
                    <a:pt x="546" y="6779"/>
                  </a:cubicBezTo>
                  <a:cubicBezTo>
                    <a:pt x="1" y="6919"/>
                    <a:pt x="175" y="7713"/>
                    <a:pt x="670" y="7713"/>
                  </a:cubicBezTo>
                  <a:cubicBezTo>
                    <a:pt x="710" y="7713"/>
                    <a:pt x="753" y="7708"/>
                    <a:pt x="798" y="7696"/>
                  </a:cubicBezTo>
                  <a:cubicBezTo>
                    <a:pt x="1582" y="7497"/>
                    <a:pt x="2384" y="7398"/>
                    <a:pt x="3188" y="7398"/>
                  </a:cubicBezTo>
                  <a:cubicBezTo>
                    <a:pt x="3991" y="7398"/>
                    <a:pt x="4795" y="7497"/>
                    <a:pt x="5581" y="7696"/>
                  </a:cubicBezTo>
                  <a:cubicBezTo>
                    <a:pt x="5625" y="7707"/>
                    <a:pt x="5667" y="7712"/>
                    <a:pt x="5707" y="7712"/>
                  </a:cubicBezTo>
                  <a:cubicBezTo>
                    <a:pt x="5942" y="7712"/>
                    <a:pt x="6103" y="7536"/>
                    <a:pt x="6151" y="7338"/>
                  </a:cubicBezTo>
                  <a:cubicBezTo>
                    <a:pt x="6189" y="7356"/>
                    <a:pt x="6231" y="7365"/>
                    <a:pt x="6274" y="7365"/>
                  </a:cubicBezTo>
                  <a:cubicBezTo>
                    <a:pt x="6459" y="7365"/>
                    <a:pt x="6660" y="7207"/>
                    <a:pt x="6619" y="6965"/>
                  </a:cubicBezTo>
                  <a:cubicBezTo>
                    <a:pt x="6226" y="4727"/>
                    <a:pt x="6650" y="2419"/>
                    <a:pt x="7819" y="468"/>
                  </a:cubicBezTo>
                  <a:cubicBezTo>
                    <a:pt x="7966" y="227"/>
                    <a:pt x="7749" y="0"/>
                    <a:pt x="7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46"/>
            <p:cNvSpPr/>
            <p:nvPr/>
          </p:nvSpPr>
          <p:spPr>
            <a:xfrm>
              <a:off x="5059173" y="2513908"/>
              <a:ext cx="394422" cy="296724"/>
            </a:xfrm>
            <a:custGeom>
              <a:avLst/>
              <a:gdLst/>
              <a:ahLst/>
              <a:cxnLst/>
              <a:rect l="l" t="t" r="r" b="b"/>
              <a:pathLst>
                <a:path w="3585" h="2697" extrusionOk="0">
                  <a:moveTo>
                    <a:pt x="1900" y="0"/>
                  </a:moveTo>
                  <a:cubicBezTo>
                    <a:pt x="1730" y="0"/>
                    <a:pt x="1609" y="31"/>
                    <a:pt x="1609" y="31"/>
                  </a:cubicBezTo>
                  <a:cubicBezTo>
                    <a:pt x="1543" y="26"/>
                    <a:pt x="1481" y="24"/>
                    <a:pt x="1422" y="24"/>
                  </a:cubicBezTo>
                  <a:cubicBezTo>
                    <a:pt x="344" y="24"/>
                    <a:pt x="349" y="791"/>
                    <a:pt x="177" y="1598"/>
                  </a:cubicBezTo>
                  <a:cubicBezTo>
                    <a:pt x="1" y="2450"/>
                    <a:pt x="575" y="2505"/>
                    <a:pt x="575" y="2505"/>
                  </a:cubicBezTo>
                  <a:lnTo>
                    <a:pt x="646" y="2299"/>
                  </a:lnTo>
                  <a:lnTo>
                    <a:pt x="1871" y="2183"/>
                  </a:lnTo>
                  <a:cubicBezTo>
                    <a:pt x="1871" y="2183"/>
                    <a:pt x="2012" y="2696"/>
                    <a:pt x="2518" y="2696"/>
                  </a:cubicBezTo>
                  <a:cubicBezTo>
                    <a:pt x="2632" y="2696"/>
                    <a:pt x="2765" y="2670"/>
                    <a:pt x="2919" y="2606"/>
                  </a:cubicBezTo>
                  <a:cubicBezTo>
                    <a:pt x="3584" y="2329"/>
                    <a:pt x="3166" y="1664"/>
                    <a:pt x="2889" y="721"/>
                  </a:cubicBezTo>
                  <a:cubicBezTo>
                    <a:pt x="2705" y="107"/>
                    <a:pt x="2217" y="0"/>
                    <a:pt x="19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46"/>
            <p:cNvSpPr/>
            <p:nvPr/>
          </p:nvSpPr>
          <p:spPr>
            <a:xfrm>
              <a:off x="4649350" y="2926153"/>
              <a:ext cx="513683" cy="407294"/>
            </a:xfrm>
            <a:custGeom>
              <a:avLst/>
              <a:gdLst/>
              <a:ahLst/>
              <a:cxnLst/>
              <a:rect l="l" t="t" r="r" b="b"/>
              <a:pathLst>
                <a:path w="4669" h="3702" extrusionOk="0">
                  <a:moveTo>
                    <a:pt x="4071" y="0"/>
                  </a:moveTo>
                  <a:cubicBezTo>
                    <a:pt x="3402" y="0"/>
                    <a:pt x="3722" y="2432"/>
                    <a:pt x="3086" y="2887"/>
                  </a:cubicBezTo>
                  <a:cubicBezTo>
                    <a:pt x="3030" y="2925"/>
                    <a:pt x="2938" y="2942"/>
                    <a:pt x="2823" y="2942"/>
                  </a:cubicBezTo>
                  <a:cubicBezTo>
                    <a:pt x="2206" y="2942"/>
                    <a:pt x="918" y="2468"/>
                    <a:pt x="918" y="2468"/>
                  </a:cubicBezTo>
                  <a:lnTo>
                    <a:pt x="661" y="1652"/>
                  </a:lnTo>
                  <a:cubicBezTo>
                    <a:pt x="651" y="1611"/>
                    <a:pt x="616" y="1576"/>
                    <a:pt x="575" y="1561"/>
                  </a:cubicBezTo>
                  <a:lnTo>
                    <a:pt x="197" y="1410"/>
                  </a:lnTo>
                  <a:cubicBezTo>
                    <a:pt x="180" y="1403"/>
                    <a:pt x="163" y="1400"/>
                    <a:pt x="146" y="1400"/>
                  </a:cubicBezTo>
                  <a:cubicBezTo>
                    <a:pt x="88" y="1400"/>
                    <a:pt x="34" y="1437"/>
                    <a:pt x="11" y="1495"/>
                  </a:cubicBezTo>
                  <a:cubicBezTo>
                    <a:pt x="1" y="1521"/>
                    <a:pt x="1" y="1551"/>
                    <a:pt x="6" y="1581"/>
                  </a:cubicBezTo>
                  <a:lnTo>
                    <a:pt x="142" y="2181"/>
                  </a:lnTo>
                  <a:cubicBezTo>
                    <a:pt x="147" y="2206"/>
                    <a:pt x="162" y="2231"/>
                    <a:pt x="177" y="2251"/>
                  </a:cubicBezTo>
                  <a:lnTo>
                    <a:pt x="707" y="2811"/>
                  </a:lnTo>
                  <a:cubicBezTo>
                    <a:pt x="707" y="2811"/>
                    <a:pt x="2549" y="3702"/>
                    <a:pt x="3238" y="3702"/>
                  </a:cubicBezTo>
                  <a:cubicBezTo>
                    <a:pt x="3295" y="3702"/>
                    <a:pt x="3344" y="3696"/>
                    <a:pt x="3383" y="3683"/>
                  </a:cubicBezTo>
                  <a:cubicBezTo>
                    <a:pt x="3993" y="3481"/>
                    <a:pt x="4220" y="2367"/>
                    <a:pt x="4371" y="1707"/>
                  </a:cubicBezTo>
                  <a:cubicBezTo>
                    <a:pt x="4487" y="1208"/>
                    <a:pt x="4668" y="84"/>
                    <a:pt x="4114" y="3"/>
                  </a:cubicBezTo>
                  <a:cubicBezTo>
                    <a:pt x="4099" y="1"/>
                    <a:pt x="4085" y="0"/>
                    <a:pt x="4071" y="0"/>
                  </a:cubicBezTo>
                  <a:close/>
                </a:path>
              </a:pathLst>
            </a:custGeom>
            <a:solidFill>
              <a:srgbClr val="B9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46"/>
            <p:cNvSpPr/>
            <p:nvPr/>
          </p:nvSpPr>
          <p:spPr>
            <a:xfrm>
              <a:off x="5096359" y="3466020"/>
              <a:ext cx="159859" cy="194735"/>
            </a:xfrm>
            <a:custGeom>
              <a:avLst/>
              <a:gdLst/>
              <a:ahLst/>
              <a:cxnLst/>
              <a:rect l="l" t="t" r="r" b="b"/>
              <a:pathLst>
                <a:path w="1453" h="1770" extrusionOk="0">
                  <a:moveTo>
                    <a:pt x="338" y="1"/>
                  </a:moveTo>
                  <a:cubicBezTo>
                    <a:pt x="172" y="449"/>
                    <a:pt x="66" y="918"/>
                    <a:pt x="21" y="1397"/>
                  </a:cubicBezTo>
                  <a:cubicBezTo>
                    <a:pt x="0" y="1684"/>
                    <a:pt x="211" y="1770"/>
                    <a:pt x="470" y="1770"/>
                  </a:cubicBezTo>
                  <a:cubicBezTo>
                    <a:pt x="851" y="1770"/>
                    <a:pt x="1336" y="1583"/>
                    <a:pt x="1336" y="1583"/>
                  </a:cubicBezTo>
                  <a:lnTo>
                    <a:pt x="1452" y="611"/>
                  </a:lnTo>
                  <a:lnTo>
                    <a:pt x="1336" y="1"/>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6"/>
            <p:cNvSpPr/>
            <p:nvPr/>
          </p:nvSpPr>
          <p:spPr>
            <a:xfrm>
              <a:off x="4409287" y="4301181"/>
              <a:ext cx="623923" cy="477047"/>
            </a:xfrm>
            <a:custGeom>
              <a:avLst/>
              <a:gdLst/>
              <a:ahLst/>
              <a:cxnLst/>
              <a:rect l="l" t="t" r="r" b="b"/>
              <a:pathLst>
                <a:path w="5671" h="4336" extrusionOk="0">
                  <a:moveTo>
                    <a:pt x="449" y="1"/>
                  </a:moveTo>
                  <a:lnTo>
                    <a:pt x="0" y="2027"/>
                  </a:lnTo>
                  <a:lnTo>
                    <a:pt x="555" y="2183"/>
                  </a:lnTo>
                  <a:lnTo>
                    <a:pt x="1215" y="263"/>
                  </a:lnTo>
                  <a:lnTo>
                    <a:pt x="449" y="1"/>
                  </a:lnTo>
                  <a:close/>
                  <a:moveTo>
                    <a:pt x="5449" y="2617"/>
                  </a:moveTo>
                  <a:lnTo>
                    <a:pt x="4607" y="2692"/>
                  </a:lnTo>
                  <a:lnTo>
                    <a:pt x="5051" y="4335"/>
                  </a:lnTo>
                  <a:lnTo>
                    <a:pt x="5671" y="4320"/>
                  </a:lnTo>
                  <a:lnTo>
                    <a:pt x="5449" y="2617"/>
                  </a:lnTo>
                  <a:close/>
                </a:path>
              </a:pathLst>
            </a:custGeom>
            <a:solidFill>
              <a:srgbClr val="B9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6"/>
            <p:cNvSpPr/>
            <p:nvPr/>
          </p:nvSpPr>
          <p:spPr>
            <a:xfrm>
              <a:off x="4254159" y="4506698"/>
              <a:ext cx="812388" cy="357455"/>
            </a:xfrm>
            <a:custGeom>
              <a:avLst/>
              <a:gdLst/>
              <a:ahLst/>
              <a:cxnLst/>
              <a:rect l="l" t="t" r="r" b="b"/>
              <a:pathLst>
                <a:path w="7384" h="3249" extrusionOk="0">
                  <a:moveTo>
                    <a:pt x="1344" y="1"/>
                  </a:moveTo>
                  <a:cubicBezTo>
                    <a:pt x="1305" y="1"/>
                    <a:pt x="1265" y="10"/>
                    <a:pt x="1229" y="28"/>
                  </a:cubicBezTo>
                  <a:cubicBezTo>
                    <a:pt x="1006" y="148"/>
                    <a:pt x="827" y="274"/>
                    <a:pt x="441" y="274"/>
                  </a:cubicBezTo>
                  <a:cubicBezTo>
                    <a:pt x="357" y="274"/>
                    <a:pt x="262" y="268"/>
                    <a:pt x="155" y="255"/>
                  </a:cubicBezTo>
                  <a:cubicBezTo>
                    <a:pt x="153" y="254"/>
                    <a:pt x="150" y="254"/>
                    <a:pt x="147" y="254"/>
                  </a:cubicBezTo>
                  <a:cubicBezTo>
                    <a:pt x="28" y="254"/>
                    <a:pt x="0" y="589"/>
                    <a:pt x="291" y="658"/>
                  </a:cubicBezTo>
                  <a:cubicBezTo>
                    <a:pt x="780" y="779"/>
                    <a:pt x="690" y="703"/>
                    <a:pt x="1103" y="809"/>
                  </a:cubicBezTo>
                  <a:cubicBezTo>
                    <a:pt x="1456" y="905"/>
                    <a:pt x="1708" y="985"/>
                    <a:pt x="1985" y="1061"/>
                  </a:cubicBezTo>
                  <a:cubicBezTo>
                    <a:pt x="1990" y="1064"/>
                    <a:pt x="1994" y="1065"/>
                    <a:pt x="1998" y="1065"/>
                  </a:cubicBezTo>
                  <a:cubicBezTo>
                    <a:pt x="2001" y="1065"/>
                    <a:pt x="2005" y="1064"/>
                    <a:pt x="2010" y="1061"/>
                  </a:cubicBezTo>
                  <a:lnTo>
                    <a:pt x="2015" y="1061"/>
                  </a:lnTo>
                  <a:cubicBezTo>
                    <a:pt x="2018" y="1061"/>
                    <a:pt x="2021" y="1061"/>
                    <a:pt x="2024" y="1061"/>
                  </a:cubicBezTo>
                  <a:cubicBezTo>
                    <a:pt x="2080" y="1061"/>
                    <a:pt x="2126" y="1013"/>
                    <a:pt x="2126" y="955"/>
                  </a:cubicBezTo>
                  <a:lnTo>
                    <a:pt x="2151" y="280"/>
                  </a:lnTo>
                  <a:cubicBezTo>
                    <a:pt x="2151" y="250"/>
                    <a:pt x="2131" y="224"/>
                    <a:pt x="2101" y="214"/>
                  </a:cubicBezTo>
                  <a:lnTo>
                    <a:pt x="1420" y="13"/>
                  </a:lnTo>
                  <a:cubicBezTo>
                    <a:pt x="1396" y="5"/>
                    <a:pt x="1370" y="1"/>
                    <a:pt x="1344" y="1"/>
                  </a:cubicBezTo>
                  <a:close/>
                  <a:moveTo>
                    <a:pt x="6432" y="2371"/>
                  </a:moveTo>
                  <a:cubicBezTo>
                    <a:pt x="6374" y="2371"/>
                    <a:pt x="6319" y="2387"/>
                    <a:pt x="6274" y="2422"/>
                  </a:cubicBezTo>
                  <a:cubicBezTo>
                    <a:pt x="6048" y="2639"/>
                    <a:pt x="5881" y="2815"/>
                    <a:pt x="5286" y="2886"/>
                  </a:cubicBezTo>
                  <a:cubicBezTo>
                    <a:pt x="5160" y="2906"/>
                    <a:pt x="5216" y="3249"/>
                    <a:pt x="5523" y="3249"/>
                  </a:cubicBezTo>
                  <a:cubicBezTo>
                    <a:pt x="6027" y="3244"/>
                    <a:pt x="5916" y="3188"/>
                    <a:pt x="6350" y="3188"/>
                  </a:cubicBezTo>
                  <a:cubicBezTo>
                    <a:pt x="6713" y="3188"/>
                    <a:pt x="6970" y="3213"/>
                    <a:pt x="7262" y="3213"/>
                  </a:cubicBezTo>
                  <a:lnTo>
                    <a:pt x="7287" y="3213"/>
                  </a:lnTo>
                  <a:cubicBezTo>
                    <a:pt x="7348" y="3198"/>
                    <a:pt x="7383" y="3143"/>
                    <a:pt x="7368" y="3082"/>
                  </a:cubicBezTo>
                  <a:lnTo>
                    <a:pt x="7222" y="2422"/>
                  </a:lnTo>
                  <a:cubicBezTo>
                    <a:pt x="7217" y="2392"/>
                    <a:pt x="7192" y="2372"/>
                    <a:pt x="7161" y="2372"/>
                  </a:cubicBezTo>
                  <a:lnTo>
                    <a:pt x="6456" y="2372"/>
                  </a:lnTo>
                  <a:cubicBezTo>
                    <a:pt x="6448" y="2371"/>
                    <a:pt x="6440" y="2371"/>
                    <a:pt x="6432" y="23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6"/>
            <p:cNvSpPr/>
            <p:nvPr/>
          </p:nvSpPr>
          <p:spPr>
            <a:xfrm>
              <a:off x="4435912" y="3456118"/>
              <a:ext cx="1138597" cy="940011"/>
            </a:xfrm>
            <a:custGeom>
              <a:avLst/>
              <a:gdLst/>
              <a:ahLst/>
              <a:cxnLst/>
              <a:rect l="l" t="t" r="r" b="b"/>
              <a:pathLst>
                <a:path w="10349" h="8544" extrusionOk="0">
                  <a:moveTo>
                    <a:pt x="9335" y="0"/>
                  </a:moveTo>
                  <a:lnTo>
                    <a:pt x="7032" y="106"/>
                  </a:lnTo>
                  <a:cubicBezTo>
                    <a:pt x="7032" y="106"/>
                    <a:pt x="7264" y="1154"/>
                    <a:pt x="6996" y="1421"/>
                  </a:cubicBezTo>
                  <a:cubicBezTo>
                    <a:pt x="6973" y="1445"/>
                    <a:pt x="6925" y="1456"/>
                    <a:pt x="6858" y="1456"/>
                  </a:cubicBezTo>
                  <a:cubicBezTo>
                    <a:pt x="6345" y="1456"/>
                    <a:pt x="4665" y="838"/>
                    <a:pt x="3360" y="838"/>
                  </a:cubicBezTo>
                  <a:cubicBezTo>
                    <a:pt x="2707" y="838"/>
                    <a:pt x="2147" y="993"/>
                    <a:pt x="1875" y="1457"/>
                  </a:cubicBezTo>
                  <a:cubicBezTo>
                    <a:pt x="988" y="2969"/>
                    <a:pt x="0" y="8281"/>
                    <a:pt x="0" y="8281"/>
                  </a:cubicBezTo>
                  <a:lnTo>
                    <a:pt x="877" y="8544"/>
                  </a:lnTo>
                  <a:cubicBezTo>
                    <a:pt x="2596" y="3947"/>
                    <a:pt x="3629" y="2873"/>
                    <a:pt x="3629" y="2873"/>
                  </a:cubicBezTo>
                  <a:cubicBezTo>
                    <a:pt x="5995" y="4007"/>
                    <a:pt x="7541" y="4445"/>
                    <a:pt x="8535" y="4445"/>
                  </a:cubicBezTo>
                  <a:cubicBezTo>
                    <a:pt x="9665" y="4445"/>
                    <a:pt x="10081" y="3879"/>
                    <a:pt x="10172" y="3125"/>
                  </a:cubicBezTo>
                  <a:cubicBezTo>
                    <a:pt x="10348" y="1704"/>
                    <a:pt x="9335" y="0"/>
                    <a:pt x="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6"/>
            <p:cNvSpPr/>
            <p:nvPr/>
          </p:nvSpPr>
          <p:spPr>
            <a:xfrm>
              <a:off x="5053672" y="2925823"/>
              <a:ext cx="475836" cy="559122"/>
            </a:xfrm>
            <a:custGeom>
              <a:avLst/>
              <a:gdLst/>
              <a:ahLst/>
              <a:cxnLst/>
              <a:rect l="l" t="t" r="r" b="b"/>
              <a:pathLst>
                <a:path w="4325" h="5082" extrusionOk="0">
                  <a:moveTo>
                    <a:pt x="517" y="0"/>
                  </a:moveTo>
                  <a:cubicBezTo>
                    <a:pt x="338" y="0"/>
                    <a:pt x="186" y="142"/>
                    <a:pt x="172" y="324"/>
                  </a:cubicBezTo>
                  <a:cubicBezTo>
                    <a:pt x="167" y="344"/>
                    <a:pt x="167" y="364"/>
                    <a:pt x="172" y="384"/>
                  </a:cubicBezTo>
                  <a:cubicBezTo>
                    <a:pt x="207" y="586"/>
                    <a:pt x="227" y="788"/>
                    <a:pt x="232" y="989"/>
                  </a:cubicBezTo>
                  <a:cubicBezTo>
                    <a:pt x="202" y="1367"/>
                    <a:pt x="0" y="1932"/>
                    <a:pt x="66" y="2194"/>
                  </a:cubicBezTo>
                  <a:cubicBezTo>
                    <a:pt x="121" y="2401"/>
                    <a:pt x="338" y="2638"/>
                    <a:pt x="424" y="2869"/>
                  </a:cubicBezTo>
                  <a:cubicBezTo>
                    <a:pt x="610" y="3378"/>
                    <a:pt x="640" y="5017"/>
                    <a:pt x="640" y="5017"/>
                  </a:cubicBezTo>
                  <a:cubicBezTo>
                    <a:pt x="932" y="5064"/>
                    <a:pt x="1281" y="5081"/>
                    <a:pt x="1639" y="5081"/>
                  </a:cubicBezTo>
                  <a:cubicBezTo>
                    <a:pt x="2705" y="5081"/>
                    <a:pt x="3856" y="4926"/>
                    <a:pt x="3856" y="4926"/>
                  </a:cubicBezTo>
                  <a:cubicBezTo>
                    <a:pt x="3392" y="3263"/>
                    <a:pt x="4088" y="1317"/>
                    <a:pt x="4300" y="510"/>
                  </a:cubicBezTo>
                  <a:cubicBezTo>
                    <a:pt x="4325" y="405"/>
                    <a:pt x="4264" y="304"/>
                    <a:pt x="4159" y="279"/>
                  </a:cubicBezTo>
                  <a:cubicBezTo>
                    <a:pt x="4149" y="274"/>
                    <a:pt x="4138" y="274"/>
                    <a:pt x="4128" y="269"/>
                  </a:cubicBezTo>
                  <a:lnTo>
                    <a:pt x="545" y="1"/>
                  </a:lnTo>
                  <a:cubicBezTo>
                    <a:pt x="536" y="1"/>
                    <a:pt x="526" y="0"/>
                    <a:pt x="517" y="0"/>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46"/>
            <p:cNvSpPr/>
            <p:nvPr/>
          </p:nvSpPr>
          <p:spPr>
            <a:xfrm>
              <a:off x="5053672" y="2925823"/>
              <a:ext cx="475836" cy="559122"/>
            </a:xfrm>
            <a:custGeom>
              <a:avLst/>
              <a:gdLst/>
              <a:ahLst/>
              <a:cxnLst/>
              <a:rect l="l" t="t" r="r" b="b"/>
              <a:pathLst>
                <a:path w="4325" h="5082" extrusionOk="0">
                  <a:moveTo>
                    <a:pt x="517" y="0"/>
                  </a:moveTo>
                  <a:cubicBezTo>
                    <a:pt x="338" y="0"/>
                    <a:pt x="186" y="142"/>
                    <a:pt x="172" y="324"/>
                  </a:cubicBezTo>
                  <a:cubicBezTo>
                    <a:pt x="167" y="344"/>
                    <a:pt x="167" y="364"/>
                    <a:pt x="172" y="384"/>
                  </a:cubicBezTo>
                  <a:cubicBezTo>
                    <a:pt x="207" y="586"/>
                    <a:pt x="227" y="788"/>
                    <a:pt x="232" y="989"/>
                  </a:cubicBezTo>
                  <a:cubicBezTo>
                    <a:pt x="202" y="1367"/>
                    <a:pt x="0" y="1932"/>
                    <a:pt x="66" y="2194"/>
                  </a:cubicBezTo>
                  <a:cubicBezTo>
                    <a:pt x="121" y="2401"/>
                    <a:pt x="338" y="2638"/>
                    <a:pt x="424" y="2869"/>
                  </a:cubicBezTo>
                  <a:cubicBezTo>
                    <a:pt x="610" y="3378"/>
                    <a:pt x="640" y="5017"/>
                    <a:pt x="640" y="5017"/>
                  </a:cubicBezTo>
                  <a:cubicBezTo>
                    <a:pt x="932" y="5064"/>
                    <a:pt x="1281" y="5081"/>
                    <a:pt x="1639" y="5081"/>
                  </a:cubicBezTo>
                  <a:cubicBezTo>
                    <a:pt x="2705" y="5081"/>
                    <a:pt x="3856" y="4926"/>
                    <a:pt x="3856" y="4926"/>
                  </a:cubicBezTo>
                  <a:cubicBezTo>
                    <a:pt x="3392" y="3263"/>
                    <a:pt x="4088" y="1317"/>
                    <a:pt x="4300" y="510"/>
                  </a:cubicBezTo>
                  <a:cubicBezTo>
                    <a:pt x="4325" y="405"/>
                    <a:pt x="4264" y="304"/>
                    <a:pt x="4159" y="279"/>
                  </a:cubicBezTo>
                  <a:cubicBezTo>
                    <a:pt x="4149" y="274"/>
                    <a:pt x="4138" y="274"/>
                    <a:pt x="4128" y="269"/>
                  </a:cubicBezTo>
                  <a:lnTo>
                    <a:pt x="545" y="1"/>
                  </a:lnTo>
                  <a:cubicBezTo>
                    <a:pt x="536" y="1"/>
                    <a:pt x="526" y="0"/>
                    <a:pt x="5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46"/>
            <p:cNvSpPr/>
            <p:nvPr/>
          </p:nvSpPr>
          <p:spPr>
            <a:xfrm>
              <a:off x="4634387" y="3801581"/>
              <a:ext cx="148197" cy="223011"/>
            </a:xfrm>
            <a:custGeom>
              <a:avLst/>
              <a:gdLst/>
              <a:ahLst/>
              <a:cxnLst/>
              <a:rect l="l" t="t" r="r" b="b"/>
              <a:pathLst>
                <a:path w="1347" h="2027" extrusionOk="0">
                  <a:moveTo>
                    <a:pt x="974" y="0"/>
                  </a:moveTo>
                  <a:cubicBezTo>
                    <a:pt x="974" y="0"/>
                    <a:pt x="1" y="524"/>
                    <a:pt x="485" y="2026"/>
                  </a:cubicBezTo>
                  <a:cubicBezTo>
                    <a:pt x="742" y="1477"/>
                    <a:pt x="1029" y="938"/>
                    <a:pt x="1347" y="419"/>
                  </a:cubicBezTo>
                  <a:lnTo>
                    <a:pt x="1251" y="212"/>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46"/>
            <p:cNvSpPr/>
            <p:nvPr/>
          </p:nvSpPr>
          <p:spPr>
            <a:xfrm>
              <a:off x="4687636" y="3772756"/>
              <a:ext cx="548560" cy="866848"/>
            </a:xfrm>
            <a:custGeom>
              <a:avLst/>
              <a:gdLst/>
              <a:ahLst/>
              <a:cxnLst/>
              <a:rect l="l" t="t" r="r" b="b"/>
              <a:pathLst>
                <a:path w="4986" h="7879" extrusionOk="0">
                  <a:moveTo>
                    <a:pt x="1341" y="0"/>
                  </a:moveTo>
                  <a:cubicBezTo>
                    <a:pt x="1341" y="0"/>
                    <a:pt x="157" y="15"/>
                    <a:pt x="76" y="897"/>
                  </a:cubicBezTo>
                  <a:cubicBezTo>
                    <a:pt x="1" y="1774"/>
                    <a:pt x="2077" y="7878"/>
                    <a:pt x="2077" y="7878"/>
                  </a:cubicBezTo>
                  <a:lnTo>
                    <a:pt x="3040" y="7798"/>
                  </a:lnTo>
                  <a:cubicBezTo>
                    <a:pt x="3040" y="7798"/>
                    <a:pt x="2475" y="1714"/>
                    <a:pt x="2339" y="1401"/>
                  </a:cubicBezTo>
                  <a:lnTo>
                    <a:pt x="4986" y="1396"/>
                  </a:lnTo>
                  <a:cubicBezTo>
                    <a:pt x="4068" y="1175"/>
                    <a:pt x="2879" y="736"/>
                    <a:pt x="1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6"/>
            <p:cNvSpPr/>
            <p:nvPr/>
          </p:nvSpPr>
          <p:spPr>
            <a:xfrm>
              <a:off x="4790835" y="3772206"/>
              <a:ext cx="445361" cy="154248"/>
            </a:xfrm>
            <a:custGeom>
              <a:avLst/>
              <a:gdLst/>
              <a:ahLst/>
              <a:cxnLst/>
              <a:rect l="l" t="t" r="r" b="b"/>
              <a:pathLst>
                <a:path w="4048" h="1402" extrusionOk="0">
                  <a:moveTo>
                    <a:pt x="403" y="0"/>
                  </a:moveTo>
                  <a:cubicBezTo>
                    <a:pt x="267" y="5"/>
                    <a:pt x="131" y="25"/>
                    <a:pt x="0" y="61"/>
                  </a:cubicBezTo>
                  <a:cubicBezTo>
                    <a:pt x="640" y="610"/>
                    <a:pt x="1366" y="1064"/>
                    <a:pt x="2142" y="1401"/>
                  </a:cubicBezTo>
                  <a:lnTo>
                    <a:pt x="4048" y="1401"/>
                  </a:lnTo>
                  <a:cubicBezTo>
                    <a:pt x="3130" y="1180"/>
                    <a:pt x="1941" y="741"/>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46"/>
            <p:cNvSpPr/>
            <p:nvPr/>
          </p:nvSpPr>
          <p:spPr>
            <a:xfrm>
              <a:off x="4419849" y="4341668"/>
              <a:ext cx="617872" cy="324009"/>
            </a:xfrm>
            <a:custGeom>
              <a:avLst/>
              <a:gdLst/>
              <a:ahLst/>
              <a:cxnLst/>
              <a:rect l="l" t="t" r="r" b="b"/>
              <a:pathLst>
                <a:path w="5616" h="2945" extrusionOk="0">
                  <a:moveTo>
                    <a:pt x="0" y="1"/>
                  </a:moveTo>
                  <a:lnTo>
                    <a:pt x="0" y="409"/>
                  </a:lnTo>
                  <a:lnTo>
                    <a:pt x="1054" y="762"/>
                  </a:lnTo>
                  <a:lnTo>
                    <a:pt x="1235" y="409"/>
                  </a:lnTo>
                  <a:lnTo>
                    <a:pt x="0" y="1"/>
                  </a:lnTo>
                  <a:close/>
                  <a:moveTo>
                    <a:pt x="5590" y="2460"/>
                  </a:moveTo>
                  <a:lnTo>
                    <a:pt x="4340" y="2566"/>
                  </a:lnTo>
                  <a:lnTo>
                    <a:pt x="4496" y="2944"/>
                  </a:lnTo>
                  <a:lnTo>
                    <a:pt x="5615" y="2853"/>
                  </a:lnTo>
                  <a:lnTo>
                    <a:pt x="5590" y="24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46"/>
            <p:cNvSpPr/>
            <p:nvPr/>
          </p:nvSpPr>
          <p:spPr>
            <a:xfrm>
              <a:off x="5199448" y="2772345"/>
              <a:ext cx="149297" cy="181753"/>
            </a:xfrm>
            <a:custGeom>
              <a:avLst/>
              <a:gdLst/>
              <a:ahLst/>
              <a:cxnLst/>
              <a:rect l="l" t="t" r="r" b="b"/>
              <a:pathLst>
                <a:path w="1357" h="1652" extrusionOk="0">
                  <a:moveTo>
                    <a:pt x="1115" y="0"/>
                  </a:moveTo>
                  <a:lnTo>
                    <a:pt x="334" y="766"/>
                  </a:lnTo>
                  <a:cubicBezTo>
                    <a:pt x="460" y="1396"/>
                    <a:pt x="1" y="1457"/>
                    <a:pt x="1" y="1457"/>
                  </a:cubicBezTo>
                  <a:cubicBezTo>
                    <a:pt x="1" y="1457"/>
                    <a:pt x="32" y="1651"/>
                    <a:pt x="499" y="1651"/>
                  </a:cubicBezTo>
                  <a:cubicBezTo>
                    <a:pt x="531" y="1651"/>
                    <a:pt x="565" y="1650"/>
                    <a:pt x="601" y="1648"/>
                  </a:cubicBezTo>
                  <a:cubicBezTo>
                    <a:pt x="858" y="1643"/>
                    <a:pt x="1110" y="1613"/>
                    <a:pt x="1357" y="1558"/>
                  </a:cubicBezTo>
                  <a:cubicBezTo>
                    <a:pt x="1014" y="1286"/>
                    <a:pt x="1064" y="454"/>
                    <a:pt x="1115" y="0"/>
                  </a:cubicBezTo>
                  <a:close/>
                </a:path>
              </a:pathLst>
            </a:custGeom>
            <a:solidFill>
              <a:srgbClr val="B9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6"/>
            <p:cNvSpPr/>
            <p:nvPr/>
          </p:nvSpPr>
          <p:spPr>
            <a:xfrm>
              <a:off x="5236084" y="2781146"/>
              <a:ext cx="83835" cy="114971"/>
            </a:xfrm>
            <a:custGeom>
              <a:avLst/>
              <a:gdLst/>
              <a:ahLst/>
              <a:cxnLst/>
              <a:rect l="l" t="t" r="r" b="b"/>
              <a:pathLst>
                <a:path w="762" h="1045" extrusionOk="0">
                  <a:moveTo>
                    <a:pt x="696" y="1"/>
                  </a:moveTo>
                  <a:lnTo>
                    <a:pt x="1" y="686"/>
                  </a:lnTo>
                  <a:cubicBezTo>
                    <a:pt x="26" y="802"/>
                    <a:pt x="31" y="923"/>
                    <a:pt x="6" y="1044"/>
                  </a:cubicBezTo>
                  <a:cubicBezTo>
                    <a:pt x="626" y="953"/>
                    <a:pt x="762" y="81"/>
                    <a:pt x="762" y="81"/>
                  </a:cubicBezTo>
                  <a:lnTo>
                    <a:pt x="6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46"/>
            <p:cNvSpPr/>
            <p:nvPr/>
          </p:nvSpPr>
          <p:spPr>
            <a:xfrm>
              <a:off x="5083597" y="2554395"/>
              <a:ext cx="256347" cy="320158"/>
            </a:xfrm>
            <a:custGeom>
              <a:avLst/>
              <a:gdLst/>
              <a:ahLst/>
              <a:cxnLst/>
              <a:rect l="l" t="t" r="r" b="b"/>
              <a:pathLst>
                <a:path w="2330" h="2910" extrusionOk="0">
                  <a:moveTo>
                    <a:pt x="1205" y="1"/>
                  </a:moveTo>
                  <a:cubicBezTo>
                    <a:pt x="1029" y="1"/>
                    <a:pt x="850" y="46"/>
                    <a:pt x="686" y="141"/>
                  </a:cubicBezTo>
                  <a:cubicBezTo>
                    <a:pt x="0" y="540"/>
                    <a:pt x="51" y="1659"/>
                    <a:pt x="303" y="2309"/>
                  </a:cubicBezTo>
                  <a:cubicBezTo>
                    <a:pt x="457" y="2703"/>
                    <a:pt x="806" y="2910"/>
                    <a:pt x="1170" y="2910"/>
                  </a:cubicBezTo>
                  <a:cubicBezTo>
                    <a:pt x="1472" y="2910"/>
                    <a:pt x="1785" y="2767"/>
                    <a:pt x="2007" y="2470"/>
                  </a:cubicBezTo>
                  <a:cubicBezTo>
                    <a:pt x="2329" y="2032"/>
                    <a:pt x="2289" y="1714"/>
                    <a:pt x="2233" y="963"/>
                  </a:cubicBezTo>
                  <a:cubicBezTo>
                    <a:pt x="2223" y="807"/>
                    <a:pt x="2173" y="651"/>
                    <a:pt x="2097" y="514"/>
                  </a:cubicBezTo>
                  <a:cubicBezTo>
                    <a:pt x="1905" y="184"/>
                    <a:pt x="1560" y="1"/>
                    <a:pt x="1205" y="1"/>
                  </a:cubicBezTo>
                  <a:close/>
                </a:path>
              </a:pathLst>
            </a:custGeom>
            <a:solidFill>
              <a:srgbClr val="B9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46"/>
            <p:cNvSpPr/>
            <p:nvPr/>
          </p:nvSpPr>
          <p:spPr>
            <a:xfrm>
              <a:off x="5142347" y="2744070"/>
              <a:ext cx="24534" cy="49729"/>
            </a:xfrm>
            <a:custGeom>
              <a:avLst/>
              <a:gdLst/>
              <a:ahLst/>
              <a:cxnLst/>
              <a:rect l="l" t="t" r="r" b="b"/>
              <a:pathLst>
                <a:path w="223" h="452" extrusionOk="0">
                  <a:moveTo>
                    <a:pt x="162" y="0"/>
                  </a:moveTo>
                  <a:cubicBezTo>
                    <a:pt x="127" y="151"/>
                    <a:pt x="71" y="292"/>
                    <a:pt x="1" y="424"/>
                  </a:cubicBezTo>
                  <a:cubicBezTo>
                    <a:pt x="36" y="443"/>
                    <a:pt x="76" y="451"/>
                    <a:pt x="117" y="451"/>
                  </a:cubicBezTo>
                  <a:cubicBezTo>
                    <a:pt x="152" y="451"/>
                    <a:pt x="188" y="445"/>
                    <a:pt x="223" y="434"/>
                  </a:cubicBezTo>
                  <a:lnTo>
                    <a:pt x="162" y="0"/>
                  </a:lnTo>
                  <a:close/>
                </a:path>
              </a:pathLst>
            </a:custGeom>
            <a:solidFill>
              <a:srgbClr val="A35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6"/>
            <p:cNvSpPr/>
            <p:nvPr/>
          </p:nvSpPr>
          <p:spPr>
            <a:xfrm>
              <a:off x="5186685" y="2672557"/>
              <a:ext cx="38947" cy="15293"/>
            </a:xfrm>
            <a:custGeom>
              <a:avLst/>
              <a:gdLst/>
              <a:ahLst/>
              <a:cxnLst/>
              <a:rect l="l" t="t" r="r" b="b"/>
              <a:pathLst>
                <a:path w="354" h="139" extrusionOk="0">
                  <a:moveTo>
                    <a:pt x="110" y="1"/>
                  </a:moveTo>
                  <a:cubicBezTo>
                    <a:pt x="82" y="1"/>
                    <a:pt x="54" y="4"/>
                    <a:pt x="26" y="10"/>
                  </a:cubicBezTo>
                  <a:cubicBezTo>
                    <a:pt x="11" y="15"/>
                    <a:pt x="1" y="30"/>
                    <a:pt x="6" y="45"/>
                  </a:cubicBezTo>
                  <a:cubicBezTo>
                    <a:pt x="10" y="58"/>
                    <a:pt x="21" y="67"/>
                    <a:pt x="33" y="67"/>
                  </a:cubicBezTo>
                  <a:cubicBezTo>
                    <a:pt x="36" y="67"/>
                    <a:pt x="39" y="66"/>
                    <a:pt x="41" y="65"/>
                  </a:cubicBezTo>
                  <a:cubicBezTo>
                    <a:pt x="63" y="61"/>
                    <a:pt x="85" y="59"/>
                    <a:pt x="107" y="59"/>
                  </a:cubicBezTo>
                  <a:cubicBezTo>
                    <a:pt x="179" y="59"/>
                    <a:pt x="249" y="84"/>
                    <a:pt x="303" y="131"/>
                  </a:cubicBezTo>
                  <a:cubicBezTo>
                    <a:pt x="307" y="135"/>
                    <a:pt x="313" y="138"/>
                    <a:pt x="320" y="138"/>
                  </a:cubicBezTo>
                  <a:cubicBezTo>
                    <a:pt x="323" y="138"/>
                    <a:pt x="326" y="137"/>
                    <a:pt x="329" y="136"/>
                  </a:cubicBezTo>
                  <a:cubicBezTo>
                    <a:pt x="334" y="136"/>
                    <a:pt x="339" y="131"/>
                    <a:pt x="339" y="131"/>
                  </a:cubicBezTo>
                  <a:cubicBezTo>
                    <a:pt x="354" y="116"/>
                    <a:pt x="354" y="101"/>
                    <a:pt x="339" y="86"/>
                  </a:cubicBezTo>
                  <a:cubicBezTo>
                    <a:pt x="274" y="29"/>
                    <a:pt x="193" y="1"/>
                    <a:pt x="110"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6"/>
            <p:cNvSpPr/>
            <p:nvPr/>
          </p:nvSpPr>
          <p:spPr>
            <a:xfrm>
              <a:off x="5095259" y="2680148"/>
              <a:ext cx="37297" cy="19253"/>
            </a:xfrm>
            <a:custGeom>
              <a:avLst/>
              <a:gdLst/>
              <a:ahLst/>
              <a:cxnLst/>
              <a:rect l="l" t="t" r="r" b="b"/>
              <a:pathLst>
                <a:path w="339" h="175" extrusionOk="0">
                  <a:moveTo>
                    <a:pt x="281" y="0"/>
                  </a:moveTo>
                  <a:cubicBezTo>
                    <a:pt x="177" y="0"/>
                    <a:pt x="80" y="45"/>
                    <a:pt x="15" y="122"/>
                  </a:cubicBezTo>
                  <a:cubicBezTo>
                    <a:pt x="0" y="138"/>
                    <a:pt x="0" y="153"/>
                    <a:pt x="15" y="168"/>
                  </a:cubicBezTo>
                  <a:cubicBezTo>
                    <a:pt x="23" y="171"/>
                    <a:pt x="30" y="175"/>
                    <a:pt x="37" y="175"/>
                  </a:cubicBezTo>
                  <a:cubicBezTo>
                    <a:pt x="40" y="175"/>
                    <a:pt x="43" y="174"/>
                    <a:pt x="46" y="173"/>
                  </a:cubicBezTo>
                  <a:cubicBezTo>
                    <a:pt x="51" y="168"/>
                    <a:pt x="56" y="168"/>
                    <a:pt x="61" y="163"/>
                  </a:cubicBezTo>
                  <a:cubicBezTo>
                    <a:pt x="115" y="99"/>
                    <a:pt x="194" y="60"/>
                    <a:pt x="275" y="60"/>
                  </a:cubicBezTo>
                  <a:cubicBezTo>
                    <a:pt x="284" y="60"/>
                    <a:pt x="293" y="61"/>
                    <a:pt x="303" y="62"/>
                  </a:cubicBezTo>
                  <a:cubicBezTo>
                    <a:pt x="318" y="62"/>
                    <a:pt x="333" y="52"/>
                    <a:pt x="338" y="37"/>
                  </a:cubicBezTo>
                  <a:cubicBezTo>
                    <a:pt x="338" y="22"/>
                    <a:pt x="328" y="7"/>
                    <a:pt x="313" y="1"/>
                  </a:cubicBezTo>
                  <a:cubicBezTo>
                    <a:pt x="302" y="1"/>
                    <a:pt x="292" y="0"/>
                    <a:pt x="281" y="0"/>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6"/>
            <p:cNvSpPr/>
            <p:nvPr/>
          </p:nvSpPr>
          <p:spPr>
            <a:xfrm>
              <a:off x="5188996" y="2715795"/>
              <a:ext cx="17823" cy="23324"/>
            </a:xfrm>
            <a:custGeom>
              <a:avLst/>
              <a:gdLst/>
              <a:ahLst/>
              <a:cxnLst/>
              <a:rect l="l" t="t" r="r" b="b"/>
              <a:pathLst>
                <a:path w="162" h="212" extrusionOk="0">
                  <a:moveTo>
                    <a:pt x="66" y="0"/>
                  </a:moveTo>
                  <a:cubicBezTo>
                    <a:pt x="25" y="0"/>
                    <a:pt x="0" y="50"/>
                    <a:pt x="10" y="116"/>
                  </a:cubicBezTo>
                  <a:cubicBezTo>
                    <a:pt x="15" y="176"/>
                    <a:pt x="56" y="212"/>
                    <a:pt x="96" y="212"/>
                  </a:cubicBezTo>
                  <a:cubicBezTo>
                    <a:pt x="136" y="212"/>
                    <a:pt x="161" y="156"/>
                    <a:pt x="151" y="96"/>
                  </a:cubicBezTo>
                  <a:cubicBezTo>
                    <a:pt x="141" y="35"/>
                    <a:pt x="106" y="0"/>
                    <a:pt x="66" y="0"/>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6"/>
            <p:cNvSpPr/>
            <p:nvPr/>
          </p:nvSpPr>
          <p:spPr>
            <a:xfrm>
              <a:off x="5113522" y="2725696"/>
              <a:ext cx="17823" cy="23984"/>
            </a:xfrm>
            <a:custGeom>
              <a:avLst/>
              <a:gdLst/>
              <a:ahLst/>
              <a:cxnLst/>
              <a:rect l="l" t="t" r="r" b="b"/>
              <a:pathLst>
                <a:path w="162" h="218" extrusionOk="0">
                  <a:moveTo>
                    <a:pt x="66" y="1"/>
                  </a:moveTo>
                  <a:cubicBezTo>
                    <a:pt x="26" y="1"/>
                    <a:pt x="1" y="61"/>
                    <a:pt x="6" y="122"/>
                  </a:cubicBezTo>
                  <a:cubicBezTo>
                    <a:pt x="16" y="182"/>
                    <a:pt x="56" y="218"/>
                    <a:pt x="96" y="218"/>
                  </a:cubicBezTo>
                  <a:cubicBezTo>
                    <a:pt x="137" y="218"/>
                    <a:pt x="162" y="162"/>
                    <a:pt x="152" y="102"/>
                  </a:cubicBezTo>
                  <a:cubicBezTo>
                    <a:pt x="142" y="41"/>
                    <a:pt x="107" y="1"/>
                    <a:pt x="66"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46"/>
            <p:cNvSpPr/>
            <p:nvPr/>
          </p:nvSpPr>
          <p:spPr>
            <a:xfrm>
              <a:off x="5105821" y="2723496"/>
              <a:ext cx="16723" cy="6271"/>
            </a:xfrm>
            <a:custGeom>
              <a:avLst/>
              <a:gdLst/>
              <a:ahLst/>
              <a:cxnLst/>
              <a:rect l="l" t="t" r="r" b="b"/>
              <a:pathLst>
                <a:path w="152" h="57" extrusionOk="0">
                  <a:moveTo>
                    <a:pt x="0" y="1"/>
                  </a:moveTo>
                  <a:cubicBezTo>
                    <a:pt x="0" y="1"/>
                    <a:pt x="48" y="56"/>
                    <a:pt x="97" y="56"/>
                  </a:cubicBezTo>
                  <a:cubicBezTo>
                    <a:pt x="116" y="56"/>
                    <a:pt x="135" y="48"/>
                    <a:pt x="151" y="26"/>
                  </a:cubicBezTo>
                  <a:lnTo>
                    <a:pt x="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46"/>
            <p:cNvSpPr/>
            <p:nvPr/>
          </p:nvSpPr>
          <p:spPr>
            <a:xfrm>
              <a:off x="5181184" y="2713484"/>
              <a:ext cx="16723" cy="5831"/>
            </a:xfrm>
            <a:custGeom>
              <a:avLst/>
              <a:gdLst/>
              <a:ahLst/>
              <a:cxnLst/>
              <a:rect l="l" t="t" r="r" b="b"/>
              <a:pathLst>
                <a:path w="152" h="53" extrusionOk="0">
                  <a:moveTo>
                    <a:pt x="1" y="1"/>
                  </a:moveTo>
                  <a:cubicBezTo>
                    <a:pt x="1" y="1"/>
                    <a:pt x="47" y="52"/>
                    <a:pt x="95" y="52"/>
                  </a:cubicBezTo>
                  <a:cubicBezTo>
                    <a:pt x="115" y="52"/>
                    <a:pt x="135" y="44"/>
                    <a:pt x="152" y="21"/>
                  </a:cubicBezTo>
                  <a:lnTo>
                    <a:pt x="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46"/>
            <p:cNvSpPr/>
            <p:nvPr/>
          </p:nvSpPr>
          <p:spPr>
            <a:xfrm>
              <a:off x="5181735" y="2784887"/>
              <a:ext cx="32896" cy="31356"/>
            </a:xfrm>
            <a:custGeom>
              <a:avLst/>
              <a:gdLst/>
              <a:ahLst/>
              <a:cxnLst/>
              <a:rect l="l" t="t" r="r" b="b"/>
              <a:pathLst>
                <a:path w="299" h="285" extrusionOk="0">
                  <a:moveTo>
                    <a:pt x="283" y="0"/>
                  </a:moveTo>
                  <a:cubicBezTo>
                    <a:pt x="278" y="0"/>
                    <a:pt x="273" y="4"/>
                    <a:pt x="273" y="7"/>
                  </a:cubicBezTo>
                  <a:cubicBezTo>
                    <a:pt x="273" y="7"/>
                    <a:pt x="273" y="7"/>
                    <a:pt x="273" y="12"/>
                  </a:cubicBezTo>
                  <a:cubicBezTo>
                    <a:pt x="227" y="128"/>
                    <a:pt x="132" y="219"/>
                    <a:pt x="11" y="254"/>
                  </a:cubicBezTo>
                  <a:cubicBezTo>
                    <a:pt x="6" y="259"/>
                    <a:pt x="1" y="264"/>
                    <a:pt x="1" y="274"/>
                  </a:cubicBezTo>
                  <a:cubicBezTo>
                    <a:pt x="1" y="279"/>
                    <a:pt x="11" y="284"/>
                    <a:pt x="16" y="284"/>
                  </a:cubicBezTo>
                  <a:lnTo>
                    <a:pt x="21" y="284"/>
                  </a:lnTo>
                  <a:cubicBezTo>
                    <a:pt x="127" y="254"/>
                    <a:pt x="212" y="184"/>
                    <a:pt x="268" y="88"/>
                  </a:cubicBezTo>
                  <a:cubicBezTo>
                    <a:pt x="278" y="63"/>
                    <a:pt x="288" y="42"/>
                    <a:pt x="298" y="17"/>
                  </a:cubicBezTo>
                  <a:cubicBezTo>
                    <a:pt x="298" y="12"/>
                    <a:pt x="298" y="2"/>
                    <a:pt x="288" y="2"/>
                  </a:cubicBezTo>
                  <a:cubicBezTo>
                    <a:pt x="286" y="1"/>
                    <a:pt x="285" y="0"/>
                    <a:pt x="283"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46"/>
            <p:cNvSpPr/>
            <p:nvPr/>
          </p:nvSpPr>
          <p:spPr>
            <a:xfrm>
              <a:off x="5095259" y="2536022"/>
              <a:ext cx="254586" cy="193195"/>
            </a:xfrm>
            <a:custGeom>
              <a:avLst/>
              <a:gdLst/>
              <a:ahLst/>
              <a:cxnLst/>
              <a:rect l="l" t="t" r="r" b="b"/>
              <a:pathLst>
                <a:path w="2314" h="1756" extrusionOk="0">
                  <a:moveTo>
                    <a:pt x="1271" y="0"/>
                  </a:moveTo>
                  <a:cubicBezTo>
                    <a:pt x="890" y="0"/>
                    <a:pt x="560" y="162"/>
                    <a:pt x="560" y="162"/>
                  </a:cubicBezTo>
                  <a:cubicBezTo>
                    <a:pt x="560" y="162"/>
                    <a:pt x="0" y="661"/>
                    <a:pt x="131" y="1140"/>
                  </a:cubicBezTo>
                  <a:cubicBezTo>
                    <a:pt x="192" y="1100"/>
                    <a:pt x="257" y="1065"/>
                    <a:pt x="328" y="1049"/>
                  </a:cubicBezTo>
                  <a:cubicBezTo>
                    <a:pt x="308" y="863"/>
                    <a:pt x="358" y="681"/>
                    <a:pt x="469" y="535"/>
                  </a:cubicBezTo>
                  <a:lnTo>
                    <a:pt x="469" y="535"/>
                  </a:lnTo>
                  <a:cubicBezTo>
                    <a:pt x="439" y="697"/>
                    <a:pt x="444" y="858"/>
                    <a:pt x="489" y="1014"/>
                  </a:cubicBezTo>
                  <a:cubicBezTo>
                    <a:pt x="543" y="1008"/>
                    <a:pt x="597" y="1005"/>
                    <a:pt x="651" y="1005"/>
                  </a:cubicBezTo>
                  <a:cubicBezTo>
                    <a:pt x="830" y="1005"/>
                    <a:pt x="1009" y="1037"/>
                    <a:pt x="1180" y="1095"/>
                  </a:cubicBezTo>
                  <a:cubicBezTo>
                    <a:pt x="1180" y="1095"/>
                    <a:pt x="1276" y="898"/>
                    <a:pt x="1180" y="465"/>
                  </a:cubicBezTo>
                  <a:lnTo>
                    <a:pt x="1180" y="465"/>
                  </a:lnTo>
                  <a:cubicBezTo>
                    <a:pt x="1306" y="692"/>
                    <a:pt x="1371" y="944"/>
                    <a:pt x="1371" y="1201"/>
                  </a:cubicBezTo>
                  <a:cubicBezTo>
                    <a:pt x="1376" y="1649"/>
                    <a:pt x="1951" y="1755"/>
                    <a:pt x="1951" y="1755"/>
                  </a:cubicBezTo>
                  <a:cubicBezTo>
                    <a:pt x="1951" y="1755"/>
                    <a:pt x="2314" y="1720"/>
                    <a:pt x="2309" y="1236"/>
                  </a:cubicBezTo>
                  <a:cubicBezTo>
                    <a:pt x="2304" y="752"/>
                    <a:pt x="2027" y="157"/>
                    <a:pt x="1543" y="31"/>
                  </a:cubicBezTo>
                  <a:cubicBezTo>
                    <a:pt x="1452" y="9"/>
                    <a:pt x="1360" y="0"/>
                    <a:pt x="1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46"/>
            <p:cNvSpPr/>
            <p:nvPr/>
          </p:nvSpPr>
          <p:spPr>
            <a:xfrm>
              <a:off x="5116823" y="2487173"/>
              <a:ext cx="124873" cy="49619"/>
            </a:xfrm>
            <a:custGeom>
              <a:avLst/>
              <a:gdLst/>
              <a:ahLst/>
              <a:cxnLst/>
              <a:rect l="l" t="t" r="r" b="b"/>
              <a:pathLst>
                <a:path w="1135" h="451" extrusionOk="0">
                  <a:moveTo>
                    <a:pt x="592" y="0"/>
                  </a:moveTo>
                  <a:cubicBezTo>
                    <a:pt x="549" y="0"/>
                    <a:pt x="503" y="7"/>
                    <a:pt x="455" y="22"/>
                  </a:cubicBezTo>
                  <a:cubicBezTo>
                    <a:pt x="1" y="163"/>
                    <a:pt x="792" y="163"/>
                    <a:pt x="1135" y="450"/>
                  </a:cubicBezTo>
                  <a:cubicBezTo>
                    <a:pt x="1135" y="450"/>
                    <a:pt x="950" y="0"/>
                    <a:pt x="592"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46"/>
            <p:cNvSpPr/>
            <p:nvPr/>
          </p:nvSpPr>
          <p:spPr>
            <a:xfrm>
              <a:off x="5297695" y="2689170"/>
              <a:ext cx="60511" cy="78114"/>
            </a:xfrm>
            <a:custGeom>
              <a:avLst/>
              <a:gdLst/>
              <a:ahLst/>
              <a:cxnLst/>
              <a:rect l="l" t="t" r="r" b="b"/>
              <a:pathLst>
                <a:path w="550" h="710" extrusionOk="0">
                  <a:moveTo>
                    <a:pt x="300" y="1"/>
                  </a:moveTo>
                  <a:cubicBezTo>
                    <a:pt x="284" y="1"/>
                    <a:pt x="268" y="2"/>
                    <a:pt x="252" y="5"/>
                  </a:cubicBezTo>
                  <a:cubicBezTo>
                    <a:pt x="66" y="51"/>
                    <a:pt x="0" y="308"/>
                    <a:pt x="10" y="469"/>
                  </a:cubicBezTo>
                  <a:cubicBezTo>
                    <a:pt x="18" y="603"/>
                    <a:pt x="99" y="709"/>
                    <a:pt x="204" y="709"/>
                  </a:cubicBezTo>
                  <a:cubicBezTo>
                    <a:pt x="241" y="709"/>
                    <a:pt x="282" y="696"/>
                    <a:pt x="323" y="665"/>
                  </a:cubicBezTo>
                  <a:cubicBezTo>
                    <a:pt x="444" y="580"/>
                    <a:pt x="519" y="449"/>
                    <a:pt x="544" y="303"/>
                  </a:cubicBezTo>
                  <a:cubicBezTo>
                    <a:pt x="549" y="267"/>
                    <a:pt x="549" y="237"/>
                    <a:pt x="544" y="202"/>
                  </a:cubicBezTo>
                  <a:cubicBezTo>
                    <a:pt x="522" y="82"/>
                    <a:pt x="417" y="1"/>
                    <a:pt x="300" y="1"/>
                  </a:cubicBezTo>
                  <a:close/>
                </a:path>
              </a:pathLst>
            </a:custGeom>
            <a:solidFill>
              <a:srgbClr val="B9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46"/>
            <p:cNvSpPr/>
            <p:nvPr/>
          </p:nvSpPr>
          <p:spPr>
            <a:xfrm>
              <a:off x="4931660" y="2952887"/>
              <a:ext cx="648898" cy="451192"/>
            </a:xfrm>
            <a:custGeom>
              <a:avLst/>
              <a:gdLst/>
              <a:ahLst/>
              <a:cxnLst/>
              <a:rect l="l" t="t" r="r" b="b"/>
              <a:pathLst>
                <a:path w="5898" h="4101" extrusionOk="0">
                  <a:moveTo>
                    <a:pt x="5239" y="0"/>
                  </a:moveTo>
                  <a:cubicBezTo>
                    <a:pt x="4886" y="0"/>
                    <a:pt x="4428" y="1270"/>
                    <a:pt x="4234" y="1676"/>
                  </a:cubicBezTo>
                  <a:cubicBezTo>
                    <a:pt x="4149" y="1852"/>
                    <a:pt x="4018" y="2245"/>
                    <a:pt x="3912" y="2553"/>
                  </a:cubicBezTo>
                  <a:cubicBezTo>
                    <a:pt x="3826" y="2825"/>
                    <a:pt x="3609" y="3032"/>
                    <a:pt x="3337" y="3112"/>
                  </a:cubicBezTo>
                  <a:lnTo>
                    <a:pt x="1432" y="3652"/>
                  </a:lnTo>
                  <a:lnTo>
                    <a:pt x="656" y="3420"/>
                  </a:lnTo>
                  <a:cubicBezTo>
                    <a:pt x="639" y="3415"/>
                    <a:pt x="620" y="3413"/>
                    <a:pt x="602" y="3413"/>
                  </a:cubicBezTo>
                  <a:cubicBezTo>
                    <a:pt x="561" y="3413"/>
                    <a:pt x="519" y="3424"/>
                    <a:pt x="484" y="3445"/>
                  </a:cubicBezTo>
                  <a:lnTo>
                    <a:pt x="96" y="3712"/>
                  </a:lnTo>
                  <a:cubicBezTo>
                    <a:pt x="36" y="3752"/>
                    <a:pt x="0" y="3818"/>
                    <a:pt x="5" y="3889"/>
                  </a:cubicBezTo>
                  <a:cubicBezTo>
                    <a:pt x="0" y="4004"/>
                    <a:pt x="91" y="4095"/>
                    <a:pt x="207" y="4100"/>
                  </a:cubicBezTo>
                  <a:lnTo>
                    <a:pt x="222" y="4100"/>
                  </a:lnTo>
                  <a:lnTo>
                    <a:pt x="1376" y="4009"/>
                  </a:lnTo>
                  <a:cubicBezTo>
                    <a:pt x="1376" y="4009"/>
                    <a:pt x="1562" y="4020"/>
                    <a:pt x="1842" y="4020"/>
                  </a:cubicBezTo>
                  <a:cubicBezTo>
                    <a:pt x="2449" y="4020"/>
                    <a:pt x="3498" y="3971"/>
                    <a:pt x="4053" y="3657"/>
                  </a:cubicBezTo>
                  <a:cubicBezTo>
                    <a:pt x="4869" y="3203"/>
                    <a:pt x="5898" y="219"/>
                    <a:pt x="5283" y="7"/>
                  </a:cubicBezTo>
                  <a:cubicBezTo>
                    <a:pt x="5268" y="3"/>
                    <a:pt x="5253" y="0"/>
                    <a:pt x="5239" y="0"/>
                  </a:cubicBezTo>
                  <a:close/>
                </a:path>
              </a:pathLst>
            </a:custGeom>
            <a:solidFill>
              <a:srgbClr val="B9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46"/>
            <p:cNvSpPr/>
            <p:nvPr/>
          </p:nvSpPr>
          <p:spPr>
            <a:xfrm>
              <a:off x="4602261" y="3404519"/>
              <a:ext cx="767059" cy="39497"/>
            </a:xfrm>
            <a:custGeom>
              <a:avLst/>
              <a:gdLst/>
              <a:ahLst/>
              <a:cxnLst/>
              <a:rect l="l" t="t" r="r" b="b"/>
              <a:pathLst>
                <a:path w="6972" h="359" extrusionOk="0">
                  <a:moveTo>
                    <a:pt x="177" y="0"/>
                  </a:moveTo>
                  <a:cubicBezTo>
                    <a:pt x="81" y="0"/>
                    <a:pt x="0" y="81"/>
                    <a:pt x="0" y="177"/>
                  </a:cubicBezTo>
                  <a:cubicBezTo>
                    <a:pt x="0" y="277"/>
                    <a:pt x="81" y="358"/>
                    <a:pt x="177" y="358"/>
                  </a:cubicBezTo>
                  <a:lnTo>
                    <a:pt x="6790" y="358"/>
                  </a:lnTo>
                  <a:cubicBezTo>
                    <a:pt x="6891" y="358"/>
                    <a:pt x="6971" y="277"/>
                    <a:pt x="6971" y="177"/>
                  </a:cubicBezTo>
                  <a:cubicBezTo>
                    <a:pt x="6971" y="81"/>
                    <a:pt x="6891" y="0"/>
                    <a:pt x="6790"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46"/>
            <p:cNvSpPr/>
            <p:nvPr/>
          </p:nvSpPr>
          <p:spPr>
            <a:xfrm>
              <a:off x="4602261" y="3404519"/>
              <a:ext cx="767059" cy="39497"/>
            </a:xfrm>
            <a:custGeom>
              <a:avLst/>
              <a:gdLst/>
              <a:ahLst/>
              <a:cxnLst/>
              <a:rect l="l" t="t" r="r" b="b"/>
              <a:pathLst>
                <a:path w="6972" h="359" extrusionOk="0">
                  <a:moveTo>
                    <a:pt x="177" y="0"/>
                  </a:moveTo>
                  <a:cubicBezTo>
                    <a:pt x="81" y="0"/>
                    <a:pt x="0" y="81"/>
                    <a:pt x="0" y="177"/>
                  </a:cubicBezTo>
                  <a:cubicBezTo>
                    <a:pt x="0" y="277"/>
                    <a:pt x="81" y="358"/>
                    <a:pt x="177" y="358"/>
                  </a:cubicBezTo>
                  <a:lnTo>
                    <a:pt x="6790" y="358"/>
                  </a:lnTo>
                  <a:cubicBezTo>
                    <a:pt x="6891" y="358"/>
                    <a:pt x="6971" y="277"/>
                    <a:pt x="6971" y="177"/>
                  </a:cubicBezTo>
                  <a:cubicBezTo>
                    <a:pt x="6971" y="81"/>
                    <a:pt x="6891" y="0"/>
                    <a:pt x="6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46"/>
            <p:cNvSpPr/>
            <p:nvPr/>
          </p:nvSpPr>
          <p:spPr>
            <a:xfrm>
              <a:off x="4470238" y="3011858"/>
              <a:ext cx="420496" cy="419946"/>
            </a:xfrm>
            <a:custGeom>
              <a:avLst/>
              <a:gdLst/>
              <a:ahLst/>
              <a:cxnLst/>
              <a:rect l="l" t="t" r="r" b="b"/>
              <a:pathLst>
                <a:path w="3822" h="3817" extrusionOk="0">
                  <a:moveTo>
                    <a:pt x="87" y="1"/>
                  </a:moveTo>
                  <a:cubicBezTo>
                    <a:pt x="41" y="1"/>
                    <a:pt x="1" y="41"/>
                    <a:pt x="1" y="86"/>
                  </a:cubicBezTo>
                  <a:cubicBezTo>
                    <a:pt x="1" y="96"/>
                    <a:pt x="6" y="107"/>
                    <a:pt x="6" y="117"/>
                  </a:cubicBezTo>
                  <a:lnTo>
                    <a:pt x="1246" y="3660"/>
                  </a:lnTo>
                  <a:cubicBezTo>
                    <a:pt x="1281" y="3756"/>
                    <a:pt x="1377" y="3816"/>
                    <a:pt x="1478" y="3816"/>
                  </a:cubicBezTo>
                  <a:lnTo>
                    <a:pt x="3736" y="3816"/>
                  </a:lnTo>
                  <a:cubicBezTo>
                    <a:pt x="3781" y="3816"/>
                    <a:pt x="3821" y="3781"/>
                    <a:pt x="3821" y="3736"/>
                  </a:cubicBezTo>
                  <a:cubicBezTo>
                    <a:pt x="3821" y="3720"/>
                    <a:pt x="3816" y="3710"/>
                    <a:pt x="3816" y="3700"/>
                  </a:cubicBezTo>
                  <a:lnTo>
                    <a:pt x="2576" y="162"/>
                  </a:lnTo>
                  <a:cubicBezTo>
                    <a:pt x="2546" y="66"/>
                    <a:pt x="2450" y="1"/>
                    <a:pt x="2345" y="1"/>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46"/>
            <p:cNvSpPr/>
            <p:nvPr/>
          </p:nvSpPr>
          <p:spPr>
            <a:xfrm>
              <a:off x="4470238" y="3011858"/>
              <a:ext cx="420496" cy="419946"/>
            </a:xfrm>
            <a:custGeom>
              <a:avLst/>
              <a:gdLst/>
              <a:ahLst/>
              <a:cxnLst/>
              <a:rect l="l" t="t" r="r" b="b"/>
              <a:pathLst>
                <a:path w="3822" h="3817" extrusionOk="0">
                  <a:moveTo>
                    <a:pt x="87" y="1"/>
                  </a:moveTo>
                  <a:cubicBezTo>
                    <a:pt x="41" y="1"/>
                    <a:pt x="1" y="41"/>
                    <a:pt x="1" y="86"/>
                  </a:cubicBezTo>
                  <a:cubicBezTo>
                    <a:pt x="1" y="96"/>
                    <a:pt x="6" y="107"/>
                    <a:pt x="6" y="117"/>
                  </a:cubicBezTo>
                  <a:lnTo>
                    <a:pt x="1246" y="3660"/>
                  </a:lnTo>
                  <a:cubicBezTo>
                    <a:pt x="1281" y="3756"/>
                    <a:pt x="1377" y="3816"/>
                    <a:pt x="1478" y="3816"/>
                  </a:cubicBezTo>
                  <a:lnTo>
                    <a:pt x="3736" y="3816"/>
                  </a:lnTo>
                  <a:cubicBezTo>
                    <a:pt x="3781" y="3816"/>
                    <a:pt x="3821" y="3781"/>
                    <a:pt x="3821" y="3736"/>
                  </a:cubicBezTo>
                  <a:cubicBezTo>
                    <a:pt x="3821" y="3720"/>
                    <a:pt x="3816" y="3710"/>
                    <a:pt x="3816" y="3700"/>
                  </a:cubicBezTo>
                  <a:lnTo>
                    <a:pt x="2576" y="162"/>
                  </a:lnTo>
                  <a:cubicBezTo>
                    <a:pt x="2546" y="66"/>
                    <a:pt x="2450"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46"/>
            <p:cNvSpPr/>
            <p:nvPr/>
          </p:nvSpPr>
          <p:spPr>
            <a:xfrm>
              <a:off x="4458576" y="3011858"/>
              <a:ext cx="420496" cy="419946"/>
            </a:xfrm>
            <a:custGeom>
              <a:avLst/>
              <a:gdLst/>
              <a:ahLst/>
              <a:cxnLst/>
              <a:rect l="l" t="t" r="r" b="b"/>
              <a:pathLst>
                <a:path w="3822" h="3817" extrusionOk="0">
                  <a:moveTo>
                    <a:pt x="87" y="1"/>
                  </a:moveTo>
                  <a:cubicBezTo>
                    <a:pt x="36" y="1"/>
                    <a:pt x="1" y="41"/>
                    <a:pt x="1" y="86"/>
                  </a:cubicBezTo>
                  <a:cubicBezTo>
                    <a:pt x="1" y="96"/>
                    <a:pt x="1" y="107"/>
                    <a:pt x="6" y="117"/>
                  </a:cubicBezTo>
                  <a:lnTo>
                    <a:pt x="1246" y="3655"/>
                  </a:lnTo>
                  <a:cubicBezTo>
                    <a:pt x="1281" y="3751"/>
                    <a:pt x="1372" y="3816"/>
                    <a:pt x="1473" y="3816"/>
                  </a:cubicBezTo>
                  <a:lnTo>
                    <a:pt x="3736" y="3816"/>
                  </a:lnTo>
                  <a:cubicBezTo>
                    <a:pt x="3781" y="3816"/>
                    <a:pt x="3822" y="3781"/>
                    <a:pt x="3822" y="3736"/>
                  </a:cubicBezTo>
                  <a:cubicBezTo>
                    <a:pt x="3822" y="3720"/>
                    <a:pt x="3817" y="3710"/>
                    <a:pt x="3817" y="3700"/>
                  </a:cubicBezTo>
                  <a:lnTo>
                    <a:pt x="2577" y="162"/>
                  </a:lnTo>
                  <a:cubicBezTo>
                    <a:pt x="2541" y="66"/>
                    <a:pt x="2446"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46"/>
            <p:cNvSpPr/>
            <p:nvPr/>
          </p:nvSpPr>
          <p:spPr>
            <a:xfrm>
              <a:off x="4644949" y="3195481"/>
              <a:ext cx="41698" cy="54350"/>
            </a:xfrm>
            <a:custGeom>
              <a:avLst/>
              <a:gdLst/>
              <a:ahLst/>
              <a:cxnLst/>
              <a:rect l="l" t="t" r="r" b="b"/>
              <a:pathLst>
                <a:path w="379" h="494" extrusionOk="0">
                  <a:moveTo>
                    <a:pt x="136" y="1"/>
                  </a:moveTo>
                  <a:cubicBezTo>
                    <a:pt x="126" y="1"/>
                    <a:pt x="116" y="2"/>
                    <a:pt x="106" y="5"/>
                  </a:cubicBezTo>
                  <a:cubicBezTo>
                    <a:pt x="26" y="35"/>
                    <a:pt x="1" y="166"/>
                    <a:pt x="46" y="297"/>
                  </a:cubicBezTo>
                  <a:cubicBezTo>
                    <a:pt x="86" y="413"/>
                    <a:pt x="169" y="493"/>
                    <a:pt x="244" y="493"/>
                  </a:cubicBezTo>
                  <a:cubicBezTo>
                    <a:pt x="253" y="493"/>
                    <a:pt x="263" y="492"/>
                    <a:pt x="273" y="489"/>
                  </a:cubicBezTo>
                  <a:cubicBezTo>
                    <a:pt x="353" y="464"/>
                    <a:pt x="379" y="333"/>
                    <a:pt x="333" y="197"/>
                  </a:cubicBezTo>
                  <a:cubicBezTo>
                    <a:pt x="293" y="81"/>
                    <a:pt x="210" y="1"/>
                    <a:pt x="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46"/>
            <p:cNvSpPr/>
            <p:nvPr/>
          </p:nvSpPr>
          <p:spPr>
            <a:xfrm>
              <a:off x="4893373" y="3404519"/>
              <a:ext cx="475396" cy="39497"/>
            </a:xfrm>
            <a:custGeom>
              <a:avLst/>
              <a:gdLst/>
              <a:ahLst/>
              <a:cxnLst/>
              <a:rect l="l" t="t" r="r" b="b"/>
              <a:pathLst>
                <a:path w="4321" h="359" extrusionOk="0">
                  <a:moveTo>
                    <a:pt x="182" y="0"/>
                  </a:moveTo>
                  <a:cubicBezTo>
                    <a:pt x="81" y="0"/>
                    <a:pt x="1" y="81"/>
                    <a:pt x="1" y="177"/>
                  </a:cubicBezTo>
                  <a:cubicBezTo>
                    <a:pt x="1" y="277"/>
                    <a:pt x="81" y="358"/>
                    <a:pt x="182" y="358"/>
                  </a:cubicBezTo>
                  <a:lnTo>
                    <a:pt x="4139" y="358"/>
                  </a:lnTo>
                  <a:cubicBezTo>
                    <a:pt x="4240" y="358"/>
                    <a:pt x="4320" y="277"/>
                    <a:pt x="4320" y="177"/>
                  </a:cubicBezTo>
                  <a:cubicBezTo>
                    <a:pt x="4320" y="81"/>
                    <a:pt x="4240" y="0"/>
                    <a:pt x="41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46"/>
            <p:cNvSpPr/>
            <p:nvPr/>
          </p:nvSpPr>
          <p:spPr>
            <a:xfrm>
              <a:off x="3172667" y="3442256"/>
              <a:ext cx="4020571" cy="1504634"/>
            </a:xfrm>
            <a:custGeom>
              <a:avLst/>
              <a:gdLst/>
              <a:ahLst/>
              <a:cxnLst/>
              <a:rect l="l" t="t" r="r" b="b"/>
              <a:pathLst>
                <a:path w="36544" h="13676" extrusionOk="0">
                  <a:moveTo>
                    <a:pt x="0" y="0"/>
                  </a:moveTo>
                  <a:lnTo>
                    <a:pt x="0" y="398"/>
                  </a:lnTo>
                  <a:lnTo>
                    <a:pt x="892" y="398"/>
                  </a:lnTo>
                  <a:lnTo>
                    <a:pt x="892" y="801"/>
                  </a:lnTo>
                  <a:lnTo>
                    <a:pt x="1553" y="801"/>
                  </a:lnTo>
                  <a:lnTo>
                    <a:pt x="1512" y="1643"/>
                  </a:lnTo>
                  <a:lnTo>
                    <a:pt x="1518" y="1643"/>
                  </a:lnTo>
                  <a:lnTo>
                    <a:pt x="913" y="13428"/>
                  </a:lnTo>
                  <a:cubicBezTo>
                    <a:pt x="913" y="13428"/>
                    <a:pt x="913" y="13428"/>
                    <a:pt x="913" y="13433"/>
                  </a:cubicBezTo>
                  <a:cubicBezTo>
                    <a:pt x="908" y="13564"/>
                    <a:pt x="1013" y="13675"/>
                    <a:pt x="1145" y="13675"/>
                  </a:cubicBezTo>
                  <a:cubicBezTo>
                    <a:pt x="1150" y="13675"/>
                    <a:pt x="1156" y="13675"/>
                    <a:pt x="1162" y="13675"/>
                  </a:cubicBezTo>
                  <a:cubicBezTo>
                    <a:pt x="1281" y="13675"/>
                    <a:pt x="1382" y="13578"/>
                    <a:pt x="1386" y="13458"/>
                  </a:cubicBezTo>
                  <a:lnTo>
                    <a:pt x="2243" y="801"/>
                  </a:lnTo>
                  <a:lnTo>
                    <a:pt x="9617" y="801"/>
                  </a:lnTo>
                  <a:lnTo>
                    <a:pt x="10474" y="13458"/>
                  </a:lnTo>
                  <a:cubicBezTo>
                    <a:pt x="10484" y="13584"/>
                    <a:pt x="10585" y="13675"/>
                    <a:pt x="10711" y="13675"/>
                  </a:cubicBezTo>
                  <a:cubicBezTo>
                    <a:pt x="10842" y="13675"/>
                    <a:pt x="10948" y="13564"/>
                    <a:pt x="10943" y="13433"/>
                  </a:cubicBezTo>
                  <a:cubicBezTo>
                    <a:pt x="10943" y="13428"/>
                    <a:pt x="10943" y="13428"/>
                    <a:pt x="10943" y="13423"/>
                  </a:cubicBezTo>
                  <a:lnTo>
                    <a:pt x="10343" y="1643"/>
                  </a:lnTo>
                  <a:lnTo>
                    <a:pt x="10303" y="801"/>
                  </a:lnTo>
                  <a:lnTo>
                    <a:pt x="26351" y="801"/>
                  </a:lnTo>
                  <a:lnTo>
                    <a:pt x="26306" y="1643"/>
                  </a:lnTo>
                  <a:lnTo>
                    <a:pt x="26311" y="1643"/>
                  </a:lnTo>
                  <a:lnTo>
                    <a:pt x="25711" y="13423"/>
                  </a:lnTo>
                  <a:cubicBezTo>
                    <a:pt x="25711" y="13428"/>
                    <a:pt x="25706" y="13428"/>
                    <a:pt x="25706" y="13433"/>
                  </a:cubicBezTo>
                  <a:cubicBezTo>
                    <a:pt x="25706" y="13564"/>
                    <a:pt x="25812" y="13675"/>
                    <a:pt x="25943" y="13675"/>
                  </a:cubicBezTo>
                  <a:cubicBezTo>
                    <a:pt x="25946" y="13675"/>
                    <a:pt x="25949" y="13675"/>
                    <a:pt x="25952" y="13675"/>
                  </a:cubicBezTo>
                  <a:cubicBezTo>
                    <a:pt x="26069" y="13675"/>
                    <a:pt x="26170" y="13581"/>
                    <a:pt x="26180" y="13458"/>
                  </a:cubicBezTo>
                  <a:lnTo>
                    <a:pt x="27037" y="801"/>
                  </a:lnTo>
                  <a:lnTo>
                    <a:pt x="34411" y="801"/>
                  </a:lnTo>
                  <a:lnTo>
                    <a:pt x="35268" y="13453"/>
                  </a:lnTo>
                  <a:cubicBezTo>
                    <a:pt x="35273" y="13581"/>
                    <a:pt x="35373" y="13675"/>
                    <a:pt x="35500" y="13675"/>
                  </a:cubicBezTo>
                  <a:cubicBezTo>
                    <a:pt x="35503" y="13675"/>
                    <a:pt x="35506" y="13675"/>
                    <a:pt x="35510" y="13675"/>
                  </a:cubicBezTo>
                  <a:cubicBezTo>
                    <a:pt x="35641" y="13675"/>
                    <a:pt x="35747" y="13564"/>
                    <a:pt x="35742" y="13433"/>
                  </a:cubicBezTo>
                  <a:cubicBezTo>
                    <a:pt x="35742" y="13428"/>
                    <a:pt x="35742" y="13428"/>
                    <a:pt x="35742" y="13428"/>
                  </a:cubicBezTo>
                  <a:lnTo>
                    <a:pt x="35137" y="1643"/>
                  </a:lnTo>
                  <a:lnTo>
                    <a:pt x="35142" y="1643"/>
                  </a:lnTo>
                  <a:lnTo>
                    <a:pt x="35096" y="801"/>
                  </a:lnTo>
                  <a:lnTo>
                    <a:pt x="35651" y="801"/>
                  </a:lnTo>
                  <a:lnTo>
                    <a:pt x="35651" y="398"/>
                  </a:lnTo>
                  <a:lnTo>
                    <a:pt x="36543" y="398"/>
                  </a:lnTo>
                  <a:lnTo>
                    <a:pt x="36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56" name="Google Shape;856;p46"/>
          <p:cNvSpPr/>
          <p:nvPr/>
        </p:nvSpPr>
        <p:spPr>
          <a:xfrm>
            <a:off x="143557" y="2962108"/>
            <a:ext cx="1244552" cy="1836590"/>
          </a:xfrm>
          <a:custGeom>
            <a:avLst/>
            <a:gdLst/>
            <a:ahLst/>
            <a:cxnLst/>
            <a:rect l="l" t="t" r="r" b="b"/>
            <a:pathLst>
              <a:path w="9487" h="14000" extrusionOk="0">
                <a:moveTo>
                  <a:pt x="8996" y="0"/>
                </a:moveTo>
                <a:cubicBezTo>
                  <a:pt x="8891" y="0"/>
                  <a:pt x="8788" y="35"/>
                  <a:pt x="8706" y="104"/>
                </a:cubicBezTo>
                <a:cubicBezTo>
                  <a:pt x="8338" y="421"/>
                  <a:pt x="7950" y="723"/>
                  <a:pt x="7546" y="996"/>
                </a:cubicBezTo>
                <a:cubicBezTo>
                  <a:pt x="7504" y="1022"/>
                  <a:pt x="7458" y="1034"/>
                  <a:pt x="7413" y="1034"/>
                </a:cubicBezTo>
                <a:cubicBezTo>
                  <a:pt x="7361" y="1034"/>
                  <a:pt x="7310" y="1018"/>
                  <a:pt x="7264" y="986"/>
                </a:cubicBezTo>
                <a:cubicBezTo>
                  <a:pt x="7184" y="928"/>
                  <a:pt x="7093" y="900"/>
                  <a:pt x="7002" y="900"/>
                </a:cubicBezTo>
                <a:cubicBezTo>
                  <a:pt x="6864" y="900"/>
                  <a:pt x="6729" y="965"/>
                  <a:pt x="6644" y="1086"/>
                </a:cubicBezTo>
                <a:cubicBezTo>
                  <a:pt x="6604" y="1142"/>
                  <a:pt x="6579" y="1197"/>
                  <a:pt x="6569" y="1263"/>
                </a:cubicBezTo>
                <a:cubicBezTo>
                  <a:pt x="6417" y="2079"/>
                  <a:pt x="6165" y="3037"/>
                  <a:pt x="5787" y="3269"/>
                </a:cubicBezTo>
                <a:cubicBezTo>
                  <a:pt x="5651" y="3351"/>
                  <a:pt x="5493" y="3397"/>
                  <a:pt x="5332" y="3397"/>
                </a:cubicBezTo>
                <a:cubicBezTo>
                  <a:pt x="5286" y="3397"/>
                  <a:pt x="5239" y="3393"/>
                  <a:pt x="5192" y="3385"/>
                </a:cubicBezTo>
                <a:cubicBezTo>
                  <a:pt x="5168" y="3381"/>
                  <a:pt x="5144" y="3379"/>
                  <a:pt x="5120" y="3379"/>
                </a:cubicBezTo>
                <a:cubicBezTo>
                  <a:pt x="4906" y="3379"/>
                  <a:pt x="4715" y="3536"/>
                  <a:pt x="4683" y="3758"/>
                </a:cubicBezTo>
                <a:cubicBezTo>
                  <a:pt x="4678" y="3763"/>
                  <a:pt x="4678" y="3768"/>
                  <a:pt x="4678" y="3773"/>
                </a:cubicBezTo>
                <a:cubicBezTo>
                  <a:pt x="4557" y="4791"/>
                  <a:pt x="4431" y="6928"/>
                  <a:pt x="5253" y="7901"/>
                </a:cubicBezTo>
                <a:cubicBezTo>
                  <a:pt x="5167" y="8541"/>
                  <a:pt x="5122" y="9191"/>
                  <a:pt x="5127" y="9842"/>
                </a:cubicBezTo>
                <a:lnTo>
                  <a:pt x="4628" y="9842"/>
                </a:lnTo>
                <a:cubicBezTo>
                  <a:pt x="4552" y="9343"/>
                  <a:pt x="4447" y="8854"/>
                  <a:pt x="4310" y="8370"/>
                </a:cubicBezTo>
                <a:cubicBezTo>
                  <a:pt x="4477" y="8163"/>
                  <a:pt x="4557" y="6394"/>
                  <a:pt x="4588" y="5371"/>
                </a:cubicBezTo>
                <a:cubicBezTo>
                  <a:pt x="4593" y="5325"/>
                  <a:pt x="4588" y="5285"/>
                  <a:pt x="4573" y="5245"/>
                </a:cubicBezTo>
                <a:cubicBezTo>
                  <a:pt x="4527" y="5079"/>
                  <a:pt x="4376" y="4972"/>
                  <a:pt x="4210" y="4972"/>
                </a:cubicBezTo>
                <a:cubicBezTo>
                  <a:pt x="4173" y="4972"/>
                  <a:pt x="4136" y="4977"/>
                  <a:pt x="4099" y="4988"/>
                </a:cubicBezTo>
                <a:cubicBezTo>
                  <a:pt x="4039" y="5007"/>
                  <a:pt x="3976" y="5017"/>
                  <a:pt x="3913" y="5017"/>
                </a:cubicBezTo>
                <a:cubicBezTo>
                  <a:pt x="3843" y="5017"/>
                  <a:pt x="3772" y="5004"/>
                  <a:pt x="3706" y="4978"/>
                </a:cubicBezTo>
                <a:cubicBezTo>
                  <a:pt x="3302" y="4811"/>
                  <a:pt x="3005" y="3541"/>
                  <a:pt x="2854" y="2704"/>
                </a:cubicBezTo>
                <a:cubicBezTo>
                  <a:pt x="2844" y="2644"/>
                  <a:pt x="2818" y="2588"/>
                  <a:pt x="2783" y="2538"/>
                </a:cubicBezTo>
                <a:cubicBezTo>
                  <a:pt x="2705" y="2439"/>
                  <a:pt x="2588" y="2387"/>
                  <a:pt x="2471" y="2387"/>
                </a:cubicBezTo>
                <a:cubicBezTo>
                  <a:pt x="2391" y="2387"/>
                  <a:pt x="2311" y="2411"/>
                  <a:pt x="2244" y="2462"/>
                </a:cubicBezTo>
                <a:cubicBezTo>
                  <a:pt x="2109" y="2566"/>
                  <a:pt x="1961" y="2647"/>
                  <a:pt x="1825" y="2647"/>
                </a:cubicBezTo>
                <a:cubicBezTo>
                  <a:pt x="1789" y="2647"/>
                  <a:pt x="1754" y="2642"/>
                  <a:pt x="1720" y="2629"/>
                </a:cubicBezTo>
                <a:cubicBezTo>
                  <a:pt x="1377" y="2473"/>
                  <a:pt x="1039" y="2296"/>
                  <a:pt x="712" y="2100"/>
                </a:cubicBezTo>
                <a:cubicBezTo>
                  <a:pt x="653" y="2065"/>
                  <a:pt x="587" y="2047"/>
                  <a:pt x="521" y="2047"/>
                </a:cubicBezTo>
                <a:cubicBezTo>
                  <a:pt x="462" y="2047"/>
                  <a:pt x="403" y="2061"/>
                  <a:pt x="349" y="2089"/>
                </a:cubicBezTo>
                <a:cubicBezTo>
                  <a:pt x="157" y="2185"/>
                  <a:pt x="77" y="2417"/>
                  <a:pt x="172" y="2609"/>
                </a:cubicBezTo>
                <a:cubicBezTo>
                  <a:pt x="313" y="2891"/>
                  <a:pt x="434" y="3138"/>
                  <a:pt x="500" y="3249"/>
                </a:cubicBezTo>
                <a:cubicBezTo>
                  <a:pt x="560" y="3365"/>
                  <a:pt x="434" y="3481"/>
                  <a:pt x="253" y="3581"/>
                </a:cubicBezTo>
                <a:cubicBezTo>
                  <a:pt x="192" y="3617"/>
                  <a:pt x="142" y="3662"/>
                  <a:pt x="107" y="3723"/>
                </a:cubicBezTo>
                <a:cubicBezTo>
                  <a:pt x="1" y="3909"/>
                  <a:pt x="61" y="4146"/>
                  <a:pt x="243" y="4252"/>
                </a:cubicBezTo>
                <a:cubicBezTo>
                  <a:pt x="782" y="4569"/>
                  <a:pt x="1437" y="4998"/>
                  <a:pt x="1463" y="5199"/>
                </a:cubicBezTo>
                <a:cubicBezTo>
                  <a:pt x="1458" y="5330"/>
                  <a:pt x="1402" y="5446"/>
                  <a:pt x="1311" y="5537"/>
                </a:cubicBezTo>
                <a:cubicBezTo>
                  <a:pt x="1256" y="5603"/>
                  <a:pt x="1226" y="5683"/>
                  <a:pt x="1226" y="5764"/>
                </a:cubicBezTo>
                <a:cubicBezTo>
                  <a:pt x="1216" y="5981"/>
                  <a:pt x="1382" y="6157"/>
                  <a:pt x="1594" y="6167"/>
                </a:cubicBezTo>
                <a:cubicBezTo>
                  <a:pt x="2128" y="6192"/>
                  <a:pt x="2682" y="6278"/>
                  <a:pt x="2748" y="6510"/>
                </a:cubicBezTo>
                <a:cubicBezTo>
                  <a:pt x="2788" y="6681"/>
                  <a:pt x="2718" y="6863"/>
                  <a:pt x="2566" y="6958"/>
                </a:cubicBezTo>
                <a:cubicBezTo>
                  <a:pt x="2536" y="6984"/>
                  <a:pt x="2511" y="7009"/>
                  <a:pt x="2486" y="7044"/>
                </a:cubicBezTo>
                <a:cubicBezTo>
                  <a:pt x="2365" y="7216"/>
                  <a:pt x="2410" y="7452"/>
                  <a:pt x="2582" y="7573"/>
                </a:cubicBezTo>
                <a:cubicBezTo>
                  <a:pt x="3060" y="7901"/>
                  <a:pt x="3766" y="8335"/>
                  <a:pt x="4195" y="8385"/>
                </a:cubicBezTo>
                <a:cubicBezTo>
                  <a:pt x="4331" y="8864"/>
                  <a:pt x="4436" y="9348"/>
                  <a:pt x="4507" y="9842"/>
                </a:cubicBezTo>
                <a:lnTo>
                  <a:pt x="2491" y="9842"/>
                </a:lnTo>
                <a:cubicBezTo>
                  <a:pt x="2420" y="9842"/>
                  <a:pt x="2360" y="9882"/>
                  <a:pt x="2335" y="9942"/>
                </a:cubicBezTo>
                <a:lnTo>
                  <a:pt x="2234" y="10194"/>
                </a:lnTo>
                <a:cubicBezTo>
                  <a:pt x="2229" y="10215"/>
                  <a:pt x="2224" y="10235"/>
                  <a:pt x="2224" y="10255"/>
                </a:cubicBezTo>
                <a:cubicBezTo>
                  <a:pt x="2224" y="10351"/>
                  <a:pt x="2299" y="10421"/>
                  <a:pt x="2390" y="10421"/>
                </a:cubicBezTo>
                <a:lnTo>
                  <a:pt x="2783" y="10421"/>
                </a:lnTo>
                <a:lnTo>
                  <a:pt x="2844" y="10819"/>
                </a:lnTo>
                <a:lnTo>
                  <a:pt x="3257" y="13592"/>
                </a:lnTo>
                <a:cubicBezTo>
                  <a:pt x="3292" y="13829"/>
                  <a:pt x="3494" y="14000"/>
                  <a:pt x="3731" y="14000"/>
                </a:cubicBezTo>
                <a:lnTo>
                  <a:pt x="5933" y="14000"/>
                </a:lnTo>
                <a:cubicBezTo>
                  <a:pt x="6175" y="14000"/>
                  <a:pt x="6377" y="13829"/>
                  <a:pt x="6412" y="13592"/>
                </a:cubicBezTo>
                <a:lnTo>
                  <a:pt x="6886" y="10421"/>
                </a:lnTo>
                <a:lnTo>
                  <a:pt x="7279" y="10421"/>
                </a:lnTo>
                <a:cubicBezTo>
                  <a:pt x="7299" y="10421"/>
                  <a:pt x="7320" y="10416"/>
                  <a:pt x="7340" y="10411"/>
                </a:cubicBezTo>
                <a:cubicBezTo>
                  <a:pt x="7425" y="10376"/>
                  <a:pt x="7466" y="10280"/>
                  <a:pt x="7430" y="10194"/>
                </a:cubicBezTo>
                <a:lnTo>
                  <a:pt x="7330" y="9942"/>
                </a:lnTo>
                <a:cubicBezTo>
                  <a:pt x="7304" y="9882"/>
                  <a:pt x="7244" y="9842"/>
                  <a:pt x="7178" y="9842"/>
                </a:cubicBezTo>
                <a:lnTo>
                  <a:pt x="5248" y="9842"/>
                </a:lnTo>
                <a:cubicBezTo>
                  <a:pt x="5243" y="9191"/>
                  <a:pt x="5283" y="8587"/>
                  <a:pt x="5354" y="8022"/>
                </a:cubicBezTo>
                <a:cubicBezTo>
                  <a:pt x="5369" y="8026"/>
                  <a:pt x="5387" y="8027"/>
                  <a:pt x="5408" y="8027"/>
                </a:cubicBezTo>
                <a:cubicBezTo>
                  <a:pt x="5442" y="8027"/>
                  <a:pt x="5484" y="8023"/>
                  <a:pt x="5540" y="8017"/>
                </a:cubicBezTo>
                <a:cubicBezTo>
                  <a:pt x="6039" y="7941"/>
                  <a:pt x="6936" y="7452"/>
                  <a:pt x="7516" y="7115"/>
                </a:cubicBezTo>
                <a:cubicBezTo>
                  <a:pt x="7728" y="6989"/>
                  <a:pt x="7798" y="6711"/>
                  <a:pt x="7672" y="6505"/>
                </a:cubicBezTo>
                <a:cubicBezTo>
                  <a:pt x="7647" y="6459"/>
                  <a:pt x="7617" y="6424"/>
                  <a:pt x="7582" y="6394"/>
                </a:cubicBezTo>
                <a:cubicBezTo>
                  <a:pt x="7284" y="6132"/>
                  <a:pt x="6962" y="5769"/>
                  <a:pt x="6992" y="5451"/>
                </a:cubicBezTo>
                <a:cubicBezTo>
                  <a:pt x="7027" y="5114"/>
                  <a:pt x="7733" y="4715"/>
                  <a:pt x="8333" y="4443"/>
                </a:cubicBezTo>
                <a:cubicBezTo>
                  <a:pt x="8559" y="4342"/>
                  <a:pt x="8655" y="4075"/>
                  <a:pt x="8554" y="3854"/>
                </a:cubicBezTo>
                <a:cubicBezTo>
                  <a:pt x="8519" y="3783"/>
                  <a:pt x="8474" y="3723"/>
                  <a:pt x="8408" y="3677"/>
                </a:cubicBezTo>
                <a:cubicBezTo>
                  <a:pt x="8217" y="3536"/>
                  <a:pt x="8060" y="3380"/>
                  <a:pt x="8060" y="3224"/>
                </a:cubicBezTo>
                <a:cubicBezTo>
                  <a:pt x="8050" y="2992"/>
                  <a:pt x="8575" y="2694"/>
                  <a:pt x="9053" y="2462"/>
                </a:cubicBezTo>
                <a:cubicBezTo>
                  <a:pt x="9275" y="2357"/>
                  <a:pt x="9371" y="2089"/>
                  <a:pt x="9265" y="1868"/>
                </a:cubicBezTo>
                <a:cubicBezTo>
                  <a:pt x="9245" y="1827"/>
                  <a:pt x="9225" y="1797"/>
                  <a:pt x="9200" y="1767"/>
                </a:cubicBezTo>
                <a:cubicBezTo>
                  <a:pt x="9129" y="1691"/>
                  <a:pt x="9104" y="1585"/>
                  <a:pt x="9134" y="1490"/>
                </a:cubicBezTo>
                <a:cubicBezTo>
                  <a:pt x="9184" y="1343"/>
                  <a:pt x="9295" y="976"/>
                  <a:pt x="9416" y="572"/>
                </a:cubicBezTo>
                <a:cubicBezTo>
                  <a:pt x="9487" y="340"/>
                  <a:pt x="9356" y="88"/>
                  <a:pt x="9124" y="18"/>
                </a:cubicBezTo>
                <a:cubicBezTo>
                  <a:pt x="9082" y="6"/>
                  <a:pt x="9039" y="0"/>
                  <a:pt x="8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46"/>
          <p:cNvSpPr/>
          <p:nvPr/>
        </p:nvSpPr>
        <p:spPr>
          <a:xfrm>
            <a:off x="359691" y="667520"/>
            <a:ext cx="710812" cy="710490"/>
          </a:xfrm>
          <a:custGeom>
            <a:avLst/>
            <a:gdLst/>
            <a:ahLst/>
            <a:cxnLst/>
            <a:rect l="l" t="t" r="r" b="b"/>
            <a:pathLst>
              <a:path w="8836" h="8832" extrusionOk="0">
                <a:moveTo>
                  <a:pt x="4415" y="142"/>
                </a:moveTo>
                <a:cubicBezTo>
                  <a:pt x="6774" y="142"/>
                  <a:pt x="8685" y="2057"/>
                  <a:pt x="8690" y="4416"/>
                </a:cubicBezTo>
                <a:cubicBezTo>
                  <a:pt x="8690" y="5943"/>
                  <a:pt x="7888" y="7279"/>
                  <a:pt x="6684" y="8035"/>
                </a:cubicBezTo>
                <a:cubicBezTo>
                  <a:pt x="6435" y="6602"/>
                  <a:pt x="5225" y="6578"/>
                  <a:pt x="5145" y="6578"/>
                </a:cubicBezTo>
                <a:cubicBezTo>
                  <a:pt x="5143" y="6578"/>
                  <a:pt x="5141" y="6578"/>
                  <a:pt x="5141" y="6578"/>
                </a:cubicBezTo>
                <a:lnTo>
                  <a:pt x="5136" y="6578"/>
                </a:lnTo>
                <a:cubicBezTo>
                  <a:pt x="5136" y="6578"/>
                  <a:pt x="5136" y="6573"/>
                  <a:pt x="5136" y="6573"/>
                </a:cubicBezTo>
                <a:cubicBezTo>
                  <a:pt x="4657" y="6382"/>
                  <a:pt x="4592" y="6059"/>
                  <a:pt x="4667" y="5716"/>
                </a:cubicBezTo>
                <a:lnTo>
                  <a:pt x="4672" y="5716"/>
                </a:lnTo>
                <a:cubicBezTo>
                  <a:pt x="4688" y="5636"/>
                  <a:pt x="4713" y="5560"/>
                  <a:pt x="4743" y="5480"/>
                </a:cubicBezTo>
                <a:cubicBezTo>
                  <a:pt x="4807" y="5489"/>
                  <a:pt x="4871" y="5493"/>
                  <a:pt x="4935" y="5493"/>
                </a:cubicBezTo>
                <a:cubicBezTo>
                  <a:pt x="5490" y="5493"/>
                  <a:pt x="6003" y="5142"/>
                  <a:pt x="6139" y="4522"/>
                </a:cubicBezTo>
                <a:cubicBezTo>
                  <a:pt x="6265" y="3957"/>
                  <a:pt x="6245" y="3161"/>
                  <a:pt x="5968" y="2556"/>
                </a:cubicBezTo>
                <a:lnTo>
                  <a:pt x="5968" y="2556"/>
                </a:lnTo>
                <a:cubicBezTo>
                  <a:pt x="5998" y="2560"/>
                  <a:pt x="6028" y="2562"/>
                  <a:pt x="6057" y="2562"/>
                </a:cubicBezTo>
                <a:cubicBezTo>
                  <a:pt x="6189" y="2562"/>
                  <a:pt x="6294" y="2519"/>
                  <a:pt x="6311" y="2395"/>
                </a:cubicBezTo>
                <a:cubicBezTo>
                  <a:pt x="6371" y="2017"/>
                  <a:pt x="5943" y="1886"/>
                  <a:pt x="5943" y="1886"/>
                </a:cubicBezTo>
                <a:cubicBezTo>
                  <a:pt x="5943" y="1886"/>
                  <a:pt x="5976" y="1256"/>
                  <a:pt x="5475" y="1256"/>
                </a:cubicBezTo>
                <a:cubicBezTo>
                  <a:pt x="5390" y="1256"/>
                  <a:pt x="5290" y="1274"/>
                  <a:pt x="5171" y="1316"/>
                </a:cubicBezTo>
                <a:cubicBezTo>
                  <a:pt x="5171" y="1316"/>
                  <a:pt x="4978" y="1116"/>
                  <a:pt x="4694" y="1116"/>
                </a:cubicBezTo>
                <a:cubicBezTo>
                  <a:pt x="4531" y="1116"/>
                  <a:pt x="4340" y="1181"/>
                  <a:pt x="4138" y="1387"/>
                </a:cubicBezTo>
                <a:cubicBezTo>
                  <a:pt x="4138" y="1387"/>
                  <a:pt x="4052" y="1349"/>
                  <a:pt x="3932" y="1349"/>
                </a:cubicBezTo>
                <a:cubicBezTo>
                  <a:pt x="3743" y="1349"/>
                  <a:pt x="3471" y="1441"/>
                  <a:pt x="3312" y="1911"/>
                </a:cubicBezTo>
                <a:cubicBezTo>
                  <a:pt x="3312" y="1911"/>
                  <a:pt x="2777" y="2173"/>
                  <a:pt x="2939" y="2743"/>
                </a:cubicBezTo>
                <a:cubicBezTo>
                  <a:pt x="2939" y="2743"/>
                  <a:pt x="2566" y="3101"/>
                  <a:pt x="2833" y="3453"/>
                </a:cubicBezTo>
                <a:cubicBezTo>
                  <a:pt x="2833" y="3453"/>
                  <a:pt x="2780" y="4090"/>
                  <a:pt x="3156" y="4090"/>
                </a:cubicBezTo>
                <a:cubicBezTo>
                  <a:pt x="3167" y="4090"/>
                  <a:pt x="3179" y="4090"/>
                  <a:pt x="3191" y="4088"/>
                </a:cubicBezTo>
                <a:cubicBezTo>
                  <a:pt x="3271" y="4199"/>
                  <a:pt x="3377" y="4285"/>
                  <a:pt x="3498" y="4335"/>
                </a:cubicBezTo>
                <a:cubicBezTo>
                  <a:pt x="3553" y="4547"/>
                  <a:pt x="3644" y="4724"/>
                  <a:pt x="3790" y="4905"/>
                </a:cubicBezTo>
                <a:cubicBezTo>
                  <a:pt x="3755" y="5454"/>
                  <a:pt x="3639" y="6069"/>
                  <a:pt x="3307" y="6306"/>
                </a:cubicBezTo>
                <a:cubicBezTo>
                  <a:pt x="3194" y="6294"/>
                  <a:pt x="3087" y="6288"/>
                  <a:pt x="2985" y="6288"/>
                </a:cubicBezTo>
                <a:cubicBezTo>
                  <a:pt x="2122" y="6288"/>
                  <a:pt x="1583" y="6707"/>
                  <a:pt x="1245" y="7284"/>
                </a:cubicBezTo>
                <a:cubicBezTo>
                  <a:pt x="560" y="6528"/>
                  <a:pt x="141" y="5520"/>
                  <a:pt x="141" y="4416"/>
                </a:cubicBezTo>
                <a:cubicBezTo>
                  <a:pt x="141" y="2057"/>
                  <a:pt x="2051" y="142"/>
                  <a:pt x="4415" y="142"/>
                </a:cubicBezTo>
                <a:close/>
                <a:moveTo>
                  <a:pt x="4416" y="1"/>
                </a:moveTo>
                <a:cubicBezTo>
                  <a:pt x="1981" y="1"/>
                  <a:pt x="5" y="1975"/>
                  <a:pt x="0" y="4411"/>
                </a:cubicBezTo>
                <a:cubicBezTo>
                  <a:pt x="0" y="6851"/>
                  <a:pt x="1976" y="8831"/>
                  <a:pt x="4415" y="8831"/>
                </a:cubicBezTo>
                <a:cubicBezTo>
                  <a:pt x="6855" y="8831"/>
                  <a:pt x="8831" y="6856"/>
                  <a:pt x="8836" y="4416"/>
                </a:cubicBezTo>
                <a:cubicBezTo>
                  <a:pt x="8836" y="1976"/>
                  <a:pt x="6860" y="1"/>
                  <a:pt x="4425" y="1"/>
                </a:cubicBezTo>
                <a:cubicBezTo>
                  <a:pt x="4422" y="1"/>
                  <a:pt x="4419" y="1"/>
                  <a:pt x="4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46"/>
          <p:cNvSpPr/>
          <p:nvPr/>
        </p:nvSpPr>
        <p:spPr>
          <a:xfrm>
            <a:off x="7755891" y="2216507"/>
            <a:ext cx="710892" cy="710490"/>
          </a:xfrm>
          <a:custGeom>
            <a:avLst/>
            <a:gdLst/>
            <a:ahLst/>
            <a:cxnLst/>
            <a:rect l="l" t="t" r="r" b="b"/>
            <a:pathLst>
              <a:path w="8837" h="8832" extrusionOk="0">
                <a:moveTo>
                  <a:pt x="4421" y="141"/>
                </a:moveTo>
                <a:cubicBezTo>
                  <a:pt x="6780" y="141"/>
                  <a:pt x="8695" y="2057"/>
                  <a:pt x="8695" y="4416"/>
                </a:cubicBezTo>
                <a:cubicBezTo>
                  <a:pt x="8695" y="5520"/>
                  <a:pt x="8277" y="6528"/>
                  <a:pt x="7586" y="7284"/>
                </a:cubicBezTo>
                <a:cubicBezTo>
                  <a:pt x="7253" y="6703"/>
                  <a:pt x="6711" y="6287"/>
                  <a:pt x="5849" y="6287"/>
                </a:cubicBezTo>
                <a:cubicBezTo>
                  <a:pt x="5746" y="6287"/>
                  <a:pt x="5638" y="6293"/>
                  <a:pt x="5525" y="6306"/>
                </a:cubicBezTo>
                <a:cubicBezTo>
                  <a:pt x="5243" y="6104"/>
                  <a:pt x="5111" y="5630"/>
                  <a:pt x="5061" y="5157"/>
                </a:cubicBezTo>
                <a:lnTo>
                  <a:pt x="5061" y="5157"/>
                </a:lnTo>
                <a:cubicBezTo>
                  <a:pt x="5127" y="5167"/>
                  <a:pt x="5182" y="5177"/>
                  <a:pt x="5232" y="5187"/>
                </a:cubicBezTo>
                <a:lnTo>
                  <a:pt x="5232" y="5303"/>
                </a:lnTo>
                <a:cubicBezTo>
                  <a:pt x="5232" y="5303"/>
                  <a:pt x="6830" y="5267"/>
                  <a:pt x="6382" y="4905"/>
                </a:cubicBezTo>
                <a:cubicBezTo>
                  <a:pt x="5928" y="4542"/>
                  <a:pt x="6190" y="3786"/>
                  <a:pt x="5847" y="2571"/>
                </a:cubicBezTo>
                <a:cubicBezTo>
                  <a:pt x="5592" y="1653"/>
                  <a:pt x="4799" y="1541"/>
                  <a:pt x="4427" y="1541"/>
                </a:cubicBezTo>
                <a:cubicBezTo>
                  <a:pt x="4306" y="1541"/>
                  <a:pt x="4229" y="1553"/>
                  <a:pt x="4229" y="1553"/>
                </a:cubicBezTo>
                <a:cubicBezTo>
                  <a:pt x="4091" y="1518"/>
                  <a:pt x="3961" y="1502"/>
                  <a:pt x="3839" y="1502"/>
                </a:cubicBezTo>
                <a:cubicBezTo>
                  <a:pt x="3017" y="1502"/>
                  <a:pt x="2595" y="2222"/>
                  <a:pt x="2622" y="2525"/>
                </a:cubicBezTo>
                <a:cubicBezTo>
                  <a:pt x="2632" y="2611"/>
                  <a:pt x="2707" y="2652"/>
                  <a:pt x="2813" y="2672"/>
                </a:cubicBezTo>
                <a:cubicBezTo>
                  <a:pt x="2712" y="2934"/>
                  <a:pt x="2657" y="3221"/>
                  <a:pt x="2632" y="3508"/>
                </a:cubicBezTo>
                <a:cubicBezTo>
                  <a:pt x="2632" y="3513"/>
                  <a:pt x="2632" y="3513"/>
                  <a:pt x="2632" y="3513"/>
                </a:cubicBezTo>
                <a:cubicBezTo>
                  <a:pt x="2369" y="4642"/>
                  <a:pt x="2616" y="5222"/>
                  <a:pt x="2616" y="5222"/>
                </a:cubicBezTo>
                <a:cubicBezTo>
                  <a:pt x="2606" y="5106"/>
                  <a:pt x="2717" y="5036"/>
                  <a:pt x="2904" y="5000"/>
                </a:cubicBezTo>
                <a:cubicBezTo>
                  <a:pt x="3139" y="5322"/>
                  <a:pt x="3509" y="5498"/>
                  <a:pt x="3900" y="5498"/>
                </a:cubicBezTo>
                <a:cubicBezTo>
                  <a:pt x="3963" y="5498"/>
                  <a:pt x="4025" y="5493"/>
                  <a:pt x="4088" y="5484"/>
                </a:cubicBezTo>
                <a:lnTo>
                  <a:pt x="4088" y="5484"/>
                </a:lnTo>
                <a:cubicBezTo>
                  <a:pt x="4245" y="5903"/>
                  <a:pt x="4285" y="6341"/>
                  <a:pt x="3695" y="6578"/>
                </a:cubicBezTo>
                <a:cubicBezTo>
                  <a:pt x="3695" y="6578"/>
                  <a:pt x="3694" y="6578"/>
                  <a:pt x="3691" y="6578"/>
                </a:cubicBezTo>
                <a:cubicBezTo>
                  <a:pt x="3611" y="6578"/>
                  <a:pt x="2396" y="6602"/>
                  <a:pt x="2143" y="8035"/>
                </a:cubicBezTo>
                <a:cubicBezTo>
                  <a:pt x="943" y="7274"/>
                  <a:pt x="147" y="5938"/>
                  <a:pt x="147" y="4416"/>
                </a:cubicBezTo>
                <a:cubicBezTo>
                  <a:pt x="147" y="2057"/>
                  <a:pt x="2062" y="146"/>
                  <a:pt x="4421" y="141"/>
                </a:cubicBezTo>
                <a:close/>
                <a:moveTo>
                  <a:pt x="4421" y="0"/>
                </a:moveTo>
                <a:cubicBezTo>
                  <a:pt x="1981" y="0"/>
                  <a:pt x="1" y="1976"/>
                  <a:pt x="1" y="4416"/>
                </a:cubicBezTo>
                <a:cubicBezTo>
                  <a:pt x="6" y="6855"/>
                  <a:pt x="1981" y="8831"/>
                  <a:pt x="4421" y="8831"/>
                </a:cubicBezTo>
                <a:cubicBezTo>
                  <a:pt x="6860" y="8831"/>
                  <a:pt x="8836" y="6855"/>
                  <a:pt x="8836" y="4416"/>
                </a:cubicBezTo>
                <a:cubicBezTo>
                  <a:pt x="8836" y="1976"/>
                  <a:pt x="6860" y="0"/>
                  <a:pt x="4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46"/>
          <p:cNvSpPr/>
          <p:nvPr/>
        </p:nvSpPr>
        <p:spPr>
          <a:xfrm flipH="1">
            <a:off x="7110968" y="3455800"/>
            <a:ext cx="907953" cy="1339835"/>
          </a:xfrm>
          <a:custGeom>
            <a:avLst/>
            <a:gdLst/>
            <a:ahLst/>
            <a:cxnLst/>
            <a:rect l="l" t="t" r="r" b="b"/>
            <a:pathLst>
              <a:path w="9487" h="14000" extrusionOk="0">
                <a:moveTo>
                  <a:pt x="8996" y="0"/>
                </a:moveTo>
                <a:cubicBezTo>
                  <a:pt x="8891" y="0"/>
                  <a:pt x="8788" y="35"/>
                  <a:pt x="8706" y="104"/>
                </a:cubicBezTo>
                <a:cubicBezTo>
                  <a:pt x="8338" y="421"/>
                  <a:pt x="7950" y="723"/>
                  <a:pt x="7546" y="996"/>
                </a:cubicBezTo>
                <a:cubicBezTo>
                  <a:pt x="7504" y="1022"/>
                  <a:pt x="7458" y="1034"/>
                  <a:pt x="7413" y="1034"/>
                </a:cubicBezTo>
                <a:cubicBezTo>
                  <a:pt x="7361" y="1034"/>
                  <a:pt x="7310" y="1018"/>
                  <a:pt x="7264" y="986"/>
                </a:cubicBezTo>
                <a:cubicBezTo>
                  <a:pt x="7184" y="928"/>
                  <a:pt x="7093" y="900"/>
                  <a:pt x="7002" y="900"/>
                </a:cubicBezTo>
                <a:cubicBezTo>
                  <a:pt x="6864" y="900"/>
                  <a:pt x="6729" y="965"/>
                  <a:pt x="6644" y="1086"/>
                </a:cubicBezTo>
                <a:cubicBezTo>
                  <a:pt x="6604" y="1142"/>
                  <a:pt x="6579" y="1197"/>
                  <a:pt x="6569" y="1263"/>
                </a:cubicBezTo>
                <a:cubicBezTo>
                  <a:pt x="6417" y="2079"/>
                  <a:pt x="6165" y="3037"/>
                  <a:pt x="5787" y="3269"/>
                </a:cubicBezTo>
                <a:cubicBezTo>
                  <a:pt x="5651" y="3351"/>
                  <a:pt x="5493" y="3397"/>
                  <a:pt x="5332" y="3397"/>
                </a:cubicBezTo>
                <a:cubicBezTo>
                  <a:pt x="5286" y="3397"/>
                  <a:pt x="5239" y="3393"/>
                  <a:pt x="5192" y="3385"/>
                </a:cubicBezTo>
                <a:cubicBezTo>
                  <a:pt x="5168" y="3381"/>
                  <a:pt x="5144" y="3379"/>
                  <a:pt x="5120" y="3379"/>
                </a:cubicBezTo>
                <a:cubicBezTo>
                  <a:pt x="4906" y="3379"/>
                  <a:pt x="4715" y="3536"/>
                  <a:pt x="4683" y="3758"/>
                </a:cubicBezTo>
                <a:cubicBezTo>
                  <a:pt x="4678" y="3763"/>
                  <a:pt x="4678" y="3768"/>
                  <a:pt x="4678" y="3773"/>
                </a:cubicBezTo>
                <a:cubicBezTo>
                  <a:pt x="4557" y="4791"/>
                  <a:pt x="4431" y="6928"/>
                  <a:pt x="5253" y="7901"/>
                </a:cubicBezTo>
                <a:cubicBezTo>
                  <a:pt x="5167" y="8541"/>
                  <a:pt x="5122" y="9191"/>
                  <a:pt x="5127" y="9842"/>
                </a:cubicBezTo>
                <a:lnTo>
                  <a:pt x="4628" y="9842"/>
                </a:lnTo>
                <a:cubicBezTo>
                  <a:pt x="4552" y="9343"/>
                  <a:pt x="4447" y="8854"/>
                  <a:pt x="4310" y="8370"/>
                </a:cubicBezTo>
                <a:cubicBezTo>
                  <a:pt x="4477" y="8163"/>
                  <a:pt x="4557" y="6394"/>
                  <a:pt x="4588" y="5371"/>
                </a:cubicBezTo>
                <a:cubicBezTo>
                  <a:pt x="4593" y="5325"/>
                  <a:pt x="4588" y="5285"/>
                  <a:pt x="4573" y="5245"/>
                </a:cubicBezTo>
                <a:cubicBezTo>
                  <a:pt x="4527" y="5079"/>
                  <a:pt x="4376" y="4972"/>
                  <a:pt x="4210" y="4972"/>
                </a:cubicBezTo>
                <a:cubicBezTo>
                  <a:pt x="4173" y="4972"/>
                  <a:pt x="4136" y="4977"/>
                  <a:pt x="4099" y="4988"/>
                </a:cubicBezTo>
                <a:cubicBezTo>
                  <a:pt x="4039" y="5007"/>
                  <a:pt x="3976" y="5017"/>
                  <a:pt x="3913" y="5017"/>
                </a:cubicBezTo>
                <a:cubicBezTo>
                  <a:pt x="3843" y="5017"/>
                  <a:pt x="3772" y="5004"/>
                  <a:pt x="3706" y="4978"/>
                </a:cubicBezTo>
                <a:cubicBezTo>
                  <a:pt x="3302" y="4811"/>
                  <a:pt x="3005" y="3541"/>
                  <a:pt x="2854" y="2704"/>
                </a:cubicBezTo>
                <a:cubicBezTo>
                  <a:pt x="2844" y="2644"/>
                  <a:pt x="2818" y="2588"/>
                  <a:pt x="2783" y="2538"/>
                </a:cubicBezTo>
                <a:cubicBezTo>
                  <a:pt x="2705" y="2439"/>
                  <a:pt x="2588" y="2387"/>
                  <a:pt x="2471" y="2387"/>
                </a:cubicBezTo>
                <a:cubicBezTo>
                  <a:pt x="2391" y="2387"/>
                  <a:pt x="2311" y="2411"/>
                  <a:pt x="2244" y="2462"/>
                </a:cubicBezTo>
                <a:cubicBezTo>
                  <a:pt x="2109" y="2566"/>
                  <a:pt x="1961" y="2647"/>
                  <a:pt x="1825" y="2647"/>
                </a:cubicBezTo>
                <a:cubicBezTo>
                  <a:pt x="1789" y="2647"/>
                  <a:pt x="1754" y="2642"/>
                  <a:pt x="1720" y="2629"/>
                </a:cubicBezTo>
                <a:cubicBezTo>
                  <a:pt x="1377" y="2473"/>
                  <a:pt x="1039" y="2296"/>
                  <a:pt x="712" y="2100"/>
                </a:cubicBezTo>
                <a:cubicBezTo>
                  <a:pt x="653" y="2065"/>
                  <a:pt x="587" y="2047"/>
                  <a:pt x="521" y="2047"/>
                </a:cubicBezTo>
                <a:cubicBezTo>
                  <a:pt x="462" y="2047"/>
                  <a:pt x="403" y="2061"/>
                  <a:pt x="349" y="2089"/>
                </a:cubicBezTo>
                <a:cubicBezTo>
                  <a:pt x="157" y="2185"/>
                  <a:pt x="77" y="2417"/>
                  <a:pt x="172" y="2609"/>
                </a:cubicBezTo>
                <a:cubicBezTo>
                  <a:pt x="313" y="2891"/>
                  <a:pt x="434" y="3138"/>
                  <a:pt x="500" y="3249"/>
                </a:cubicBezTo>
                <a:cubicBezTo>
                  <a:pt x="560" y="3365"/>
                  <a:pt x="434" y="3481"/>
                  <a:pt x="253" y="3581"/>
                </a:cubicBezTo>
                <a:cubicBezTo>
                  <a:pt x="192" y="3617"/>
                  <a:pt x="142" y="3662"/>
                  <a:pt x="107" y="3723"/>
                </a:cubicBezTo>
                <a:cubicBezTo>
                  <a:pt x="1" y="3909"/>
                  <a:pt x="61" y="4146"/>
                  <a:pt x="243" y="4252"/>
                </a:cubicBezTo>
                <a:cubicBezTo>
                  <a:pt x="782" y="4569"/>
                  <a:pt x="1437" y="4998"/>
                  <a:pt x="1463" y="5199"/>
                </a:cubicBezTo>
                <a:cubicBezTo>
                  <a:pt x="1458" y="5330"/>
                  <a:pt x="1402" y="5446"/>
                  <a:pt x="1311" y="5537"/>
                </a:cubicBezTo>
                <a:cubicBezTo>
                  <a:pt x="1256" y="5603"/>
                  <a:pt x="1226" y="5683"/>
                  <a:pt x="1226" y="5764"/>
                </a:cubicBezTo>
                <a:cubicBezTo>
                  <a:pt x="1216" y="5981"/>
                  <a:pt x="1382" y="6157"/>
                  <a:pt x="1594" y="6167"/>
                </a:cubicBezTo>
                <a:cubicBezTo>
                  <a:pt x="2128" y="6192"/>
                  <a:pt x="2682" y="6278"/>
                  <a:pt x="2748" y="6510"/>
                </a:cubicBezTo>
                <a:cubicBezTo>
                  <a:pt x="2788" y="6681"/>
                  <a:pt x="2718" y="6863"/>
                  <a:pt x="2566" y="6958"/>
                </a:cubicBezTo>
                <a:cubicBezTo>
                  <a:pt x="2536" y="6984"/>
                  <a:pt x="2511" y="7009"/>
                  <a:pt x="2486" y="7044"/>
                </a:cubicBezTo>
                <a:cubicBezTo>
                  <a:pt x="2365" y="7216"/>
                  <a:pt x="2410" y="7452"/>
                  <a:pt x="2582" y="7573"/>
                </a:cubicBezTo>
                <a:cubicBezTo>
                  <a:pt x="3060" y="7901"/>
                  <a:pt x="3766" y="8335"/>
                  <a:pt x="4195" y="8385"/>
                </a:cubicBezTo>
                <a:cubicBezTo>
                  <a:pt x="4331" y="8864"/>
                  <a:pt x="4436" y="9348"/>
                  <a:pt x="4507" y="9842"/>
                </a:cubicBezTo>
                <a:lnTo>
                  <a:pt x="2491" y="9842"/>
                </a:lnTo>
                <a:cubicBezTo>
                  <a:pt x="2420" y="9842"/>
                  <a:pt x="2360" y="9882"/>
                  <a:pt x="2335" y="9942"/>
                </a:cubicBezTo>
                <a:lnTo>
                  <a:pt x="2234" y="10194"/>
                </a:lnTo>
                <a:cubicBezTo>
                  <a:pt x="2229" y="10215"/>
                  <a:pt x="2224" y="10235"/>
                  <a:pt x="2224" y="10255"/>
                </a:cubicBezTo>
                <a:cubicBezTo>
                  <a:pt x="2224" y="10351"/>
                  <a:pt x="2299" y="10421"/>
                  <a:pt x="2390" y="10421"/>
                </a:cubicBezTo>
                <a:lnTo>
                  <a:pt x="2783" y="10421"/>
                </a:lnTo>
                <a:lnTo>
                  <a:pt x="2844" y="10819"/>
                </a:lnTo>
                <a:lnTo>
                  <a:pt x="3257" y="13592"/>
                </a:lnTo>
                <a:cubicBezTo>
                  <a:pt x="3292" y="13829"/>
                  <a:pt x="3494" y="14000"/>
                  <a:pt x="3731" y="14000"/>
                </a:cubicBezTo>
                <a:lnTo>
                  <a:pt x="5933" y="14000"/>
                </a:lnTo>
                <a:cubicBezTo>
                  <a:pt x="6175" y="14000"/>
                  <a:pt x="6377" y="13829"/>
                  <a:pt x="6412" y="13592"/>
                </a:cubicBezTo>
                <a:lnTo>
                  <a:pt x="6886" y="10421"/>
                </a:lnTo>
                <a:lnTo>
                  <a:pt x="7279" y="10421"/>
                </a:lnTo>
                <a:cubicBezTo>
                  <a:pt x="7299" y="10421"/>
                  <a:pt x="7320" y="10416"/>
                  <a:pt x="7340" y="10411"/>
                </a:cubicBezTo>
                <a:cubicBezTo>
                  <a:pt x="7425" y="10376"/>
                  <a:pt x="7466" y="10280"/>
                  <a:pt x="7430" y="10194"/>
                </a:cubicBezTo>
                <a:lnTo>
                  <a:pt x="7330" y="9942"/>
                </a:lnTo>
                <a:cubicBezTo>
                  <a:pt x="7304" y="9882"/>
                  <a:pt x="7244" y="9842"/>
                  <a:pt x="7178" y="9842"/>
                </a:cubicBezTo>
                <a:lnTo>
                  <a:pt x="5248" y="9842"/>
                </a:lnTo>
                <a:cubicBezTo>
                  <a:pt x="5243" y="9191"/>
                  <a:pt x="5283" y="8587"/>
                  <a:pt x="5354" y="8022"/>
                </a:cubicBezTo>
                <a:cubicBezTo>
                  <a:pt x="5369" y="8026"/>
                  <a:pt x="5387" y="8027"/>
                  <a:pt x="5408" y="8027"/>
                </a:cubicBezTo>
                <a:cubicBezTo>
                  <a:pt x="5442" y="8027"/>
                  <a:pt x="5484" y="8023"/>
                  <a:pt x="5540" y="8017"/>
                </a:cubicBezTo>
                <a:cubicBezTo>
                  <a:pt x="6039" y="7941"/>
                  <a:pt x="6936" y="7452"/>
                  <a:pt x="7516" y="7115"/>
                </a:cubicBezTo>
                <a:cubicBezTo>
                  <a:pt x="7728" y="6989"/>
                  <a:pt x="7798" y="6711"/>
                  <a:pt x="7672" y="6505"/>
                </a:cubicBezTo>
                <a:cubicBezTo>
                  <a:pt x="7647" y="6459"/>
                  <a:pt x="7617" y="6424"/>
                  <a:pt x="7582" y="6394"/>
                </a:cubicBezTo>
                <a:cubicBezTo>
                  <a:pt x="7284" y="6132"/>
                  <a:pt x="6962" y="5769"/>
                  <a:pt x="6992" y="5451"/>
                </a:cubicBezTo>
                <a:cubicBezTo>
                  <a:pt x="7027" y="5114"/>
                  <a:pt x="7733" y="4715"/>
                  <a:pt x="8333" y="4443"/>
                </a:cubicBezTo>
                <a:cubicBezTo>
                  <a:pt x="8559" y="4342"/>
                  <a:pt x="8655" y="4075"/>
                  <a:pt x="8554" y="3854"/>
                </a:cubicBezTo>
                <a:cubicBezTo>
                  <a:pt x="8519" y="3783"/>
                  <a:pt x="8474" y="3723"/>
                  <a:pt x="8408" y="3677"/>
                </a:cubicBezTo>
                <a:cubicBezTo>
                  <a:pt x="8217" y="3536"/>
                  <a:pt x="8060" y="3380"/>
                  <a:pt x="8060" y="3224"/>
                </a:cubicBezTo>
                <a:cubicBezTo>
                  <a:pt x="8050" y="2992"/>
                  <a:pt x="8575" y="2694"/>
                  <a:pt x="9053" y="2462"/>
                </a:cubicBezTo>
                <a:cubicBezTo>
                  <a:pt x="9275" y="2357"/>
                  <a:pt x="9371" y="2089"/>
                  <a:pt x="9265" y="1868"/>
                </a:cubicBezTo>
                <a:cubicBezTo>
                  <a:pt x="9245" y="1827"/>
                  <a:pt x="9225" y="1797"/>
                  <a:pt x="9200" y="1767"/>
                </a:cubicBezTo>
                <a:cubicBezTo>
                  <a:pt x="9129" y="1691"/>
                  <a:pt x="9104" y="1585"/>
                  <a:pt x="9134" y="1490"/>
                </a:cubicBezTo>
                <a:cubicBezTo>
                  <a:pt x="9184" y="1343"/>
                  <a:pt x="9295" y="976"/>
                  <a:pt x="9416" y="572"/>
                </a:cubicBezTo>
                <a:cubicBezTo>
                  <a:pt x="9487" y="340"/>
                  <a:pt x="9356" y="88"/>
                  <a:pt x="9124" y="18"/>
                </a:cubicBezTo>
                <a:cubicBezTo>
                  <a:pt x="9082" y="6"/>
                  <a:pt x="9039" y="0"/>
                  <a:pt x="8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4817661" y="1585624"/>
            <a:ext cx="3034801" cy="461665"/>
          </a:xfrm>
          <a:prstGeom prst="rect">
            <a:avLst/>
          </a:prstGeom>
          <a:noFill/>
        </p:spPr>
        <p:txBody>
          <a:bodyPr wrap="square" rtlCol="0">
            <a:spAutoFit/>
          </a:bodyPr>
          <a:lstStyle/>
          <a:p>
            <a:r>
              <a:rPr lang="en-US" sz="2400" b="1" dirty="0">
                <a:solidFill>
                  <a:srgbClr val="BAD2DB">
                    <a:lumMod val="75000"/>
                  </a:srgbClr>
                </a:solidFill>
                <a:latin typeface="Rubik"/>
                <a:sym typeface="Rubik"/>
              </a:rPr>
              <a:t>—Vince Lombardi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1000"/>
                                        <p:tgtEl>
                                          <p:spTgt spid="78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79"/>
                                        </p:tgtEl>
                                        <p:attrNameLst>
                                          <p:attrName>style.visibility</p:attrName>
                                        </p:attrNameLst>
                                      </p:cBhvr>
                                      <p:to>
                                        <p:strVal val="visible"/>
                                      </p:to>
                                    </p:set>
                                    <p:animEffect transition="in" filter="wipe(left)">
                                      <p:cBhvr>
                                        <p:cTn id="11" dur="2000"/>
                                        <p:tgtEl>
                                          <p:spTgt spid="779"/>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3196" y="375175"/>
            <a:ext cx="7704000" cy="572700"/>
          </a:xfrm>
        </p:spPr>
        <p:txBody>
          <a:bodyPr/>
          <a:lstStyle/>
          <a:p>
            <a:r>
              <a:rPr lang="en-US" sz="3200" dirty="0"/>
              <a:t>Discuss with </a:t>
            </a:r>
            <a:r>
              <a:rPr lang="en-US" sz="3200" dirty="0" smtClean="0"/>
              <a:t>Trainees</a:t>
            </a:r>
            <a:endParaRPr lang="en-US" sz="3200" dirty="0"/>
          </a:p>
        </p:txBody>
      </p:sp>
      <p:grpSp>
        <p:nvGrpSpPr>
          <p:cNvPr id="13" name="Google Shape;634;p40"/>
          <p:cNvGrpSpPr/>
          <p:nvPr/>
        </p:nvGrpSpPr>
        <p:grpSpPr>
          <a:xfrm>
            <a:off x="7905765" y="1588411"/>
            <a:ext cx="518242" cy="517614"/>
            <a:chOff x="4058475" y="427000"/>
            <a:chExt cx="3177449" cy="3173599"/>
          </a:xfrm>
        </p:grpSpPr>
        <p:sp>
          <p:nvSpPr>
            <p:cNvPr id="14" name="Google Shape;635;p40"/>
            <p:cNvSpPr/>
            <p:nvPr/>
          </p:nvSpPr>
          <p:spPr>
            <a:xfrm>
              <a:off x="4058475" y="427000"/>
              <a:ext cx="3177449" cy="3173599"/>
            </a:xfrm>
            <a:custGeom>
              <a:avLst/>
              <a:gdLst/>
              <a:ahLst/>
              <a:cxnLst/>
              <a:rect l="l" t="t" r="r" b="b"/>
              <a:pathLst>
                <a:path w="3302" h="3298" extrusionOk="0">
                  <a:moveTo>
                    <a:pt x="1653" y="1"/>
                  </a:moveTo>
                  <a:cubicBezTo>
                    <a:pt x="741" y="1"/>
                    <a:pt x="0" y="736"/>
                    <a:pt x="0" y="1649"/>
                  </a:cubicBezTo>
                  <a:cubicBezTo>
                    <a:pt x="0" y="2561"/>
                    <a:pt x="741" y="3297"/>
                    <a:pt x="1653" y="3297"/>
                  </a:cubicBezTo>
                  <a:cubicBezTo>
                    <a:pt x="2561" y="3297"/>
                    <a:pt x="3302" y="2561"/>
                    <a:pt x="3302" y="1649"/>
                  </a:cubicBezTo>
                  <a:cubicBezTo>
                    <a:pt x="3302" y="736"/>
                    <a:pt x="2561" y="1"/>
                    <a:pt x="1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636;p40"/>
            <p:cNvSpPr/>
            <p:nvPr/>
          </p:nvSpPr>
          <p:spPr>
            <a:xfrm>
              <a:off x="4296158" y="664683"/>
              <a:ext cx="2702082" cy="2698233"/>
            </a:xfrm>
            <a:custGeom>
              <a:avLst/>
              <a:gdLst/>
              <a:ahLst/>
              <a:cxnLst/>
              <a:rect l="l" t="t" r="r" b="b"/>
              <a:pathLst>
                <a:path w="2808" h="2804" extrusionOk="0">
                  <a:moveTo>
                    <a:pt x="1406" y="1"/>
                  </a:moveTo>
                  <a:cubicBezTo>
                    <a:pt x="630" y="1"/>
                    <a:pt x="0" y="626"/>
                    <a:pt x="0" y="1402"/>
                  </a:cubicBezTo>
                  <a:cubicBezTo>
                    <a:pt x="0" y="2178"/>
                    <a:pt x="630" y="2803"/>
                    <a:pt x="1406" y="2803"/>
                  </a:cubicBezTo>
                  <a:cubicBezTo>
                    <a:pt x="2178" y="2803"/>
                    <a:pt x="2808" y="2178"/>
                    <a:pt x="2808" y="1402"/>
                  </a:cubicBezTo>
                  <a:cubicBezTo>
                    <a:pt x="2808" y="626"/>
                    <a:pt x="2178" y="1"/>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637;p40"/>
            <p:cNvSpPr/>
            <p:nvPr/>
          </p:nvSpPr>
          <p:spPr>
            <a:xfrm>
              <a:off x="5600048" y="975500"/>
              <a:ext cx="865090" cy="1169170"/>
            </a:xfrm>
            <a:custGeom>
              <a:avLst/>
              <a:gdLst/>
              <a:ahLst/>
              <a:cxnLst/>
              <a:rect l="l" t="t" r="r" b="b"/>
              <a:pathLst>
                <a:path w="899" h="1215" extrusionOk="0">
                  <a:moveTo>
                    <a:pt x="117" y="0"/>
                  </a:moveTo>
                  <a:cubicBezTo>
                    <a:pt x="51" y="0"/>
                    <a:pt x="1" y="56"/>
                    <a:pt x="1" y="116"/>
                  </a:cubicBezTo>
                  <a:lnTo>
                    <a:pt x="1" y="1099"/>
                  </a:lnTo>
                  <a:cubicBezTo>
                    <a:pt x="1" y="1139"/>
                    <a:pt x="21" y="1180"/>
                    <a:pt x="56" y="1200"/>
                  </a:cubicBezTo>
                  <a:cubicBezTo>
                    <a:pt x="72" y="1210"/>
                    <a:pt x="97" y="1215"/>
                    <a:pt x="117" y="1215"/>
                  </a:cubicBezTo>
                  <a:cubicBezTo>
                    <a:pt x="137" y="1215"/>
                    <a:pt x="157" y="1210"/>
                    <a:pt x="172" y="1200"/>
                  </a:cubicBezTo>
                  <a:lnTo>
                    <a:pt x="823" y="832"/>
                  </a:lnTo>
                  <a:cubicBezTo>
                    <a:pt x="878" y="802"/>
                    <a:pt x="898" y="726"/>
                    <a:pt x="868" y="671"/>
                  </a:cubicBezTo>
                  <a:cubicBezTo>
                    <a:pt x="848" y="634"/>
                    <a:pt x="808" y="613"/>
                    <a:pt x="767" y="613"/>
                  </a:cubicBezTo>
                  <a:cubicBezTo>
                    <a:pt x="747" y="613"/>
                    <a:pt x="725" y="618"/>
                    <a:pt x="707" y="630"/>
                  </a:cubicBezTo>
                  <a:lnTo>
                    <a:pt x="233" y="897"/>
                  </a:lnTo>
                  <a:lnTo>
                    <a:pt x="233" y="116"/>
                  </a:lnTo>
                  <a:cubicBezTo>
                    <a:pt x="233" y="56"/>
                    <a:pt x="177" y="0"/>
                    <a:pt x="1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Google Shape;639;p40"/>
          <p:cNvSpPr/>
          <p:nvPr/>
        </p:nvSpPr>
        <p:spPr>
          <a:xfrm rot="-5400000">
            <a:off x="6460234" y="2487448"/>
            <a:ext cx="3483542" cy="1118210"/>
          </a:xfrm>
          <a:custGeom>
            <a:avLst/>
            <a:gdLst/>
            <a:ahLst/>
            <a:cxnLst/>
            <a:rect l="l" t="t" r="r" b="b"/>
            <a:pathLst>
              <a:path w="23802" h="32920" extrusionOk="0">
                <a:moveTo>
                  <a:pt x="23136" y="26"/>
                </a:moveTo>
                <a:cubicBezTo>
                  <a:pt x="23489" y="26"/>
                  <a:pt x="23771" y="308"/>
                  <a:pt x="23771" y="661"/>
                </a:cubicBezTo>
                <a:lnTo>
                  <a:pt x="23771" y="32254"/>
                </a:lnTo>
                <a:cubicBezTo>
                  <a:pt x="23771" y="32607"/>
                  <a:pt x="23489" y="32889"/>
                  <a:pt x="23136" y="32889"/>
                </a:cubicBezTo>
                <a:lnTo>
                  <a:pt x="666" y="32889"/>
                </a:lnTo>
                <a:cubicBezTo>
                  <a:pt x="313" y="32889"/>
                  <a:pt x="31" y="32607"/>
                  <a:pt x="26" y="32254"/>
                </a:cubicBezTo>
                <a:lnTo>
                  <a:pt x="26" y="661"/>
                </a:lnTo>
                <a:cubicBezTo>
                  <a:pt x="31" y="308"/>
                  <a:pt x="313" y="26"/>
                  <a:pt x="666" y="26"/>
                </a:cubicBezTo>
                <a:close/>
                <a:moveTo>
                  <a:pt x="666" y="1"/>
                </a:moveTo>
                <a:cubicBezTo>
                  <a:pt x="298" y="1"/>
                  <a:pt x="1" y="298"/>
                  <a:pt x="1" y="661"/>
                </a:cubicBezTo>
                <a:lnTo>
                  <a:pt x="1" y="32254"/>
                </a:lnTo>
                <a:cubicBezTo>
                  <a:pt x="1" y="32622"/>
                  <a:pt x="298" y="32919"/>
                  <a:pt x="666" y="32919"/>
                </a:cubicBezTo>
                <a:lnTo>
                  <a:pt x="23136" y="32919"/>
                </a:lnTo>
                <a:cubicBezTo>
                  <a:pt x="23504" y="32919"/>
                  <a:pt x="23801" y="32622"/>
                  <a:pt x="23801" y="32254"/>
                </a:cubicBezTo>
                <a:lnTo>
                  <a:pt x="23801" y="666"/>
                </a:lnTo>
                <a:cubicBezTo>
                  <a:pt x="23801" y="298"/>
                  <a:pt x="23504" y="1"/>
                  <a:pt x="2313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43;p40"/>
          <p:cNvSpPr/>
          <p:nvPr/>
        </p:nvSpPr>
        <p:spPr>
          <a:xfrm flipH="1">
            <a:off x="7536942" y="3828024"/>
            <a:ext cx="761350" cy="96030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38;p40"/>
          <p:cNvSpPr/>
          <p:nvPr/>
        </p:nvSpPr>
        <p:spPr>
          <a:xfrm>
            <a:off x="514403" y="3302203"/>
            <a:ext cx="1209553" cy="1525594"/>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 name="Google Shape;640;p40"/>
          <p:cNvGrpSpPr/>
          <p:nvPr/>
        </p:nvGrpSpPr>
        <p:grpSpPr>
          <a:xfrm>
            <a:off x="811825" y="2206950"/>
            <a:ext cx="614699" cy="614699"/>
            <a:chOff x="811825" y="2206950"/>
            <a:chExt cx="614699" cy="614699"/>
          </a:xfrm>
        </p:grpSpPr>
        <p:sp>
          <p:nvSpPr>
            <p:cNvPr id="21" name="Google Shape;641;p40"/>
            <p:cNvSpPr/>
            <p:nvPr/>
          </p:nvSpPr>
          <p:spPr>
            <a:xfrm>
              <a:off x="811825" y="2206950"/>
              <a:ext cx="614699" cy="614699"/>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42;p40"/>
            <p:cNvSpPr/>
            <p:nvPr/>
          </p:nvSpPr>
          <p:spPr>
            <a:xfrm>
              <a:off x="1043950" y="2379334"/>
              <a:ext cx="150320" cy="165287"/>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p:cNvSpPr txBox="1"/>
          <p:nvPr/>
        </p:nvSpPr>
        <p:spPr>
          <a:xfrm>
            <a:off x="2101850" y="1324152"/>
            <a:ext cx="5007650" cy="3200876"/>
          </a:xfrm>
          <a:prstGeom prst="rect">
            <a:avLst/>
          </a:prstGeom>
          <a:noFill/>
        </p:spPr>
        <p:txBody>
          <a:bodyPr wrap="square" rtlCol="0">
            <a:spAutoFit/>
          </a:bodyPr>
          <a:lstStyle/>
          <a:p>
            <a:pPr>
              <a:buClrTx/>
            </a:pPr>
            <a:r>
              <a:rPr lang="en-US" sz="2000" dirty="0"/>
              <a:t>Based on your own opinion, discuss the following:</a:t>
            </a:r>
            <a:endParaRPr lang="en-US" sz="1800" dirty="0"/>
          </a:p>
          <a:p>
            <a:pPr marL="285750" indent="-285750">
              <a:buClrTx/>
              <a:buFont typeface="Wingdings" pitchFamily="2" charset="2"/>
              <a:buChar char="v"/>
            </a:pPr>
            <a:r>
              <a:rPr lang="en-US" sz="1800" dirty="0"/>
              <a:t> Identify and provide examples of effective time management activities.</a:t>
            </a:r>
          </a:p>
          <a:p>
            <a:pPr marL="285750" indent="-285750">
              <a:buClrTx/>
              <a:buFont typeface="Wingdings" pitchFamily="2" charset="2"/>
              <a:buChar char="v"/>
            </a:pPr>
            <a:r>
              <a:rPr lang="en-US" sz="1800" dirty="0" smtClean="0"/>
              <a:t>Discuss </a:t>
            </a:r>
            <a:r>
              <a:rPr lang="en-US" sz="1800" dirty="0"/>
              <a:t>the importance of setting objectives and explore short, medium and long term objective setting.</a:t>
            </a:r>
            <a:endParaRPr lang="en-US" sz="1800" dirty="0" smtClean="0"/>
          </a:p>
          <a:p>
            <a:pPr marL="285750" indent="-285750">
              <a:buClrTx/>
              <a:buFont typeface="Wingdings" pitchFamily="2" charset="2"/>
              <a:buChar char="v"/>
            </a:pPr>
            <a:r>
              <a:rPr lang="en-US" sz="1800" dirty="0" smtClean="0"/>
              <a:t>What </a:t>
            </a:r>
            <a:r>
              <a:rPr lang="en-US" sz="1800" dirty="0"/>
              <a:t>have you </a:t>
            </a:r>
            <a:r>
              <a:rPr lang="en-US" sz="1800" dirty="0" smtClean="0"/>
              <a:t>learned from this workshop?</a:t>
            </a:r>
            <a:endParaRPr lang="en-US" sz="1800" dirty="0"/>
          </a:p>
          <a:p>
            <a:pPr marL="285750" indent="-285750">
              <a:buClrTx/>
              <a:buFont typeface="Wingdings" pitchFamily="2" charset="2"/>
              <a:buChar char="v"/>
            </a:pPr>
            <a:r>
              <a:rPr lang="en-US" sz="1800" dirty="0" smtClean="0"/>
              <a:t>What </a:t>
            </a:r>
            <a:r>
              <a:rPr lang="en-US" sz="1800" dirty="0"/>
              <a:t>is its </a:t>
            </a:r>
            <a:r>
              <a:rPr lang="en-US" sz="1800" dirty="0" smtClean="0"/>
              <a:t>importance?</a:t>
            </a:r>
            <a:endParaRPr lang="en-US" sz="1800" dirty="0"/>
          </a:p>
          <a:p>
            <a:pPr marL="285750" indent="-285750">
              <a:buClrTx/>
              <a:buFont typeface="Wingdings" pitchFamily="2" charset="2"/>
              <a:buChar char="v"/>
            </a:pPr>
            <a:r>
              <a:rPr lang="en-US" sz="1800" dirty="0" smtClean="0"/>
              <a:t>How </a:t>
            </a:r>
            <a:r>
              <a:rPr lang="en-US" sz="1800" dirty="0"/>
              <a:t>far will this company achieve in terms of achievements?</a:t>
            </a:r>
          </a:p>
        </p:txBody>
      </p:sp>
    </p:spTree>
    <p:extLst>
      <p:ext uri="{BB962C8B-B14F-4D97-AF65-F5344CB8AC3E}">
        <p14:creationId xmlns:p14="http://schemas.microsoft.com/office/powerpoint/2010/main" val="191657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1500"/>
                                        <p:tgtEl>
                                          <p:spTgt spid="2">
                                            <p:txEl>
                                              <p:pRg st="0" end="0"/>
                                            </p:txEl>
                                          </p:spTgt>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wipe(left)">
                                      <p:cBhvr>
                                        <p:cTn id="15" dur="1500"/>
                                        <p:tgtEl>
                                          <p:spTgt spid="2">
                                            <p:txEl>
                                              <p:pRg st="1" end="1"/>
                                            </p:txEl>
                                          </p:spTgt>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wipe(left)">
                                      <p:cBhvr>
                                        <p:cTn id="19" dur="1500"/>
                                        <p:tgtEl>
                                          <p:spTgt spid="2">
                                            <p:txEl>
                                              <p:pRg st="2" end="2"/>
                                            </p:txEl>
                                          </p:spTgt>
                                        </p:tgtEl>
                                      </p:cBhvr>
                                    </p:animEffect>
                                  </p:childTnLst>
                                </p:cTn>
                              </p:par>
                            </p:childTnLst>
                          </p:cTn>
                        </p:par>
                        <p:par>
                          <p:cTn id="20" fill="hold">
                            <p:stCondLst>
                              <p:cond delay="5500"/>
                            </p:stCondLst>
                            <p:childTnLst>
                              <p:par>
                                <p:cTn id="21" presetID="22" presetClass="entr" presetSubtype="8" fill="hold" grpId="0" nodeType="after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wipe(left)">
                                      <p:cBhvr>
                                        <p:cTn id="23" dur="1500"/>
                                        <p:tgtEl>
                                          <p:spTgt spid="2">
                                            <p:txEl>
                                              <p:pRg st="3" end="3"/>
                                            </p:txEl>
                                          </p:spTgt>
                                        </p:tgtEl>
                                      </p:cBhvr>
                                    </p:animEffect>
                                  </p:childTnLst>
                                </p:cTn>
                              </p:par>
                            </p:childTnLst>
                          </p:cTn>
                        </p:par>
                        <p:par>
                          <p:cTn id="24" fill="hold">
                            <p:stCondLst>
                              <p:cond delay="7000"/>
                            </p:stCondLst>
                            <p:childTnLst>
                              <p:par>
                                <p:cTn id="25" presetID="22" presetClass="entr" presetSubtype="8" fill="hold" grpId="0" nodeType="after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1500"/>
                                        <p:tgtEl>
                                          <p:spTgt spid="2">
                                            <p:txEl>
                                              <p:pRg st="4" end="4"/>
                                            </p:txEl>
                                          </p:spTgt>
                                        </p:tgtEl>
                                      </p:cBhvr>
                                    </p:animEffect>
                                  </p:childTnLst>
                                </p:cTn>
                              </p:par>
                            </p:childTnLst>
                          </p:cTn>
                        </p:par>
                        <p:par>
                          <p:cTn id="28" fill="hold">
                            <p:stCondLst>
                              <p:cond delay="8500"/>
                            </p:stCondLst>
                            <p:childTnLst>
                              <p:par>
                                <p:cTn id="29" presetID="22" presetClass="entr" presetSubtype="8" fill="hold" grpId="0" nodeType="after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wipe(left)">
                                      <p:cBhvr>
                                        <p:cTn id="31" dur="1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59;p46"/>
          <p:cNvSpPr/>
          <p:nvPr/>
        </p:nvSpPr>
        <p:spPr>
          <a:xfrm flipH="1">
            <a:off x="7765018" y="3479050"/>
            <a:ext cx="907953" cy="1339835"/>
          </a:xfrm>
          <a:custGeom>
            <a:avLst/>
            <a:gdLst/>
            <a:ahLst/>
            <a:cxnLst/>
            <a:rect l="l" t="t" r="r" b="b"/>
            <a:pathLst>
              <a:path w="9487" h="14000" extrusionOk="0">
                <a:moveTo>
                  <a:pt x="8996" y="0"/>
                </a:moveTo>
                <a:cubicBezTo>
                  <a:pt x="8891" y="0"/>
                  <a:pt x="8788" y="35"/>
                  <a:pt x="8706" y="104"/>
                </a:cubicBezTo>
                <a:cubicBezTo>
                  <a:pt x="8338" y="421"/>
                  <a:pt x="7950" y="723"/>
                  <a:pt x="7546" y="996"/>
                </a:cubicBezTo>
                <a:cubicBezTo>
                  <a:pt x="7504" y="1022"/>
                  <a:pt x="7458" y="1034"/>
                  <a:pt x="7413" y="1034"/>
                </a:cubicBezTo>
                <a:cubicBezTo>
                  <a:pt x="7361" y="1034"/>
                  <a:pt x="7310" y="1018"/>
                  <a:pt x="7264" y="986"/>
                </a:cubicBezTo>
                <a:cubicBezTo>
                  <a:pt x="7184" y="928"/>
                  <a:pt x="7093" y="900"/>
                  <a:pt x="7002" y="900"/>
                </a:cubicBezTo>
                <a:cubicBezTo>
                  <a:pt x="6864" y="900"/>
                  <a:pt x="6729" y="965"/>
                  <a:pt x="6644" y="1086"/>
                </a:cubicBezTo>
                <a:cubicBezTo>
                  <a:pt x="6604" y="1142"/>
                  <a:pt x="6579" y="1197"/>
                  <a:pt x="6569" y="1263"/>
                </a:cubicBezTo>
                <a:cubicBezTo>
                  <a:pt x="6417" y="2079"/>
                  <a:pt x="6165" y="3037"/>
                  <a:pt x="5787" y="3269"/>
                </a:cubicBezTo>
                <a:cubicBezTo>
                  <a:pt x="5651" y="3351"/>
                  <a:pt x="5493" y="3397"/>
                  <a:pt x="5332" y="3397"/>
                </a:cubicBezTo>
                <a:cubicBezTo>
                  <a:pt x="5286" y="3397"/>
                  <a:pt x="5239" y="3393"/>
                  <a:pt x="5192" y="3385"/>
                </a:cubicBezTo>
                <a:cubicBezTo>
                  <a:pt x="5168" y="3381"/>
                  <a:pt x="5144" y="3379"/>
                  <a:pt x="5120" y="3379"/>
                </a:cubicBezTo>
                <a:cubicBezTo>
                  <a:pt x="4906" y="3379"/>
                  <a:pt x="4715" y="3536"/>
                  <a:pt x="4683" y="3758"/>
                </a:cubicBezTo>
                <a:cubicBezTo>
                  <a:pt x="4678" y="3763"/>
                  <a:pt x="4678" y="3768"/>
                  <a:pt x="4678" y="3773"/>
                </a:cubicBezTo>
                <a:cubicBezTo>
                  <a:pt x="4557" y="4791"/>
                  <a:pt x="4431" y="6928"/>
                  <a:pt x="5253" y="7901"/>
                </a:cubicBezTo>
                <a:cubicBezTo>
                  <a:pt x="5167" y="8541"/>
                  <a:pt x="5122" y="9191"/>
                  <a:pt x="5127" y="9842"/>
                </a:cubicBezTo>
                <a:lnTo>
                  <a:pt x="4628" y="9842"/>
                </a:lnTo>
                <a:cubicBezTo>
                  <a:pt x="4552" y="9343"/>
                  <a:pt x="4447" y="8854"/>
                  <a:pt x="4310" y="8370"/>
                </a:cubicBezTo>
                <a:cubicBezTo>
                  <a:pt x="4477" y="8163"/>
                  <a:pt x="4557" y="6394"/>
                  <a:pt x="4588" y="5371"/>
                </a:cubicBezTo>
                <a:cubicBezTo>
                  <a:pt x="4593" y="5325"/>
                  <a:pt x="4588" y="5285"/>
                  <a:pt x="4573" y="5245"/>
                </a:cubicBezTo>
                <a:cubicBezTo>
                  <a:pt x="4527" y="5079"/>
                  <a:pt x="4376" y="4972"/>
                  <a:pt x="4210" y="4972"/>
                </a:cubicBezTo>
                <a:cubicBezTo>
                  <a:pt x="4173" y="4972"/>
                  <a:pt x="4136" y="4977"/>
                  <a:pt x="4099" y="4988"/>
                </a:cubicBezTo>
                <a:cubicBezTo>
                  <a:pt x="4039" y="5007"/>
                  <a:pt x="3976" y="5017"/>
                  <a:pt x="3913" y="5017"/>
                </a:cubicBezTo>
                <a:cubicBezTo>
                  <a:pt x="3843" y="5017"/>
                  <a:pt x="3772" y="5004"/>
                  <a:pt x="3706" y="4978"/>
                </a:cubicBezTo>
                <a:cubicBezTo>
                  <a:pt x="3302" y="4811"/>
                  <a:pt x="3005" y="3541"/>
                  <a:pt x="2854" y="2704"/>
                </a:cubicBezTo>
                <a:cubicBezTo>
                  <a:pt x="2844" y="2644"/>
                  <a:pt x="2818" y="2588"/>
                  <a:pt x="2783" y="2538"/>
                </a:cubicBezTo>
                <a:cubicBezTo>
                  <a:pt x="2705" y="2439"/>
                  <a:pt x="2588" y="2387"/>
                  <a:pt x="2471" y="2387"/>
                </a:cubicBezTo>
                <a:cubicBezTo>
                  <a:pt x="2391" y="2387"/>
                  <a:pt x="2311" y="2411"/>
                  <a:pt x="2244" y="2462"/>
                </a:cubicBezTo>
                <a:cubicBezTo>
                  <a:pt x="2109" y="2566"/>
                  <a:pt x="1961" y="2647"/>
                  <a:pt x="1825" y="2647"/>
                </a:cubicBezTo>
                <a:cubicBezTo>
                  <a:pt x="1789" y="2647"/>
                  <a:pt x="1754" y="2642"/>
                  <a:pt x="1720" y="2629"/>
                </a:cubicBezTo>
                <a:cubicBezTo>
                  <a:pt x="1377" y="2473"/>
                  <a:pt x="1039" y="2296"/>
                  <a:pt x="712" y="2100"/>
                </a:cubicBezTo>
                <a:cubicBezTo>
                  <a:pt x="653" y="2065"/>
                  <a:pt x="587" y="2047"/>
                  <a:pt x="521" y="2047"/>
                </a:cubicBezTo>
                <a:cubicBezTo>
                  <a:pt x="462" y="2047"/>
                  <a:pt x="403" y="2061"/>
                  <a:pt x="349" y="2089"/>
                </a:cubicBezTo>
                <a:cubicBezTo>
                  <a:pt x="157" y="2185"/>
                  <a:pt x="77" y="2417"/>
                  <a:pt x="172" y="2609"/>
                </a:cubicBezTo>
                <a:cubicBezTo>
                  <a:pt x="313" y="2891"/>
                  <a:pt x="434" y="3138"/>
                  <a:pt x="500" y="3249"/>
                </a:cubicBezTo>
                <a:cubicBezTo>
                  <a:pt x="560" y="3365"/>
                  <a:pt x="434" y="3481"/>
                  <a:pt x="253" y="3581"/>
                </a:cubicBezTo>
                <a:cubicBezTo>
                  <a:pt x="192" y="3617"/>
                  <a:pt x="142" y="3662"/>
                  <a:pt x="107" y="3723"/>
                </a:cubicBezTo>
                <a:cubicBezTo>
                  <a:pt x="1" y="3909"/>
                  <a:pt x="61" y="4146"/>
                  <a:pt x="243" y="4252"/>
                </a:cubicBezTo>
                <a:cubicBezTo>
                  <a:pt x="782" y="4569"/>
                  <a:pt x="1437" y="4998"/>
                  <a:pt x="1463" y="5199"/>
                </a:cubicBezTo>
                <a:cubicBezTo>
                  <a:pt x="1458" y="5330"/>
                  <a:pt x="1402" y="5446"/>
                  <a:pt x="1311" y="5537"/>
                </a:cubicBezTo>
                <a:cubicBezTo>
                  <a:pt x="1256" y="5603"/>
                  <a:pt x="1226" y="5683"/>
                  <a:pt x="1226" y="5764"/>
                </a:cubicBezTo>
                <a:cubicBezTo>
                  <a:pt x="1216" y="5981"/>
                  <a:pt x="1382" y="6157"/>
                  <a:pt x="1594" y="6167"/>
                </a:cubicBezTo>
                <a:cubicBezTo>
                  <a:pt x="2128" y="6192"/>
                  <a:pt x="2682" y="6278"/>
                  <a:pt x="2748" y="6510"/>
                </a:cubicBezTo>
                <a:cubicBezTo>
                  <a:pt x="2788" y="6681"/>
                  <a:pt x="2718" y="6863"/>
                  <a:pt x="2566" y="6958"/>
                </a:cubicBezTo>
                <a:cubicBezTo>
                  <a:pt x="2536" y="6984"/>
                  <a:pt x="2511" y="7009"/>
                  <a:pt x="2486" y="7044"/>
                </a:cubicBezTo>
                <a:cubicBezTo>
                  <a:pt x="2365" y="7216"/>
                  <a:pt x="2410" y="7452"/>
                  <a:pt x="2582" y="7573"/>
                </a:cubicBezTo>
                <a:cubicBezTo>
                  <a:pt x="3060" y="7901"/>
                  <a:pt x="3766" y="8335"/>
                  <a:pt x="4195" y="8385"/>
                </a:cubicBezTo>
                <a:cubicBezTo>
                  <a:pt x="4331" y="8864"/>
                  <a:pt x="4436" y="9348"/>
                  <a:pt x="4507" y="9842"/>
                </a:cubicBezTo>
                <a:lnTo>
                  <a:pt x="2491" y="9842"/>
                </a:lnTo>
                <a:cubicBezTo>
                  <a:pt x="2420" y="9842"/>
                  <a:pt x="2360" y="9882"/>
                  <a:pt x="2335" y="9942"/>
                </a:cubicBezTo>
                <a:lnTo>
                  <a:pt x="2234" y="10194"/>
                </a:lnTo>
                <a:cubicBezTo>
                  <a:pt x="2229" y="10215"/>
                  <a:pt x="2224" y="10235"/>
                  <a:pt x="2224" y="10255"/>
                </a:cubicBezTo>
                <a:cubicBezTo>
                  <a:pt x="2224" y="10351"/>
                  <a:pt x="2299" y="10421"/>
                  <a:pt x="2390" y="10421"/>
                </a:cubicBezTo>
                <a:lnTo>
                  <a:pt x="2783" y="10421"/>
                </a:lnTo>
                <a:lnTo>
                  <a:pt x="2844" y="10819"/>
                </a:lnTo>
                <a:lnTo>
                  <a:pt x="3257" y="13592"/>
                </a:lnTo>
                <a:cubicBezTo>
                  <a:pt x="3292" y="13829"/>
                  <a:pt x="3494" y="14000"/>
                  <a:pt x="3731" y="14000"/>
                </a:cubicBezTo>
                <a:lnTo>
                  <a:pt x="5933" y="14000"/>
                </a:lnTo>
                <a:cubicBezTo>
                  <a:pt x="6175" y="14000"/>
                  <a:pt x="6377" y="13829"/>
                  <a:pt x="6412" y="13592"/>
                </a:cubicBezTo>
                <a:lnTo>
                  <a:pt x="6886" y="10421"/>
                </a:lnTo>
                <a:lnTo>
                  <a:pt x="7279" y="10421"/>
                </a:lnTo>
                <a:cubicBezTo>
                  <a:pt x="7299" y="10421"/>
                  <a:pt x="7320" y="10416"/>
                  <a:pt x="7340" y="10411"/>
                </a:cubicBezTo>
                <a:cubicBezTo>
                  <a:pt x="7425" y="10376"/>
                  <a:pt x="7466" y="10280"/>
                  <a:pt x="7430" y="10194"/>
                </a:cubicBezTo>
                <a:lnTo>
                  <a:pt x="7330" y="9942"/>
                </a:lnTo>
                <a:cubicBezTo>
                  <a:pt x="7304" y="9882"/>
                  <a:pt x="7244" y="9842"/>
                  <a:pt x="7178" y="9842"/>
                </a:cubicBezTo>
                <a:lnTo>
                  <a:pt x="5248" y="9842"/>
                </a:lnTo>
                <a:cubicBezTo>
                  <a:pt x="5243" y="9191"/>
                  <a:pt x="5283" y="8587"/>
                  <a:pt x="5354" y="8022"/>
                </a:cubicBezTo>
                <a:cubicBezTo>
                  <a:pt x="5369" y="8026"/>
                  <a:pt x="5387" y="8027"/>
                  <a:pt x="5408" y="8027"/>
                </a:cubicBezTo>
                <a:cubicBezTo>
                  <a:pt x="5442" y="8027"/>
                  <a:pt x="5484" y="8023"/>
                  <a:pt x="5540" y="8017"/>
                </a:cubicBezTo>
                <a:cubicBezTo>
                  <a:pt x="6039" y="7941"/>
                  <a:pt x="6936" y="7452"/>
                  <a:pt x="7516" y="7115"/>
                </a:cubicBezTo>
                <a:cubicBezTo>
                  <a:pt x="7728" y="6989"/>
                  <a:pt x="7798" y="6711"/>
                  <a:pt x="7672" y="6505"/>
                </a:cubicBezTo>
                <a:cubicBezTo>
                  <a:pt x="7647" y="6459"/>
                  <a:pt x="7617" y="6424"/>
                  <a:pt x="7582" y="6394"/>
                </a:cubicBezTo>
                <a:cubicBezTo>
                  <a:pt x="7284" y="6132"/>
                  <a:pt x="6962" y="5769"/>
                  <a:pt x="6992" y="5451"/>
                </a:cubicBezTo>
                <a:cubicBezTo>
                  <a:pt x="7027" y="5114"/>
                  <a:pt x="7733" y="4715"/>
                  <a:pt x="8333" y="4443"/>
                </a:cubicBezTo>
                <a:cubicBezTo>
                  <a:pt x="8559" y="4342"/>
                  <a:pt x="8655" y="4075"/>
                  <a:pt x="8554" y="3854"/>
                </a:cubicBezTo>
                <a:cubicBezTo>
                  <a:pt x="8519" y="3783"/>
                  <a:pt x="8474" y="3723"/>
                  <a:pt x="8408" y="3677"/>
                </a:cubicBezTo>
                <a:cubicBezTo>
                  <a:pt x="8217" y="3536"/>
                  <a:pt x="8060" y="3380"/>
                  <a:pt x="8060" y="3224"/>
                </a:cubicBezTo>
                <a:cubicBezTo>
                  <a:pt x="8050" y="2992"/>
                  <a:pt x="8575" y="2694"/>
                  <a:pt x="9053" y="2462"/>
                </a:cubicBezTo>
                <a:cubicBezTo>
                  <a:pt x="9275" y="2357"/>
                  <a:pt x="9371" y="2089"/>
                  <a:pt x="9265" y="1868"/>
                </a:cubicBezTo>
                <a:cubicBezTo>
                  <a:pt x="9245" y="1827"/>
                  <a:pt x="9225" y="1797"/>
                  <a:pt x="9200" y="1767"/>
                </a:cubicBezTo>
                <a:cubicBezTo>
                  <a:pt x="9129" y="1691"/>
                  <a:pt x="9104" y="1585"/>
                  <a:pt x="9134" y="1490"/>
                </a:cubicBezTo>
                <a:cubicBezTo>
                  <a:pt x="9184" y="1343"/>
                  <a:pt x="9295" y="976"/>
                  <a:pt x="9416" y="572"/>
                </a:cubicBezTo>
                <a:cubicBezTo>
                  <a:pt x="9487" y="340"/>
                  <a:pt x="9356" y="88"/>
                  <a:pt x="9124" y="18"/>
                </a:cubicBezTo>
                <a:cubicBezTo>
                  <a:pt x="9082" y="6"/>
                  <a:pt x="9039" y="0"/>
                  <a:pt x="8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57;p61"/>
          <p:cNvSpPr txBox="1">
            <a:spLocks/>
          </p:cNvSpPr>
          <p:nvPr/>
        </p:nvSpPr>
        <p:spPr>
          <a:xfrm>
            <a:off x="3405700" y="1034501"/>
            <a:ext cx="4838400" cy="99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Rubik"/>
              <a:buNone/>
              <a:defRPr sz="3000" b="1" i="0" u="none" strike="noStrike" cap="none">
                <a:solidFill>
                  <a:schemeClr val="dk1"/>
                </a:solidFill>
                <a:latin typeface="Rubik"/>
                <a:ea typeface="Rubik"/>
                <a:cs typeface="Rubik"/>
                <a:sym typeface="Rubi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6000" dirty="0" smtClean="0"/>
              <a:t>Thanks!</a:t>
            </a:r>
            <a:endParaRPr lang="en-US" sz="6000" dirty="0"/>
          </a:p>
        </p:txBody>
      </p:sp>
      <p:sp>
        <p:nvSpPr>
          <p:cNvPr id="8" name="Google Shape;1156;p61"/>
          <p:cNvSpPr/>
          <p:nvPr/>
        </p:nvSpPr>
        <p:spPr>
          <a:xfrm>
            <a:off x="259200" y="239975"/>
            <a:ext cx="3066300" cy="16806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1186;p61"/>
          <p:cNvGrpSpPr/>
          <p:nvPr/>
        </p:nvGrpSpPr>
        <p:grpSpPr>
          <a:xfrm>
            <a:off x="-3214200" y="1354125"/>
            <a:ext cx="6366301" cy="3553651"/>
            <a:chOff x="-3214200" y="1354125"/>
            <a:chExt cx="6366301" cy="3553651"/>
          </a:xfrm>
        </p:grpSpPr>
        <p:sp>
          <p:nvSpPr>
            <p:cNvPr id="10" name="Google Shape;1187;p61"/>
            <p:cNvSpPr/>
            <p:nvPr/>
          </p:nvSpPr>
          <p:spPr>
            <a:xfrm>
              <a:off x="1378372" y="4433883"/>
              <a:ext cx="489882" cy="334970"/>
            </a:xfrm>
            <a:custGeom>
              <a:avLst/>
              <a:gdLst/>
              <a:ahLst/>
              <a:cxnLst/>
              <a:rect l="l" t="t" r="r" b="b"/>
              <a:pathLst>
                <a:path w="3156" h="2158" extrusionOk="0">
                  <a:moveTo>
                    <a:pt x="2984" y="0"/>
                  </a:moveTo>
                  <a:lnTo>
                    <a:pt x="2082" y="56"/>
                  </a:lnTo>
                  <a:lnTo>
                    <a:pt x="2445" y="1805"/>
                  </a:lnTo>
                  <a:lnTo>
                    <a:pt x="3156" y="1699"/>
                  </a:lnTo>
                  <a:lnTo>
                    <a:pt x="2984" y="0"/>
                  </a:lnTo>
                  <a:close/>
                  <a:moveTo>
                    <a:pt x="877" y="283"/>
                  </a:moveTo>
                  <a:lnTo>
                    <a:pt x="0" y="524"/>
                  </a:lnTo>
                  <a:lnTo>
                    <a:pt x="671" y="2158"/>
                  </a:lnTo>
                  <a:lnTo>
                    <a:pt x="1326" y="2026"/>
                  </a:lnTo>
                  <a:lnTo>
                    <a:pt x="877" y="283"/>
                  </a:lnTo>
                  <a:close/>
                </a:path>
              </a:pathLst>
            </a:custGeom>
            <a:solidFill>
              <a:srgbClr val="B9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88;p61"/>
            <p:cNvSpPr/>
            <p:nvPr/>
          </p:nvSpPr>
          <p:spPr>
            <a:xfrm>
              <a:off x="-3214200" y="2783874"/>
              <a:ext cx="5672451" cy="2122823"/>
            </a:xfrm>
            <a:custGeom>
              <a:avLst/>
              <a:gdLst/>
              <a:ahLst/>
              <a:cxnLst/>
              <a:rect l="l" t="t" r="r" b="b"/>
              <a:pathLst>
                <a:path w="36544" h="13676" extrusionOk="0">
                  <a:moveTo>
                    <a:pt x="0" y="0"/>
                  </a:moveTo>
                  <a:lnTo>
                    <a:pt x="0" y="398"/>
                  </a:lnTo>
                  <a:lnTo>
                    <a:pt x="892" y="398"/>
                  </a:lnTo>
                  <a:lnTo>
                    <a:pt x="892" y="801"/>
                  </a:lnTo>
                  <a:lnTo>
                    <a:pt x="1553" y="801"/>
                  </a:lnTo>
                  <a:lnTo>
                    <a:pt x="1512" y="1643"/>
                  </a:lnTo>
                  <a:lnTo>
                    <a:pt x="1518" y="1643"/>
                  </a:lnTo>
                  <a:lnTo>
                    <a:pt x="913" y="13428"/>
                  </a:lnTo>
                  <a:cubicBezTo>
                    <a:pt x="913" y="13428"/>
                    <a:pt x="913" y="13428"/>
                    <a:pt x="913" y="13433"/>
                  </a:cubicBezTo>
                  <a:cubicBezTo>
                    <a:pt x="908" y="13564"/>
                    <a:pt x="1013" y="13675"/>
                    <a:pt x="1145" y="13675"/>
                  </a:cubicBezTo>
                  <a:cubicBezTo>
                    <a:pt x="1150" y="13675"/>
                    <a:pt x="1156" y="13675"/>
                    <a:pt x="1162" y="13675"/>
                  </a:cubicBezTo>
                  <a:cubicBezTo>
                    <a:pt x="1281" y="13675"/>
                    <a:pt x="1382" y="13578"/>
                    <a:pt x="1386" y="13458"/>
                  </a:cubicBezTo>
                  <a:lnTo>
                    <a:pt x="2243" y="801"/>
                  </a:lnTo>
                  <a:lnTo>
                    <a:pt x="9617" y="801"/>
                  </a:lnTo>
                  <a:lnTo>
                    <a:pt x="10474" y="13458"/>
                  </a:lnTo>
                  <a:cubicBezTo>
                    <a:pt x="10484" y="13584"/>
                    <a:pt x="10585" y="13675"/>
                    <a:pt x="10711" y="13675"/>
                  </a:cubicBezTo>
                  <a:cubicBezTo>
                    <a:pt x="10842" y="13675"/>
                    <a:pt x="10948" y="13564"/>
                    <a:pt x="10943" y="13433"/>
                  </a:cubicBezTo>
                  <a:cubicBezTo>
                    <a:pt x="10943" y="13428"/>
                    <a:pt x="10943" y="13428"/>
                    <a:pt x="10943" y="13423"/>
                  </a:cubicBezTo>
                  <a:lnTo>
                    <a:pt x="10343" y="1643"/>
                  </a:lnTo>
                  <a:lnTo>
                    <a:pt x="10303" y="801"/>
                  </a:lnTo>
                  <a:lnTo>
                    <a:pt x="26351" y="801"/>
                  </a:lnTo>
                  <a:lnTo>
                    <a:pt x="26306" y="1643"/>
                  </a:lnTo>
                  <a:lnTo>
                    <a:pt x="26311" y="1643"/>
                  </a:lnTo>
                  <a:lnTo>
                    <a:pt x="25711" y="13423"/>
                  </a:lnTo>
                  <a:cubicBezTo>
                    <a:pt x="25711" y="13428"/>
                    <a:pt x="25706" y="13428"/>
                    <a:pt x="25706" y="13433"/>
                  </a:cubicBezTo>
                  <a:cubicBezTo>
                    <a:pt x="25706" y="13564"/>
                    <a:pt x="25812" y="13675"/>
                    <a:pt x="25943" y="13675"/>
                  </a:cubicBezTo>
                  <a:cubicBezTo>
                    <a:pt x="25946" y="13675"/>
                    <a:pt x="25949" y="13675"/>
                    <a:pt x="25952" y="13675"/>
                  </a:cubicBezTo>
                  <a:cubicBezTo>
                    <a:pt x="26069" y="13675"/>
                    <a:pt x="26170" y="13581"/>
                    <a:pt x="26180" y="13458"/>
                  </a:cubicBezTo>
                  <a:lnTo>
                    <a:pt x="27037" y="801"/>
                  </a:lnTo>
                  <a:lnTo>
                    <a:pt x="34411" y="801"/>
                  </a:lnTo>
                  <a:lnTo>
                    <a:pt x="35268" y="13453"/>
                  </a:lnTo>
                  <a:cubicBezTo>
                    <a:pt x="35273" y="13581"/>
                    <a:pt x="35373" y="13675"/>
                    <a:pt x="35500" y="13675"/>
                  </a:cubicBezTo>
                  <a:cubicBezTo>
                    <a:pt x="35503" y="13675"/>
                    <a:pt x="35506" y="13675"/>
                    <a:pt x="35510" y="13675"/>
                  </a:cubicBezTo>
                  <a:cubicBezTo>
                    <a:pt x="35641" y="13675"/>
                    <a:pt x="35747" y="13564"/>
                    <a:pt x="35742" y="13433"/>
                  </a:cubicBezTo>
                  <a:cubicBezTo>
                    <a:pt x="35742" y="13428"/>
                    <a:pt x="35742" y="13428"/>
                    <a:pt x="35742" y="13428"/>
                  </a:cubicBezTo>
                  <a:lnTo>
                    <a:pt x="35137" y="1643"/>
                  </a:lnTo>
                  <a:lnTo>
                    <a:pt x="35142" y="1643"/>
                  </a:lnTo>
                  <a:lnTo>
                    <a:pt x="35096" y="801"/>
                  </a:lnTo>
                  <a:lnTo>
                    <a:pt x="35651" y="801"/>
                  </a:lnTo>
                  <a:lnTo>
                    <a:pt x="35651" y="398"/>
                  </a:lnTo>
                  <a:lnTo>
                    <a:pt x="36543" y="398"/>
                  </a:lnTo>
                  <a:lnTo>
                    <a:pt x="36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189;p61"/>
            <p:cNvSpPr/>
            <p:nvPr/>
          </p:nvSpPr>
          <p:spPr>
            <a:xfrm>
              <a:off x="551346" y="2721941"/>
              <a:ext cx="586896" cy="64417"/>
            </a:xfrm>
            <a:custGeom>
              <a:avLst/>
              <a:gdLst/>
              <a:ahLst/>
              <a:cxnLst/>
              <a:rect l="l" t="t" r="r" b="b"/>
              <a:pathLst>
                <a:path w="3781" h="415" extrusionOk="0">
                  <a:moveTo>
                    <a:pt x="207" y="1"/>
                  </a:moveTo>
                  <a:cubicBezTo>
                    <a:pt x="96" y="1"/>
                    <a:pt x="1" y="92"/>
                    <a:pt x="1" y="207"/>
                  </a:cubicBezTo>
                  <a:cubicBezTo>
                    <a:pt x="1" y="323"/>
                    <a:pt x="96" y="414"/>
                    <a:pt x="207" y="414"/>
                  </a:cubicBezTo>
                  <a:lnTo>
                    <a:pt x="3574" y="414"/>
                  </a:lnTo>
                  <a:cubicBezTo>
                    <a:pt x="3690" y="414"/>
                    <a:pt x="3781" y="323"/>
                    <a:pt x="3781" y="207"/>
                  </a:cubicBezTo>
                  <a:cubicBezTo>
                    <a:pt x="3781" y="92"/>
                    <a:pt x="3690" y="1"/>
                    <a:pt x="35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90;p61"/>
            <p:cNvSpPr/>
            <p:nvPr/>
          </p:nvSpPr>
          <p:spPr>
            <a:xfrm>
              <a:off x="1525989" y="1454399"/>
              <a:ext cx="113002" cy="89563"/>
            </a:xfrm>
            <a:custGeom>
              <a:avLst/>
              <a:gdLst/>
              <a:ahLst/>
              <a:cxnLst/>
              <a:rect l="l" t="t" r="r" b="b"/>
              <a:pathLst>
                <a:path w="728" h="577" extrusionOk="0">
                  <a:moveTo>
                    <a:pt x="388" y="1"/>
                  </a:moveTo>
                  <a:cubicBezTo>
                    <a:pt x="204" y="1"/>
                    <a:pt x="12" y="53"/>
                    <a:pt x="7" y="269"/>
                  </a:cubicBezTo>
                  <a:cubicBezTo>
                    <a:pt x="1" y="526"/>
                    <a:pt x="252" y="577"/>
                    <a:pt x="450" y="577"/>
                  </a:cubicBezTo>
                  <a:cubicBezTo>
                    <a:pt x="577" y="577"/>
                    <a:pt x="682" y="556"/>
                    <a:pt x="682" y="556"/>
                  </a:cubicBezTo>
                  <a:lnTo>
                    <a:pt x="728" y="47"/>
                  </a:lnTo>
                  <a:cubicBezTo>
                    <a:pt x="728" y="47"/>
                    <a:pt x="561" y="1"/>
                    <a:pt x="388" y="1"/>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91;p61"/>
            <p:cNvSpPr/>
            <p:nvPr/>
          </p:nvSpPr>
          <p:spPr>
            <a:xfrm>
              <a:off x="1525989" y="1454399"/>
              <a:ext cx="113002" cy="89563"/>
            </a:xfrm>
            <a:custGeom>
              <a:avLst/>
              <a:gdLst/>
              <a:ahLst/>
              <a:cxnLst/>
              <a:rect l="l" t="t" r="r" b="b"/>
              <a:pathLst>
                <a:path w="728" h="577" extrusionOk="0">
                  <a:moveTo>
                    <a:pt x="388" y="1"/>
                  </a:moveTo>
                  <a:cubicBezTo>
                    <a:pt x="204" y="1"/>
                    <a:pt x="12" y="53"/>
                    <a:pt x="7" y="269"/>
                  </a:cubicBezTo>
                  <a:cubicBezTo>
                    <a:pt x="1" y="526"/>
                    <a:pt x="252" y="577"/>
                    <a:pt x="450" y="577"/>
                  </a:cubicBezTo>
                  <a:cubicBezTo>
                    <a:pt x="577" y="577"/>
                    <a:pt x="682" y="556"/>
                    <a:pt x="682" y="556"/>
                  </a:cubicBezTo>
                  <a:lnTo>
                    <a:pt x="728" y="47"/>
                  </a:lnTo>
                  <a:cubicBezTo>
                    <a:pt x="728" y="47"/>
                    <a:pt x="561" y="1"/>
                    <a:pt x="38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192;p61"/>
            <p:cNvSpPr/>
            <p:nvPr/>
          </p:nvSpPr>
          <p:spPr>
            <a:xfrm>
              <a:off x="1516055" y="1697010"/>
              <a:ext cx="61158" cy="87701"/>
            </a:xfrm>
            <a:custGeom>
              <a:avLst/>
              <a:gdLst/>
              <a:ahLst/>
              <a:cxnLst/>
              <a:rect l="l" t="t" r="r" b="b"/>
              <a:pathLst>
                <a:path w="394" h="565" extrusionOk="0">
                  <a:moveTo>
                    <a:pt x="318" y="1"/>
                  </a:moveTo>
                  <a:lnTo>
                    <a:pt x="0" y="495"/>
                  </a:lnTo>
                  <a:cubicBezTo>
                    <a:pt x="74" y="541"/>
                    <a:pt x="157" y="565"/>
                    <a:pt x="239" y="565"/>
                  </a:cubicBezTo>
                  <a:cubicBezTo>
                    <a:pt x="292" y="565"/>
                    <a:pt x="344" y="555"/>
                    <a:pt x="394" y="535"/>
                  </a:cubicBezTo>
                  <a:lnTo>
                    <a:pt x="318" y="1"/>
                  </a:lnTo>
                  <a:close/>
                </a:path>
              </a:pathLst>
            </a:custGeom>
            <a:solidFill>
              <a:srgbClr val="A35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93;p61"/>
            <p:cNvSpPr/>
            <p:nvPr/>
          </p:nvSpPr>
          <p:spPr>
            <a:xfrm>
              <a:off x="1535613" y="1668139"/>
              <a:ext cx="24370" cy="36167"/>
            </a:xfrm>
            <a:custGeom>
              <a:avLst/>
              <a:gdLst/>
              <a:ahLst/>
              <a:cxnLst/>
              <a:rect l="l" t="t" r="r" b="b"/>
              <a:pathLst>
                <a:path w="157" h="233" extrusionOk="0">
                  <a:moveTo>
                    <a:pt x="81" y="0"/>
                  </a:moveTo>
                  <a:cubicBezTo>
                    <a:pt x="36" y="0"/>
                    <a:pt x="6" y="56"/>
                    <a:pt x="0" y="116"/>
                  </a:cubicBezTo>
                  <a:cubicBezTo>
                    <a:pt x="0" y="182"/>
                    <a:pt x="36" y="232"/>
                    <a:pt x="76" y="232"/>
                  </a:cubicBezTo>
                  <a:cubicBezTo>
                    <a:pt x="116" y="232"/>
                    <a:pt x="157" y="182"/>
                    <a:pt x="152" y="116"/>
                  </a:cubicBezTo>
                  <a:cubicBezTo>
                    <a:pt x="152" y="56"/>
                    <a:pt x="121" y="0"/>
                    <a:pt x="81"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94;p61"/>
            <p:cNvSpPr/>
            <p:nvPr/>
          </p:nvSpPr>
          <p:spPr>
            <a:xfrm>
              <a:off x="1527076" y="1613967"/>
              <a:ext cx="50137" cy="27785"/>
            </a:xfrm>
            <a:custGeom>
              <a:avLst/>
              <a:gdLst/>
              <a:ahLst/>
              <a:cxnLst/>
              <a:rect l="l" t="t" r="r" b="b"/>
              <a:pathLst>
                <a:path w="323" h="179" extrusionOk="0">
                  <a:moveTo>
                    <a:pt x="60" y="0"/>
                  </a:moveTo>
                  <a:cubicBezTo>
                    <a:pt x="50" y="0"/>
                    <a:pt x="40" y="1"/>
                    <a:pt x="30" y="2"/>
                  </a:cubicBezTo>
                  <a:cubicBezTo>
                    <a:pt x="10" y="7"/>
                    <a:pt x="0" y="22"/>
                    <a:pt x="0" y="37"/>
                  </a:cubicBezTo>
                  <a:cubicBezTo>
                    <a:pt x="5" y="57"/>
                    <a:pt x="20" y="67"/>
                    <a:pt x="40" y="67"/>
                  </a:cubicBezTo>
                  <a:cubicBezTo>
                    <a:pt x="45" y="67"/>
                    <a:pt x="49" y="67"/>
                    <a:pt x="54" y="67"/>
                  </a:cubicBezTo>
                  <a:cubicBezTo>
                    <a:pt x="130" y="67"/>
                    <a:pt x="205" y="106"/>
                    <a:pt x="257" y="168"/>
                  </a:cubicBezTo>
                  <a:cubicBezTo>
                    <a:pt x="262" y="173"/>
                    <a:pt x="277" y="178"/>
                    <a:pt x="287" y="178"/>
                  </a:cubicBezTo>
                  <a:cubicBezTo>
                    <a:pt x="297" y="178"/>
                    <a:pt x="302" y="173"/>
                    <a:pt x="307" y="168"/>
                  </a:cubicBezTo>
                  <a:cubicBezTo>
                    <a:pt x="323" y="153"/>
                    <a:pt x="323" y="133"/>
                    <a:pt x="307" y="118"/>
                  </a:cubicBezTo>
                  <a:cubicBezTo>
                    <a:pt x="248" y="44"/>
                    <a:pt x="155" y="0"/>
                    <a:pt x="60"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95;p61"/>
            <p:cNvSpPr/>
            <p:nvPr/>
          </p:nvSpPr>
          <p:spPr>
            <a:xfrm>
              <a:off x="1530956" y="1448655"/>
              <a:ext cx="396749" cy="656126"/>
            </a:xfrm>
            <a:custGeom>
              <a:avLst/>
              <a:gdLst/>
              <a:ahLst/>
              <a:cxnLst/>
              <a:rect l="l" t="t" r="r" b="b"/>
              <a:pathLst>
                <a:path w="2556" h="4227" extrusionOk="0">
                  <a:moveTo>
                    <a:pt x="1329" y="0"/>
                  </a:moveTo>
                  <a:cubicBezTo>
                    <a:pt x="1149" y="0"/>
                    <a:pt x="967" y="42"/>
                    <a:pt x="797" y="129"/>
                  </a:cubicBezTo>
                  <a:cubicBezTo>
                    <a:pt x="0" y="547"/>
                    <a:pt x="5" y="1813"/>
                    <a:pt x="257" y="2554"/>
                  </a:cubicBezTo>
                  <a:cubicBezTo>
                    <a:pt x="412" y="2994"/>
                    <a:pt x="775" y="3185"/>
                    <a:pt x="1174" y="3185"/>
                  </a:cubicBezTo>
                  <a:cubicBezTo>
                    <a:pt x="1218" y="3185"/>
                    <a:pt x="1262" y="3183"/>
                    <a:pt x="1306" y="3179"/>
                  </a:cubicBezTo>
                  <a:lnTo>
                    <a:pt x="1457" y="4227"/>
                  </a:lnTo>
                  <a:lnTo>
                    <a:pt x="2510" y="4005"/>
                  </a:lnTo>
                  <a:lnTo>
                    <a:pt x="2193" y="2785"/>
                  </a:lnTo>
                  <a:cubicBezTo>
                    <a:pt x="2556" y="2327"/>
                    <a:pt x="2525" y="1964"/>
                    <a:pt x="2495" y="1132"/>
                  </a:cubicBezTo>
                  <a:cubicBezTo>
                    <a:pt x="2495" y="956"/>
                    <a:pt x="2450" y="784"/>
                    <a:pt x="2369" y="628"/>
                  </a:cubicBezTo>
                  <a:cubicBezTo>
                    <a:pt x="2161" y="229"/>
                    <a:pt x="1751" y="0"/>
                    <a:pt x="1329" y="0"/>
                  </a:cubicBezTo>
                  <a:close/>
                </a:path>
              </a:pathLst>
            </a:custGeom>
            <a:solidFill>
              <a:srgbClr val="B9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96;p61"/>
            <p:cNvSpPr/>
            <p:nvPr/>
          </p:nvSpPr>
          <p:spPr>
            <a:xfrm>
              <a:off x="1566968" y="1354125"/>
              <a:ext cx="441298" cy="561440"/>
            </a:xfrm>
            <a:custGeom>
              <a:avLst/>
              <a:gdLst/>
              <a:ahLst/>
              <a:cxnLst/>
              <a:rect l="l" t="t" r="r" b="b"/>
              <a:pathLst>
                <a:path w="2843" h="3617" extrusionOk="0">
                  <a:moveTo>
                    <a:pt x="1107" y="1"/>
                  </a:moveTo>
                  <a:cubicBezTo>
                    <a:pt x="830" y="1"/>
                    <a:pt x="675" y="461"/>
                    <a:pt x="675" y="461"/>
                  </a:cubicBezTo>
                  <a:cubicBezTo>
                    <a:pt x="675" y="461"/>
                    <a:pt x="570" y="247"/>
                    <a:pt x="395" y="247"/>
                  </a:cubicBezTo>
                  <a:cubicBezTo>
                    <a:pt x="353" y="247"/>
                    <a:pt x="307" y="259"/>
                    <a:pt x="257" y="289"/>
                  </a:cubicBezTo>
                  <a:cubicBezTo>
                    <a:pt x="0" y="446"/>
                    <a:pt x="328" y="980"/>
                    <a:pt x="328" y="980"/>
                  </a:cubicBezTo>
                  <a:lnTo>
                    <a:pt x="297" y="1197"/>
                  </a:lnTo>
                  <a:lnTo>
                    <a:pt x="509" y="1519"/>
                  </a:lnTo>
                  <a:cubicBezTo>
                    <a:pt x="388" y="1832"/>
                    <a:pt x="363" y="2170"/>
                    <a:pt x="439" y="2492"/>
                  </a:cubicBezTo>
                  <a:lnTo>
                    <a:pt x="615" y="2351"/>
                  </a:lnTo>
                  <a:lnTo>
                    <a:pt x="847" y="2603"/>
                  </a:lnTo>
                  <a:lnTo>
                    <a:pt x="1462" y="3616"/>
                  </a:lnTo>
                  <a:cubicBezTo>
                    <a:pt x="1562" y="3527"/>
                    <a:pt x="1690" y="3479"/>
                    <a:pt x="1819" y="3479"/>
                  </a:cubicBezTo>
                  <a:cubicBezTo>
                    <a:pt x="1879" y="3479"/>
                    <a:pt x="1939" y="3490"/>
                    <a:pt x="1996" y="3510"/>
                  </a:cubicBezTo>
                  <a:lnTo>
                    <a:pt x="2339" y="2900"/>
                  </a:lnTo>
                  <a:cubicBezTo>
                    <a:pt x="2347" y="2901"/>
                    <a:pt x="2356" y="2902"/>
                    <a:pt x="2364" y="2902"/>
                  </a:cubicBezTo>
                  <a:cubicBezTo>
                    <a:pt x="2456" y="2902"/>
                    <a:pt x="2540" y="2853"/>
                    <a:pt x="2586" y="2774"/>
                  </a:cubicBezTo>
                  <a:cubicBezTo>
                    <a:pt x="2656" y="2628"/>
                    <a:pt x="2445" y="2361"/>
                    <a:pt x="2445" y="2361"/>
                  </a:cubicBezTo>
                  <a:lnTo>
                    <a:pt x="2445" y="2361"/>
                  </a:lnTo>
                  <a:cubicBezTo>
                    <a:pt x="2472" y="2370"/>
                    <a:pt x="2499" y="2375"/>
                    <a:pt x="2526" y="2375"/>
                  </a:cubicBezTo>
                  <a:cubicBezTo>
                    <a:pt x="2628" y="2375"/>
                    <a:pt x="2721" y="2310"/>
                    <a:pt x="2757" y="2210"/>
                  </a:cubicBezTo>
                  <a:cubicBezTo>
                    <a:pt x="2843" y="1988"/>
                    <a:pt x="2440" y="1731"/>
                    <a:pt x="2440" y="1731"/>
                  </a:cubicBezTo>
                  <a:cubicBezTo>
                    <a:pt x="2440" y="1731"/>
                    <a:pt x="2747" y="1721"/>
                    <a:pt x="2757" y="1509"/>
                  </a:cubicBezTo>
                  <a:cubicBezTo>
                    <a:pt x="2762" y="1298"/>
                    <a:pt x="2369" y="1156"/>
                    <a:pt x="2369" y="1156"/>
                  </a:cubicBezTo>
                  <a:cubicBezTo>
                    <a:pt x="2369" y="1156"/>
                    <a:pt x="2631" y="1136"/>
                    <a:pt x="2611" y="899"/>
                  </a:cubicBezTo>
                  <a:cubicBezTo>
                    <a:pt x="2591" y="668"/>
                    <a:pt x="1991" y="652"/>
                    <a:pt x="1991" y="652"/>
                  </a:cubicBezTo>
                  <a:cubicBezTo>
                    <a:pt x="1991" y="652"/>
                    <a:pt x="2288" y="400"/>
                    <a:pt x="2052" y="224"/>
                  </a:cubicBezTo>
                  <a:cubicBezTo>
                    <a:pt x="2005" y="189"/>
                    <a:pt x="1949" y="176"/>
                    <a:pt x="1888" y="176"/>
                  </a:cubicBezTo>
                  <a:cubicBezTo>
                    <a:pt x="1639" y="176"/>
                    <a:pt x="1316" y="410"/>
                    <a:pt x="1316" y="410"/>
                  </a:cubicBezTo>
                  <a:cubicBezTo>
                    <a:pt x="1316" y="410"/>
                    <a:pt x="1472" y="78"/>
                    <a:pt x="1164" y="7"/>
                  </a:cubicBezTo>
                  <a:cubicBezTo>
                    <a:pt x="1145" y="3"/>
                    <a:pt x="1126" y="1"/>
                    <a:pt x="1107" y="1"/>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97;p61"/>
            <p:cNvSpPr/>
            <p:nvPr/>
          </p:nvSpPr>
          <p:spPr>
            <a:xfrm>
              <a:off x="1641164" y="1642683"/>
              <a:ext cx="104310" cy="133026"/>
            </a:xfrm>
            <a:custGeom>
              <a:avLst/>
              <a:gdLst/>
              <a:ahLst/>
              <a:cxnLst/>
              <a:rect l="l" t="t" r="r" b="b"/>
              <a:pathLst>
                <a:path w="672" h="857" extrusionOk="0">
                  <a:moveTo>
                    <a:pt x="326" y="0"/>
                  </a:moveTo>
                  <a:cubicBezTo>
                    <a:pt x="225" y="0"/>
                    <a:pt x="128" y="51"/>
                    <a:pt x="71" y="144"/>
                  </a:cubicBezTo>
                  <a:cubicBezTo>
                    <a:pt x="51" y="180"/>
                    <a:pt x="36" y="220"/>
                    <a:pt x="31" y="260"/>
                  </a:cubicBezTo>
                  <a:cubicBezTo>
                    <a:pt x="1" y="432"/>
                    <a:pt x="41" y="608"/>
                    <a:pt x="142" y="749"/>
                  </a:cubicBezTo>
                  <a:cubicBezTo>
                    <a:pt x="193" y="824"/>
                    <a:pt x="257" y="856"/>
                    <a:pt x="321" y="856"/>
                  </a:cubicBezTo>
                  <a:cubicBezTo>
                    <a:pt x="421" y="856"/>
                    <a:pt x="521" y="776"/>
                    <a:pt x="570" y="653"/>
                  </a:cubicBezTo>
                  <a:cubicBezTo>
                    <a:pt x="651" y="472"/>
                    <a:pt x="671" y="159"/>
                    <a:pt x="480" y="43"/>
                  </a:cubicBezTo>
                  <a:cubicBezTo>
                    <a:pt x="431" y="14"/>
                    <a:pt x="378" y="0"/>
                    <a:pt x="326" y="0"/>
                  </a:cubicBezTo>
                  <a:close/>
                </a:path>
              </a:pathLst>
            </a:custGeom>
            <a:solidFill>
              <a:srgbClr val="B9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98;p61"/>
            <p:cNvSpPr/>
            <p:nvPr/>
          </p:nvSpPr>
          <p:spPr>
            <a:xfrm>
              <a:off x="1121013" y="2588915"/>
              <a:ext cx="261395" cy="131008"/>
            </a:xfrm>
            <a:custGeom>
              <a:avLst/>
              <a:gdLst/>
              <a:ahLst/>
              <a:cxnLst/>
              <a:rect l="l" t="t" r="r" b="b"/>
              <a:pathLst>
                <a:path w="1684" h="844" extrusionOk="0">
                  <a:moveTo>
                    <a:pt x="834" y="1"/>
                  </a:moveTo>
                  <a:cubicBezTo>
                    <a:pt x="809" y="1"/>
                    <a:pt x="784" y="6"/>
                    <a:pt x="761" y="16"/>
                  </a:cubicBezTo>
                  <a:lnTo>
                    <a:pt x="126" y="268"/>
                  </a:lnTo>
                  <a:cubicBezTo>
                    <a:pt x="66" y="293"/>
                    <a:pt x="20" y="349"/>
                    <a:pt x="15" y="419"/>
                  </a:cubicBezTo>
                  <a:lnTo>
                    <a:pt x="5" y="626"/>
                  </a:lnTo>
                  <a:cubicBezTo>
                    <a:pt x="0" y="722"/>
                    <a:pt x="76" y="807"/>
                    <a:pt x="171" y="812"/>
                  </a:cubicBezTo>
                  <a:cubicBezTo>
                    <a:pt x="192" y="812"/>
                    <a:pt x="217" y="807"/>
                    <a:pt x="237" y="802"/>
                  </a:cubicBezTo>
                  <a:lnTo>
                    <a:pt x="469" y="722"/>
                  </a:lnTo>
                  <a:cubicBezTo>
                    <a:pt x="671" y="803"/>
                    <a:pt x="884" y="843"/>
                    <a:pt x="1097" y="843"/>
                  </a:cubicBezTo>
                  <a:cubicBezTo>
                    <a:pt x="1281" y="843"/>
                    <a:pt x="1465" y="813"/>
                    <a:pt x="1643" y="752"/>
                  </a:cubicBezTo>
                  <a:lnTo>
                    <a:pt x="1684" y="404"/>
                  </a:lnTo>
                  <a:lnTo>
                    <a:pt x="907" y="16"/>
                  </a:lnTo>
                  <a:cubicBezTo>
                    <a:pt x="885" y="6"/>
                    <a:pt x="859" y="1"/>
                    <a:pt x="834" y="1"/>
                  </a:cubicBezTo>
                  <a:close/>
                </a:path>
              </a:pathLst>
            </a:custGeom>
            <a:solidFill>
              <a:srgbClr val="B9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199;p61"/>
            <p:cNvSpPr/>
            <p:nvPr/>
          </p:nvSpPr>
          <p:spPr>
            <a:xfrm>
              <a:off x="663262" y="2594814"/>
              <a:ext cx="260619" cy="132560"/>
            </a:xfrm>
            <a:custGeom>
              <a:avLst/>
              <a:gdLst/>
              <a:ahLst/>
              <a:cxnLst/>
              <a:rect l="l" t="t" r="r" b="b"/>
              <a:pathLst>
                <a:path w="1679" h="854" extrusionOk="0">
                  <a:moveTo>
                    <a:pt x="827" y="1"/>
                  </a:moveTo>
                  <a:cubicBezTo>
                    <a:pt x="806" y="1"/>
                    <a:pt x="784" y="5"/>
                    <a:pt x="762" y="13"/>
                  </a:cubicBezTo>
                  <a:lnTo>
                    <a:pt x="126" y="270"/>
                  </a:lnTo>
                  <a:cubicBezTo>
                    <a:pt x="66" y="296"/>
                    <a:pt x="21" y="356"/>
                    <a:pt x="16" y="422"/>
                  </a:cubicBezTo>
                  <a:lnTo>
                    <a:pt x="5" y="633"/>
                  </a:lnTo>
                  <a:cubicBezTo>
                    <a:pt x="0" y="729"/>
                    <a:pt x="76" y="815"/>
                    <a:pt x="172" y="820"/>
                  </a:cubicBezTo>
                  <a:cubicBezTo>
                    <a:pt x="192" y="820"/>
                    <a:pt x="217" y="815"/>
                    <a:pt x="237" y="810"/>
                  </a:cubicBezTo>
                  <a:lnTo>
                    <a:pt x="474" y="729"/>
                  </a:lnTo>
                  <a:cubicBezTo>
                    <a:pt x="677" y="811"/>
                    <a:pt x="894" y="853"/>
                    <a:pt x="1111" y="853"/>
                  </a:cubicBezTo>
                  <a:cubicBezTo>
                    <a:pt x="1292" y="853"/>
                    <a:pt x="1474" y="824"/>
                    <a:pt x="1649" y="764"/>
                  </a:cubicBezTo>
                  <a:lnTo>
                    <a:pt x="1679" y="412"/>
                  </a:lnTo>
                  <a:lnTo>
                    <a:pt x="908" y="18"/>
                  </a:lnTo>
                  <a:cubicBezTo>
                    <a:pt x="882" y="7"/>
                    <a:pt x="855" y="1"/>
                    <a:pt x="827" y="1"/>
                  </a:cubicBezTo>
                  <a:close/>
                </a:path>
              </a:pathLst>
            </a:custGeom>
            <a:solidFill>
              <a:srgbClr val="B9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00;p61"/>
            <p:cNvSpPr/>
            <p:nvPr/>
          </p:nvSpPr>
          <p:spPr>
            <a:xfrm>
              <a:off x="965325" y="3191487"/>
              <a:ext cx="1448226" cy="1378686"/>
            </a:xfrm>
            <a:custGeom>
              <a:avLst/>
              <a:gdLst/>
              <a:ahLst/>
              <a:cxnLst/>
              <a:rect l="l" t="t" r="r" b="b"/>
              <a:pathLst>
                <a:path w="9330" h="8882" extrusionOk="0">
                  <a:moveTo>
                    <a:pt x="6326" y="0"/>
                  </a:moveTo>
                  <a:cubicBezTo>
                    <a:pt x="6326" y="0"/>
                    <a:pt x="6089" y="35"/>
                    <a:pt x="5751" y="111"/>
                  </a:cubicBezTo>
                  <a:lnTo>
                    <a:pt x="5434" y="111"/>
                  </a:lnTo>
                  <a:cubicBezTo>
                    <a:pt x="5434" y="111"/>
                    <a:pt x="812" y="1401"/>
                    <a:pt x="338" y="2399"/>
                  </a:cubicBezTo>
                  <a:cubicBezTo>
                    <a:pt x="0" y="3110"/>
                    <a:pt x="2676" y="8881"/>
                    <a:pt x="2676" y="8881"/>
                  </a:cubicBezTo>
                  <a:lnTo>
                    <a:pt x="3750" y="8634"/>
                  </a:lnTo>
                  <a:cubicBezTo>
                    <a:pt x="2802" y="3347"/>
                    <a:pt x="2258" y="3145"/>
                    <a:pt x="2258" y="3145"/>
                  </a:cubicBezTo>
                  <a:cubicBezTo>
                    <a:pt x="2258" y="3145"/>
                    <a:pt x="2767" y="2989"/>
                    <a:pt x="3473" y="2792"/>
                  </a:cubicBezTo>
                  <a:cubicBezTo>
                    <a:pt x="3816" y="4914"/>
                    <a:pt x="4768" y="8528"/>
                    <a:pt x="4768" y="8528"/>
                  </a:cubicBezTo>
                  <a:lnTo>
                    <a:pt x="5796" y="8483"/>
                  </a:lnTo>
                  <a:cubicBezTo>
                    <a:pt x="5701" y="3473"/>
                    <a:pt x="5328" y="2500"/>
                    <a:pt x="5232" y="2334"/>
                  </a:cubicBezTo>
                  <a:cubicBezTo>
                    <a:pt x="6018" y="2147"/>
                    <a:pt x="6769" y="2006"/>
                    <a:pt x="7208" y="2006"/>
                  </a:cubicBezTo>
                  <a:cubicBezTo>
                    <a:pt x="7369" y="2006"/>
                    <a:pt x="7505" y="1971"/>
                    <a:pt x="7616" y="1915"/>
                  </a:cubicBezTo>
                  <a:cubicBezTo>
                    <a:pt x="7777" y="1900"/>
                    <a:pt x="7939" y="1895"/>
                    <a:pt x="8095" y="1895"/>
                  </a:cubicBezTo>
                  <a:cubicBezTo>
                    <a:pt x="9330" y="1895"/>
                    <a:pt x="8972" y="0"/>
                    <a:pt x="8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01;p61"/>
            <p:cNvSpPr/>
            <p:nvPr/>
          </p:nvSpPr>
          <p:spPr>
            <a:xfrm>
              <a:off x="1381477" y="4674942"/>
              <a:ext cx="363997" cy="106638"/>
            </a:xfrm>
            <a:custGeom>
              <a:avLst/>
              <a:gdLst/>
              <a:ahLst/>
              <a:cxnLst/>
              <a:rect l="l" t="t" r="r" b="b"/>
              <a:pathLst>
                <a:path w="2345" h="687" extrusionOk="0">
                  <a:moveTo>
                    <a:pt x="2112" y="35"/>
                  </a:moveTo>
                  <a:cubicBezTo>
                    <a:pt x="2133" y="35"/>
                    <a:pt x="2153" y="40"/>
                    <a:pt x="2173" y="50"/>
                  </a:cubicBezTo>
                  <a:cubicBezTo>
                    <a:pt x="2238" y="111"/>
                    <a:pt x="2279" y="181"/>
                    <a:pt x="2299" y="267"/>
                  </a:cubicBezTo>
                  <a:cubicBezTo>
                    <a:pt x="2203" y="221"/>
                    <a:pt x="2067" y="111"/>
                    <a:pt x="2067" y="60"/>
                  </a:cubicBezTo>
                  <a:cubicBezTo>
                    <a:pt x="2067" y="55"/>
                    <a:pt x="2072" y="45"/>
                    <a:pt x="2102" y="35"/>
                  </a:cubicBezTo>
                  <a:close/>
                  <a:moveTo>
                    <a:pt x="1966" y="232"/>
                  </a:moveTo>
                  <a:cubicBezTo>
                    <a:pt x="2072" y="237"/>
                    <a:pt x="2168" y="257"/>
                    <a:pt x="2264" y="297"/>
                  </a:cubicBezTo>
                  <a:cubicBezTo>
                    <a:pt x="2184" y="318"/>
                    <a:pt x="2086" y="333"/>
                    <a:pt x="2011" y="333"/>
                  </a:cubicBezTo>
                  <a:cubicBezTo>
                    <a:pt x="1959" y="333"/>
                    <a:pt x="1917" y="326"/>
                    <a:pt x="1901" y="307"/>
                  </a:cubicBezTo>
                  <a:cubicBezTo>
                    <a:pt x="1901" y="302"/>
                    <a:pt x="1891" y="292"/>
                    <a:pt x="1901" y="272"/>
                  </a:cubicBezTo>
                  <a:cubicBezTo>
                    <a:pt x="1906" y="257"/>
                    <a:pt x="1916" y="247"/>
                    <a:pt x="1931" y="242"/>
                  </a:cubicBezTo>
                  <a:cubicBezTo>
                    <a:pt x="1941" y="237"/>
                    <a:pt x="1951" y="232"/>
                    <a:pt x="1961" y="232"/>
                  </a:cubicBezTo>
                  <a:close/>
                  <a:moveTo>
                    <a:pt x="2122" y="1"/>
                  </a:moveTo>
                  <a:cubicBezTo>
                    <a:pt x="2112" y="1"/>
                    <a:pt x="2102" y="2"/>
                    <a:pt x="2092" y="5"/>
                  </a:cubicBezTo>
                  <a:cubicBezTo>
                    <a:pt x="2047" y="15"/>
                    <a:pt x="2032" y="40"/>
                    <a:pt x="2032" y="60"/>
                  </a:cubicBezTo>
                  <a:cubicBezTo>
                    <a:pt x="2032" y="111"/>
                    <a:pt x="2087" y="171"/>
                    <a:pt x="2158" y="221"/>
                  </a:cubicBezTo>
                  <a:cubicBezTo>
                    <a:pt x="2101" y="208"/>
                    <a:pt x="2039" y="197"/>
                    <a:pt x="1986" y="197"/>
                  </a:cubicBezTo>
                  <a:cubicBezTo>
                    <a:pt x="1960" y="197"/>
                    <a:pt x="1936" y="200"/>
                    <a:pt x="1916" y="206"/>
                  </a:cubicBezTo>
                  <a:cubicBezTo>
                    <a:pt x="1896" y="216"/>
                    <a:pt x="1876" y="237"/>
                    <a:pt x="1865" y="257"/>
                  </a:cubicBezTo>
                  <a:cubicBezTo>
                    <a:pt x="1855" y="282"/>
                    <a:pt x="1855" y="312"/>
                    <a:pt x="1876" y="332"/>
                  </a:cubicBezTo>
                  <a:cubicBezTo>
                    <a:pt x="1921" y="357"/>
                    <a:pt x="1974" y="372"/>
                    <a:pt x="2029" y="372"/>
                  </a:cubicBezTo>
                  <a:cubicBezTo>
                    <a:pt x="2053" y="372"/>
                    <a:pt x="2078" y="369"/>
                    <a:pt x="2102" y="363"/>
                  </a:cubicBezTo>
                  <a:cubicBezTo>
                    <a:pt x="2178" y="353"/>
                    <a:pt x="2249" y="337"/>
                    <a:pt x="2324" y="312"/>
                  </a:cubicBezTo>
                  <a:cubicBezTo>
                    <a:pt x="2327" y="315"/>
                    <a:pt x="2330" y="316"/>
                    <a:pt x="2334" y="316"/>
                  </a:cubicBezTo>
                  <a:cubicBezTo>
                    <a:pt x="2338" y="316"/>
                    <a:pt x="2342" y="315"/>
                    <a:pt x="2344" y="312"/>
                  </a:cubicBezTo>
                  <a:cubicBezTo>
                    <a:pt x="2344" y="307"/>
                    <a:pt x="2344" y="302"/>
                    <a:pt x="2344" y="297"/>
                  </a:cubicBezTo>
                  <a:cubicBezTo>
                    <a:pt x="2324" y="191"/>
                    <a:pt x="2274" y="95"/>
                    <a:pt x="2193" y="20"/>
                  </a:cubicBezTo>
                  <a:cubicBezTo>
                    <a:pt x="2171" y="9"/>
                    <a:pt x="2147" y="1"/>
                    <a:pt x="2122" y="1"/>
                  </a:cubicBezTo>
                  <a:close/>
                  <a:moveTo>
                    <a:pt x="266" y="351"/>
                  </a:moveTo>
                  <a:cubicBezTo>
                    <a:pt x="283" y="351"/>
                    <a:pt x="298" y="356"/>
                    <a:pt x="313" y="368"/>
                  </a:cubicBezTo>
                  <a:cubicBezTo>
                    <a:pt x="374" y="423"/>
                    <a:pt x="419" y="499"/>
                    <a:pt x="439" y="579"/>
                  </a:cubicBezTo>
                  <a:cubicBezTo>
                    <a:pt x="338" y="539"/>
                    <a:pt x="207" y="428"/>
                    <a:pt x="207" y="373"/>
                  </a:cubicBezTo>
                  <a:cubicBezTo>
                    <a:pt x="207" y="373"/>
                    <a:pt x="207" y="358"/>
                    <a:pt x="237" y="353"/>
                  </a:cubicBezTo>
                  <a:lnTo>
                    <a:pt x="247" y="353"/>
                  </a:lnTo>
                  <a:cubicBezTo>
                    <a:pt x="254" y="351"/>
                    <a:pt x="260" y="351"/>
                    <a:pt x="266" y="351"/>
                  </a:cubicBezTo>
                  <a:close/>
                  <a:moveTo>
                    <a:pt x="111" y="549"/>
                  </a:moveTo>
                  <a:cubicBezTo>
                    <a:pt x="217" y="549"/>
                    <a:pt x="318" y="574"/>
                    <a:pt x="414" y="615"/>
                  </a:cubicBezTo>
                  <a:cubicBezTo>
                    <a:pt x="331" y="633"/>
                    <a:pt x="228" y="649"/>
                    <a:pt x="152" y="649"/>
                  </a:cubicBezTo>
                  <a:cubicBezTo>
                    <a:pt x="103" y="649"/>
                    <a:pt x="65" y="643"/>
                    <a:pt x="51" y="625"/>
                  </a:cubicBezTo>
                  <a:cubicBezTo>
                    <a:pt x="51" y="620"/>
                    <a:pt x="41" y="610"/>
                    <a:pt x="51" y="584"/>
                  </a:cubicBezTo>
                  <a:cubicBezTo>
                    <a:pt x="56" y="569"/>
                    <a:pt x="66" y="559"/>
                    <a:pt x="81" y="554"/>
                  </a:cubicBezTo>
                  <a:cubicBezTo>
                    <a:pt x="91" y="554"/>
                    <a:pt x="101" y="549"/>
                    <a:pt x="111" y="549"/>
                  </a:cubicBezTo>
                  <a:close/>
                  <a:moveTo>
                    <a:pt x="262" y="315"/>
                  </a:moveTo>
                  <a:cubicBezTo>
                    <a:pt x="254" y="315"/>
                    <a:pt x="246" y="316"/>
                    <a:pt x="237" y="317"/>
                  </a:cubicBezTo>
                  <a:cubicBezTo>
                    <a:pt x="187" y="327"/>
                    <a:pt x="177" y="358"/>
                    <a:pt x="177" y="378"/>
                  </a:cubicBezTo>
                  <a:cubicBezTo>
                    <a:pt x="172" y="423"/>
                    <a:pt x="232" y="484"/>
                    <a:pt x="298" y="539"/>
                  </a:cubicBezTo>
                  <a:cubicBezTo>
                    <a:pt x="246" y="523"/>
                    <a:pt x="189" y="511"/>
                    <a:pt x="139" y="511"/>
                  </a:cubicBezTo>
                  <a:cubicBezTo>
                    <a:pt x="111" y="511"/>
                    <a:pt x="86" y="515"/>
                    <a:pt x="66" y="524"/>
                  </a:cubicBezTo>
                  <a:cubicBezTo>
                    <a:pt x="46" y="534"/>
                    <a:pt x="26" y="549"/>
                    <a:pt x="16" y="569"/>
                  </a:cubicBezTo>
                  <a:cubicBezTo>
                    <a:pt x="1" y="594"/>
                    <a:pt x="6" y="625"/>
                    <a:pt x="26" y="650"/>
                  </a:cubicBezTo>
                  <a:cubicBezTo>
                    <a:pt x="72" y="675"/>
                    <a:pt x="125" y="687"/>
                    <a:pt x="179" y="687"/>
                  </a:cubicBezTo>
                  <a:cubicBezTo>
                    <a:pt x="202" y="687"/>
                    <a:pt x="225" y="685"/>
                    <a:pt x="247" y="680"/>
                  </a:cubicBezTo>
                  <a:cubicBezTo>
                    <a:pt x="323" y="670"/>
                    <a:pt x="399" y="655"/>
                    <a:pt x="474" y="630"/>
                  </a:cubicBezTo>
                  <a:cubicBezTo>
                    <a:pt x="479" y="630"/>
                    <a:pt x="484" y="630"/>
                    <a:pt x="489" y="625"/>
                  </a:cubicBezTo>
                  <a:cubicBezTo>
                    <a:pt x="489" y="620"/>
                    <a:pt x="489" y="615"/>
                    <a:pt x="489" y="610"/>
                  </a:cubicBezTo>
                  <a:cubicBezTo>
                    <a:pt x="469" y="504"/>
                    <a:pt x="414" y="408"/>
                    <a:pt x="338" y="337"/>
                  </a:cubicBezTo>
                  <a:cubicBezTo>
                    <a:pt x="315" y="322"/>
                    <a:pt x="289" y="315"/>
                    <a:pt x="262" y="3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02;p61"/>
            <p:cNvSpPr/>
            <p:nvPr/>
          </p:nvSpPr>
          <p:spPr>
            <a:xfrm>
              <a:off x="1292534" y="4691085"/>
              <a:ext cx="635170" cy="216691"/>
            </a:xfrm>
            <a:custGeom>
              <a:avLst/>
              <a:gdLst/>
              <a:ahLst/>
              <a:cxnLst/>
              <a:rect l="l" t="t" r="r" b="b"/>
              <a:pathLst>
                <a:path w="4092" h="1396" extrusionOk="0">
                  <a:moveTo>
                    <a:pt x="3789" y="1"/>
                  </a:moveTo>
                  <a:cubicBezTo>
                    <a:pt x="3786" y="1"/>
                    <a:pt x="3782" y="1"/>
                    <a:pt x="3779" y="2"/>
                  </a:cubicBezTo>
                  <a:lnTo>
                    <a:pt x="2963" y="97"/>
                  </a:lnTo>
                  <a:cubicBezTo>
                    <a:pt x="2902" y="102"/>
                    <a:pt x="2847" y="133"/>
                    <a:pt x="2801" y="178"/>
                  </a:cubicBezTo>
                  <a:cubicBezTo>
                    <a:pt x="2615" y="395"/>
                    <a:pt x="2570" y="571"/>
                    <a:pt x="2111" y="707"/>
                  </a:cubicBezTo>
                  <a:lnTo>
                    <a:pt x="1990" y="359"/>
                  </a:lnTo>
                  <a:cubicBezTo>
                    <a:pt x="1981" y="332"/>
                    <a:pt x="1956" y="313"/>
                    <a:pt x="1929" y="313"/>
                  </a:cubicBezTo>
                  <a:cubicBezTo>
                    <a:pt x="1926" y="313"/>
                    <a:pt x="1922" y="314"/>
                    <a:pt x="1919" y="314"/>
                  </a:cubicBezTo>
                  <a:lnTo>
                    <a:pt x="1108" y="410"/>
                  </a:lnTo>
                  <a:cubicBezTo>
                    <a:pt x="1047" y="420"/>
                    <a:pt x="987" y="445"/>
                    <a:pt x="941" y="490"/>
                  </a:cubicBezTo>
                  <a:cubicBezTo>
                    <a:pt x="740" y="727"/>
                    <a:pt x="705" y="914"/>
                    <a:pt x="120" y="1060"/>
                  </a:cubicBezTo>
                  <a:cubicBezTo>
                    <a:pt x="1" y="1089"/>
                    <a:pt x="80" y="1396"/>
                    <a:pt x="344" y="1396"/>
                  </a:cubicBezTo>
                  <a:cubicBezTo>
                    <a:pt x="359" y="1396"/>
                    <a:pt x="375" y="1395"/>
                    <a:pt x="392" y="1393"/>
                  </a:cubicBezTo>
                  <a:cubicBezTo>
                    <a:pt x="896" y="1322"/>
                    <a:pt x="780" y="1287"/>
                    <a:pt x="1209" y="1231"/>
                  </a:cubicBezTo>
                  <a:cubicBezTo>
                    <a:pt x="1572" y="1191"/>
                    <a:pt x="1834" y="1176"/>
                    <a:pt x="2126" y="1146"/>
                  </a:cubicBezTo>
                  <a:lnTo>
                    <a:pt x="2146" y="1136"/>
                  </a:lnTo>
                  <a:cubicBezTo>
                    <a:pt x="2176" y="1126"/>
                    <a:pt x="2197" y="1105"/>
                    <a:pt x="2212" y="1080"/>
                  </a:cubicBezTo>
                  <a:cubicBezTo>
                    <a:pt x="2222" y="1080"/>
                    <a:pt x="2237" y="1080"/>
                    <a:pt x="2252" y="1075"/>
                  </a:cubicBezTo>
                  <a:cubicBezTo>
                    <a:pt x="2756" y="1010"/>
                    <a:pt x="2640" y="969"/>
                    <a:pt x="3069" y="919"/>
                  </a:cubicBezTo>
                  <a:cubicBezTo>
                    <a:pt x="3431" y="874"/>
                    <a:pt x="3694" y="858"/>
                    <a:pt x="3986" y="828"/>
                  </a:cubicBezTo>
                  <a:lnTo>
                    <a:pt x="4006" y="823"/>
                  </a:lnTo>
                  <a:lnTo>
                    <a:pt x="4011" y="823"/>
                  </a:lnTo>
                  <a:cubicBezTo>
                    <a:pt x="4066" y="803"/>
                    <a:pt x="4092" y="742"/>
                    <a:pt x="4072" y="682"/>
                  </a:cubicBezTo>
                  <a:lnTo>
                    <a:pt x="3850" y="42"/>
                  </a:lnTo>
                  <a:cubicBezTo>
                    <a:pt x="3841" y="19"/>
                    <a:pt x="3816" y="1"/>
                    <a:pt x="3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03;p61"/>
            <p:cNvSpPr/>
            <p:nvPr/>
          </p:nvSpPr>
          <p:spPr>
            <a:xfrm>
              <a:off x="881505" y="1941019"/>
              <a:ext cx="1486721" cy="1283380"/>
            </a:xfrm>
            <a:custGeom>
              <a:avLst/>
              <a:gdLst/>
              <a:ahLst/>
              <a:cxnLst/>
              <a:rect l="l" t="t" r="r" b="b"/>
              <a:pathLst>
                <a:path w="9578" h="8268" extrusionOk="0">
                  <a:moveTo>
                    <a:pt x="4451" y="3016"/>
                  </a:moveTo>
                  <a:cubicBezTo>
                    <a:pt x="4527" y="3479"/>
                    <a:pt x="4613" y="3953"/>
                    <a:pt x="4703" y="4417"/>
                  </a:cubicBezTo>
                  <a:lnTo>
                    <a:pt x="3494" y="4417"/>
                  </a:lnTo>
                  <a:cubicBezTo>
                    <a:pt x="3816" y="3988"/>
                    <a:pt x="4169" y="3464"/>
                    <a:pt x="4451" y="3016"/>
                  </a:cubicBezTo>
                  <a:close/>
                  <a:moveTo>
                    <a:pt x="6106" y="0"/>
                  </a:moveTo>
                  <a:cubicBezTo>
                    <a:pt x="5744" y="0"/>
                    <a:pt x="5387" y="115"/>
                    <a:pt x="5091" y="339"/>
                  </a:cubicBezTo>
                  <a:lnTo>
                    <a:pt x="5515" y="591"/>
                  </a:lnTo>
                  <a:lnTo>
                    <a:pt x="4512" y="571"/>
                  </a:lnTo>
                  <a:lnTo>
                    <a:pt x="4502" y="571"/>
                  </a:lnTo>
                  <a:cubicBezTo>
                    <a:pt x="4441" y="576"/>
                    <a:pt x="4381" y="596"/>
                    <a:pt x="4335" y="637"/>
                  </a:cubicBezTo>
                  <a:cubicBezTo>
                    <a:pt x="4310" y="637"/>
                    <a:pt x="4280" y="647"/>
                    <a:pt x="4260" y="667"/>
                  </a:cubicBezTo>
                  <a:cubicBezTo>
                    <a:pt x="4255" y="667"/>
                    <a:pt x="4250" y="672"/>
                    <a:pt x="4245" y="677"/>
                  </a:cubicBezTo>
                  <a:cubicBezTo>
                    <a:pt x="3962" y="1005"/>
                    <a:pt x="3534" y="1655"/>
                    <a:pt x="2224" y="4034"/>
                  </a:cubicBezTo>
                  <a:lnTo>
                    <a:pt x="222" y="4462"/>
                  </a:lnTo>
                  <a:cubicBezTo>
                    <a:pt x="222" y="4462"/>
                    <a:pt x="1" y="4644"/>
                    <a:pt x="91" y="5107"/>
                  </a:cubicBezTo>
                  <a:cubicBezTo>
                    <a:pt x="91" y="5107"/>
                    <a:pt x="1429" y="5337"/>
                    <a:pt x="2211" y="5337"/>
                  </a:cubicBezTo>
                  <a:cubicBezTo>
                    <a:pt x="2419" y="5337"/>
                    <a:pt x="2589" y="5320"/>
                    <a:pt x="2682" y="5279"/>
                  </a:cubicBezTo>
                  <a:cubicBezTo>
                    <a:pt x="2773" y="5233"/>
                    <a:pt x="2899" y="5123"/>
                    <a:pt x="3040" y="4971"/>
                  </a:cubicBezTo>
                  <a:cubicBezTo>
                    <a:pt x="3045" y="4997"/>
                    <a:pt x="3050" y="5027"/>
                    <a:pt x="3055" y="5057"/>
                  </a:cubicBezTo>
                  <a:cubicBezTo>
                    <a:pt x="3055" y="5057"/>
                    <a:pt x="4232" y="5477"/>
                    <a:pt x="4855" y="5477"/>
                  </a:cubicBezTo>
                  <a:cubicBezTo>
                    <a:pt x="4879" y="5477"/>
                    <a:pt x="4903" y="5477"/>
                    <a:pt x="4925" y="5475"/>
                  </a:cubicBezTo>
                  <a:cubicBezTo>
                    <a:pt x="5263" y="7028"/>
                    <a:pt x="5601" y="8268"/>
                    <a:pt x="5601" y="8268"/>
                  </a:cubicBezTo>
                  <a:lnTo>
                    <a:pt x="9557" y="8268"/>
                  </a:lnTo>
                  <a:cubicBezTo>
                    <a:pt x="9577" y="4467"/>
                    <a:pt x="8847" y="2446"/>
                    <a:pt x="8297" y="1458"/>
                  </a:cubicBezTo>
                  <a:cubicBezTo>
                    <a:pt x="8015" y="949"/>
                    <a:pt x="7481" y="632"/>
                    <a:pt x="6901" y="621"/>
                  </a:cubicBezTo>
                  <a:lnTo>
                    <a:pt x="6881" y="621"/>
                  </a:lnTo>
                  <a:lnTo>
                    <a:pt x="6699" y="107"/>
                  </a:lnTo>
                  <a:cubicBezTo>
                    <a:pt x="6507" y="35"/>
                    <a:pt x="6306" y="0"/>
                    <a:pt x="6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4;p61"/>
            <p:cNvSpPr/>
            <p:nvPr/>
          </p:nvSpPr>
          <p:spPr>
            <a:xfrm>
              <a:off x="1672519" y="4635671"/>
              <a:ext cx="982093" cy="269311"/>
            </a:xfrm>
            <a:custGeom>
              <a:avLst/>
              <a:gdLst/>
              <a:ahLst/>
              <a:cxnLst/>
              <a:rect l="l" t="t" r="r" b="b"/>
              <a:pathLst>
                <a:path w="6327" h="1735" extrusionOk="0">
                  <a:moveTo>
                    <a:pt x="3181" y="1"/>
                  </a:moveTo>
                  <a:lnTo>
                    <a:pt x="91" y="1432"/>
                  </a:lnTo>
                  <a:cubicBezTo>
                    <a:pt x="36" y="1462"/>
                    <a:pt x="1" y="1518"/>
                    <a:pt x="1" y="1578"/>
                  </a:cubicBezTo>
                  <a:cubicBezTo>
                    <a:pt x="1" y="1593"/>
                    <a:pt x="6" y="1614"/>
                    <a:pt x="11" y="1629"/>
                  </a:cubicBezTo>
                  <a:cubicBezTo>
                    <a:pt x="34" y="1692"/>
                    <a:pt x="96" y="1734"/>
                    <a:pt x="160" y="1734"/>
                  </a:cubicBezTo>
                  <a:cubicBezTo>
                    <a:pt x="178" y="1734"/>
                    <a:pt x="195" y="1731"/>
                    <a:pt x="212" y="1724"/>
                  </a:cubicBezTo>
                  <a:lnTo>
                    <a:pt x="3181" y="641"/>
                  </a:lnTo>
                  <a:lnTo>
                    <a:pt x="6115" y="1724"/>
                  </a:lnTo>
                  <a:cubicBezTo>
                    <a:pt x="6130" y="1730"/>
                    <a:pt x="6150" y="1735"/>
                    <a:pt x="6170" y="1735"/>
                  </a:cubicBezTo>
                  <a:cubicBezTo>
                    <a:pt x="6256" y="1730"/>
                    <a:pt x="6326" y="1659"/>
                    <a:pt x="6326" y="1573"/>
                  </a:cubicBezTo>
                  <a:cubicBezTo>
                    <a:pt x="6326" y="1513"/>
                    <a:pt x="6291" y="1457"/>
                    <a:pt x="6235" y="1432"/>
                  </a:cubicBezTo>
                  <a:lnTo>
                    <a:pt x="3181" y="1"/>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05;p61"/>
            <p:cNvSpPr/>
            <p:nvPr/>
          </p:nvSpPr>
          <p:spPr>
            <a:xfrm>
              <a:off x="2110713" y="3615398"/>
              <a:ext cx="105707" cy="1291141"/>
            </a:xfrm>
            <a:custGeom>
              <a:avLst/>
              <a:gdLst/>
              <a:ahLst/>
              <a:cxnLst/>
              <a:rect l="l" t="t" r="r" b="b"/>
              <a:pathLst>
                <a:path w="681" h="8318" extrusionOk="0">
                  <a:moveTo>
                    <a:pt x="0" y="1"/>
                  </a:moveTo>
                  <a:lnTo>
                    <a:pt x="0" y="7219"/>
                  </a:lnTo>
                  <a:lnTo>
                    <a:pt x="81" y="8086"/>
                  </a:lnTo>
                  <a:cubicBezTo>
                    <a:pt x="96" y="8217"/>
                    <a:pt x="207" y="8318"/>
                    <a:pt x="343" y="8318"/>
                  </a:cubicBezTo>
                  <a:cubicBezTo>
                    <a:pt x="474" y="8318"/>
                    <a:pt x="585" y="8217"/>
                    <a:pt x="600" y="8086"/>
                  </a:cubicBezTo>
                  <a:lnTo>
                    <a:pt x="681" y="7219"/>
                  </a:lnTo>
                  <a:lnTo>
                    <a:pt x="681" y="1"/>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6;p61"/>
            <p:cNvSpPr/>
            <p:nvPr/>
          </p:nvSpPr>
          <p:spPr>
            <a:xfrm>
              <a:off x="1672519" y="3615398"/>
              <a:ext cx="982093" cy="1291141"/>
            </a:xfrm>
            <a:custGeom>
              <a:avLst/>
              <a:gdLst/>
              <a:ahLst/>
              <a:cxnLst/>
              <a:rect l="l" t="t" r="r" b="b"/>
              <a:pathLst>
                <a:path w="6327" h="8318" extrusionOk="0">
                  <a:moveTo>
                    <a:pt x="2823" y="1"/>
                  </a:moveTo>
                  <a:lnTo>
                    <a:pt x="2823" y="6740"/>
                  </a:lnTo>
                  <a:lnTo>
                    <a:pt x="91" y="8005"/>
                  </a:lnTo>
                  <a:cubicBezTo>
                    <a:pt x="36" y="8035"/>
                    <a:pt x="1" y="8091"/>
                    <a:pt x="1" y="8151"/>
                  </a:cubicBezTo>
                  <a:cubicBezTo>
                    <a:pt x="1" y="8166"/>
                    <a:pt x="6" y="8187"/>
                    <a:pt x="11" y="8202"/>
                  </a:cubicBezTo>
                  <a:cubicBezTo>
                    <a:pt x="34" y="8265"/>
                    <a:pt x="96" y="8307"/>
                    <a:pt x="160" y="8307"/>
                  </a:cubicBezTo>
                  <a:cubicBezTo>
                    <a:pt x="178" y="8307"/>
                    <a:pt x="195" y="8304"/>
                    <a:pt x="212" y="8297"/>
                  </a:cubicBezTo>
                  <a:lnTo>
                    <a:pt x="2833" y="7340"/>
                  </a:lnTo>
                  <a:lnTo>
                    <a:pt x="2904" y="8086"/>
                  </a:lnTo>
                  <a:cubicBezTo>
                    <a:pt x="2919" y="8217"/>
                    <a:pt x="3030" y="8318"/>
                    <a:pt x="3166" y="8318"/>
                  </a:cubicBezTo>
                  <a:cubicBezTo>
                    <a:pt x="3297" y="8318"/>
                    <a:pt x="3408" y="8217"/>
                    <a:pt x="3423" y="8086"/>
                  </a:cubicBezTo>
                  <a:lnTo>
                    <a:pt x="3494" y="7330"/>
                  </a:lnTo>
                  <a:lnTo>
                    <a:pt x="6115" y="8297"/>
                  </a:lnTo>
                  <a:cubicBezTo>
                    <a:pt x="6130" y="8303"/>
                    <a:pt x="6150" y="8308"/>
                    <a:pt x="6170" y="8308"/>
                  </a:cubicBezTo>
                  <a:cubicBezTo>
                    <a:pt x="6256" y="8303"/>
                    <a:pt x="6326" y="8232"/>
                    <a:pt x="6326" y="8146"/>
                  </a:cubicBezTo>
                  <a:cubicBezTo>
                    <a:pt x="6326" y="8086"/>
                    <a:pt x="6291" y="8030"/>
                    <a:pt x="6235" y="8005"/>
                  </a:cubicBezTo>
                  <a:lnTo>
                    <a:pt x="3504" y="6725"/>
                  </a:lnTo>
                  <a:lnTo>
                    <a:pt x="35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07;p61"/>
            <p:cNvSpPr/>
            <p:nvPr/>
          </p:nvSpPr>
          <p:spPr>
            <a:xfrm>
              <a:off x="1322027" y="3460797"/>
              <a:ext cx="1665537" cy="197133"/>
            </a:xfrm>
            <a:custGeom>
              <a:avLst/>
              <a:gdLst/>
              <a:ahLst/>
              <a:cxnLst/>
              <a:rect l="l" t="t" r="r" b="b"/>
              <a:pathLst>
                <a:path w="10730" h="1270" extrusionOk="0">
                  <a:moveTo>
                    <a:pt x="6411" y="0"/>
                  </a:moveTo>
                  <a:cubicBezTo>
                    <a:pt x="5202" y="0"/>
                    <a:pt x="3673" y="9"/>
                    <a:pt x="3186" y="9"/>
                  </a:cubicBezTo>
                  <a:cubicBezTo>
                    <a:pt x="2294" y="9"/>
                    <a:pt x="1407" y="120"/>
                    <a:pt x="540" y="342"/>
                  </a:cubicBezTo>
                  <a:cubicBezTo>
                    <a:pt x="0" y="478"/>
                    <a:pt x="167" y="1259"/>
                    <a:pt x="656" y="1269"/>
                  </a:cubicBezTo>
                  <a:lnTo>
                    <a:pt x="10036" y="1269"/>
                  </a:lnTo>
                  <a:cubicBezTo>
                    <a:pt x="10042" y="1269"/>
                    <a:pt x="10048" y="1270"/>
                    <a:pt x="10055" y="1270"/>
                  </a:cubicBezTo>
                  <a:cubicBezTo>
                    <a:pt x="10554" y="1270"/>
                    <a:pt x="10730" y="476"/>
                    <a:pt x="10182" y="337"/>
                  </a:cubicBezTo>
                  <a:cubicBezTo>
                    <a:pt x="9406" y="140"/>
                    <a:pt x="8614" y="29"/>
                    <a:pt x="7813" y="9"/>
                  </a:cubicBezTo>
                  <a:cubicBezTo>
                    <a:pt x="7539" y="2"/>
                    <a:pt x="7015" y="0"/>
                    <a:pt x="6411" y="0"/>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8;p61"/>
            <p:cNvSpPr/>
            <p:nvPr/>
          </p:nvSpPr>
          <p:spPr>
            <a:xfrm>
              <a:off x="1322027" y="3460797"/>
              <a:ext cx="1665537" cy="197133"/>
            </a:xfrm>
            <a:custGeom>
              <a:avLst/>
              <a:gdLst/>
              <a:ahLst/>
              <a:cxnLst/>
              <a:rect l="l" t="t" r="r" b="b"/>
              <a:pathLst>
                <a:path w="10730" h="1270" extrusionOk="0">
                  <a:moveTo>
                    <a:pt x="6411" y="0"/>
                  </a:moveTo>
                  <a:cubicBezTo>
                    <a:pt x="5202" y="0"/>
                    <a:pt x="3673" y="9"/>
                    <a:pt x="3186" y="9"/>
                  </a:cubicBezTo>
                  <a:cubicBezTo>
                    <a:pt x="2294" y="9"/>
                    <a:pt x="1407" y="120"/>
                    <a:pt x="540" y="342"/>
                  </a:cubicBezTo>
                  <a:cubicBezTo>
                    <a:pt x="0" y="478"/>
                    <a:pt x="167" y="1259"/>
                    <a:pt x="656" y="1269"/>
                  </a:cubicBezTo>
                  <a:lnTo>
                    <a:pt x="10036" y="1269"/>
                  </a:lnTo>
                  <a:cubicBezTo>
                    <a:pt x="10042" y="1269"/>
                    <a:pt x="10048" y="1270"/>
                    <a:pt x="10055" y="1270"/>
                  </a:cubicBezTo>
                  <a:cubicBezTo>
                    <a:pt x="10554" y="1270"/>
                    <a:pt x="10730" y="476"/>
                    <a:pt x="10182" y="337"/>
                  </a:cubicBezTo>
                  <a:cubicBezTo>
                    <a:pt x="9406" y="140"/>
                    <a:pt x="8614" y="29"/>
                    <a:pt x="7813" y="9"/>
                  </a:cubicBezTo>
                  <a:cubicBezTo>
                    <a:pt x="7539" y="2"/>
                    <a:pt x="7015" y="0"/>
                    <a:pt x="64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09;p61"/>
            <p:cNvSpPr/>
            <p:nvPr/>
          </p:nvSpPr>
          <p:spPr>
            <a:xfrm>
              <a:off x="2211608" y="2460702"/>
              <a:ext cx="940493" cy="1144611"/>
            </a:xfrm>
            <a:custGeom>
              <a:avLst/>
              <a:gdLst/>
              <a:ahLst/>
              <a:cxnLst/>
              <a:rect l="l" t="t" r="r" b="b"/>
              <a:pathLst>
                <a:path w="6059" h="7374" extrusionOk="0">
                  <a:moveTo>
                    <a:pt x="1949" y="0"/>
                  </a:moveTo>
                  <a:cubicBezTo>
                    <a:pt x="1847" y="0"/>
                    <a:pt x="1752" y="59"/>
                    <a:pt x="1699" y="152"/>
                  </a:cubicBezTo>
                  <a:cubicBezTo>
                    <a:pt x="449" y="2248"/>
                    <a:pt x="0" y="4728"/>
                    <a:pt x="434" y="7133"/>
                  </a:cubicBezTo>
                  <a:cubicBezTo>
                    <a:pt x="449" y="7264"/>
                    <a:pt x="550" y="7359"/>
                    <a:pt x="676" y="7369"/>
                  </a:cubicBezTo>
                  <a:cubicBezTo>
                    <a:pt x="740" y="7373"/>
                    <a:pt x="1157" y="7374"/>
                    <a:pt x="1691" y="7374"/>
                  </a:cubicBezTo>
                  <a:cubicBezTo>
                    <a:pt x="2757" y="7374"/>
                    <a:pt x="4285" y="7369"/>
                    <a:pt x="4365" y="7369"/>
                  </a:cubicBezTo>
                  <a:cubicBezTo>
                    <a:pt x="4368" y="7369"/>
                    <a:pt x="4372" y="7370"/>
                    <a:pt x="4375" y="7370"/>
                  </a:cubicBezTo>
                  <a:cubicBezTo>
                    <a:pt x="4562" y="7370"/>
                    <a:pt x="4713" y="7220"/>
                    <a:pt x="4713" y="7037"/>
                  </a:cubicBezTo>
                  <a:cubicBezTo>
                    <a:pt x="4718" y="7017"/>
                    <a:pt x="4713" y="6991"/>
                    <a:pt x="4713" y="6971"/>
                  </a:cubicBezTo>
                  <a:cubicBezTo>
                    <a:pt x="4315" y="4733"/>
                    <a:pt x="4743" y="2425"/>
                    <a:pt x="5913" y="479"/>
                  </a:cubicBezTo>
                  <a:cubicBezTo>
                    <a:pt x="6059" y="237"/>
                    <a:pt x="5842" y="10"/>
                    <a:pt x="5630" y="10"/>
                  </a:cubicBezTo>
                  <a:cubicBezTo>
                    <a:pt x="5580" y="3"/>
                    <a:pt x="4717" y="2"/>
                    <a:pt x="3839" y="2"/>
                  </a:cubicBezTo>
                  <a:cubicBezTo>
                    <a:pt x="3400" y="2"/>
                    <a:pt x="2958" y="2"/>
                    <a:pt x="2612" y="2"/>
                  </a:cubicBezTo>
                  <a:cubicBezTo>
                    <a:pt x="2265" y="2"/>
                    <a:pt x="2015" y="2"/>
                    <a:pt x="1961" y="0"/>
                  </a:cubicBezTo>
                  <a:cubicBezTo>
                    <a:pt x="1957" y="0"/>
                    <a:pt x="1953" y="0"/>
                    <a:pt x="1949" y="0"/>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210;p61"/>
            <p:cNvSpPr/>
            <p:nvPr/>
          </p:nvSpPr>
          <p:spPr>
            <a:xfrm>
              <a:off x="2211608" y="2460702"/>
              <a:ext cx="940493" cy="1144611"/>
            </a:xfrm>
            <a:custGeom>
              <a:avLst/>
              <a:gdLst/>
              <a:ahLst/>
              <a:cxnLst/>
              <a:rect l="l" t="t" r="r" b="b"/>
              <a:pathLst>
                <a:path w="6059" h="7374" extrusionOk="0">
                  <a:moveTo>
                    <a:pt x="1949" y="0"/>
                  </a:moveTo>
                  <a:cubicBezTo>
                    <a:pt x="1847" y="0"/>
                    <a:pt x="1752" y="59"/>
                    <a:pt x="1699" y="152"/>
                  </a:cubicBezTo>
                  <a:cubicBezTo>
                    <a:pt x="449" y="2248"/>
                    <a:pt x="0" y="4728"/>
                    <a:pt x="434" y="7133"/>
                  </a:cubicBezTo>
                  <a:cubicBezTo>
                    <a:pt x="449" y="7264"/>
                    <a:pt x="550" y="7359"/>
                    <a:pt x="676" y="7369"/>
                  </a:cubicBezTo>
                  <a:cubicBezTo>
                    <a:pt x="740" y="7373"/>
                    <a:pt x="1157" y="7374"/>
                    <a:pt x="1691" y="7374"/>
                  </a:cubicBezTo>
                  <a:cubicBezTo>
                    <a:pt x="2757" y="7374"/>
                    <a:pt x="4285" y="7369"/>
                    <a:pt x="4365" y="7369"/>
                  </a:cubicBezTo>
                  <a:cubicBezTo>
                    <a:pt x="4368" y="7369"/>
                    <a:pt x="4372" y="7370"/>
                    <a:pt x="4375" y="7370"/>
                  </a:cubicBezTo>
                  <a:cubicBezTo>
                    <a:pt x="4562" y="7370"/>
                    <a:pt x="4713" y="7220"/>
                    <a:pt x="4713" y="7037"/>
                  </a:cubicBezTo>
                  <a:cubicBezTo>
                    <a:pt x="4718" y="7017"/>
                    <a:pt x="4713" y="6991"/>
                    <a:pt x="4713" y="6971"/>
                  </a:cubicBezTo>
                  <a:cubicBezTo>
                    <a:pt x="4315" y="4733"/>
                    <a:pt x="4743" y="2425"/>
                    <a:pt x="5913" y="479"/>
                  </a:cubicBezTo>
                  <a:cubicBezTo>
                    <a:pt x="6059" y="237"/>
                    <a:pt x="5842" y="10"/>
                    <a:pt x="5630" y="10"/>
                  </a:cubicBezTo>
                  <a:cubicBezTo>
                    <a:pt x="5580" y="3"/>
                    <a:pt x="4717" y="2"/>
                    <a:pt x="3839" y="2"/>
                  </a:cubicBezTo>
                  <a:cubicBezTo>
                    <a:pt x="3400" y="2"/>
                    <a:pt x="2958" y="2"/>
                    <a:pt x="2612" y="2"/>
                  </a:cubicBezTo>
                  <a:cubicBezTo>
                    <a:pt x="2265" y="2"/>
                    <a:pt x="2015" y="2"/>
                    <a:pt x="1961" y="0"/>
                  </a:cubicBezTo>
                  <a:cubicBezTo>
                    <a:pt x="1957" y="0"/>
                    <a:pt x="1953" y="0"/>
                    <a:pt x="1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211;p61"/>
            <p:cNvSpPr/>
            <p:nvPr/>
          </p:nvSpPr>
          <p:spPr>
            <a:xfrm>
              <a:off x="1321095" y="3461883"/>
              <a:ext cx="990009" cy="195425"/>
            </a:xfrm>
            <a:custGeom>
              <a:avLst/>
              <a:gdLst/>
              <a:ahLst/>
              <a:cxnLst/>
              <a:rect l="l" t="t" r="r" b="b"/>
              <a:pathLst>
                <a:path w="6378" h="1259" extrusionOk="0">
                  <a:moveTo>
                    <a:pt x="3189" y="1"/>
                  </a:moveTo>
                  <a:cubicBezTo>
                    <a:pt x="2301" y="1"/>
                    <a:pt x="1413" y="110"/>
                    <a:pt x="546" y="330"/>
                  </a:cubicBezTo>
                  <a:cubicBezTo>
                    <a:pt x="1" y="469"/>
                    <a:pt x="175" y="1259"/>
                    <a:pt x="669" y="1259"/>
                  </a:cubicBezTo>
                  <a:cubicBezTo>
                    <a:pt x="710" y="1259"/>
                    <a:pt x="753" y="1253"/>
                    <a:pt x="798" y="1242"/>
                  </a:cubicBezTo>
                  <a:cubicBezTo>
                    <a:pt x="1582" y="1043"/>
                    <a:pt x="2384" y="943"/>
                    <a:pt x="3188" y="943"/>
                  </a:cubicBezTo>
                  <a:cubicBezTo>
                    <a:pt x="3991" y="943"/>
                    <a:pt x="4795" y="1043"/>
                    <a:pt x="5581" y="1242"/>
                  </a:cubicBezTo>
                  <a:cubicBezTo>
                    <a:pt x="5626" y="1253"/>
                    <a:pt x="5669" y="1259"/>
                    <a:pt x="5710" y="1259"/>
                  </a:cubicBezTo>
                  <a:cubicBezTo>
                    <a:pt x="6204" y="1259"/>
                    <a:pt x="6378" y="469"/>
                    <a:pt x="5833" y="330"/>
                  </a:cubicBezTo>
                  <a:cubicBezTo>
                    <a:pt x="4966" y="110"/>
                    <a:pt x="4078" y="1"/>
                    <a:pt x="31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212;p61"/>
            <p:cNvSpPr/>
            <p:nvPr/>
          </p:nvSpPr>
          <p:spPr>
            <a:xfrm>
              <a:off x="2211608" y="2460702"/>
              <a:ext cx="371137" cy="1143214"/>
            </a:xfrm>
            <a:custGeom>
              <a:avLst/>
              <a:gdLst/>
              <a:ahLst/>
              <a:cxnLst/>
              <a:rect l="l" t="t" r="r" b="b"/>
              <a:pathLst>
                <a:path w="2391" h="7365" extrusionOk="0">
                  <a:moveTo>
                    <a:pt x="1956" y="1"/>
                  </a:moveTo>
                  <a:cubicBezTo>
                    <a:pt x="1860" y="1"/>
                    <a:pt x="1764" y="45"/>
                    <a:pt x="1699" y="152"/>
                  </a:cubicBezTo>
                  <a:cubicBezTo>
                    <a:pt x="449" y="2248"/>
                    <a:pt x="0" y="4728"/>
                    <a:pt x="434" y="7133"/>
                  </a:cubicBezTo>
                  <a:cubicBezTo>
                    <a:pt x="462" y="7294"/>
                    <a:pt x="577" y="7364"/>
                    <a:pt x="700" y="7364"/>
                  </a:cubicBezTo>
                  <a:cubicBezTo>
                    <a:pt x="884" y="7364"/>
                    <a:pt x="1086" y="7208"/>
                    <a:pt x="1044" y="6966"/>
                  </a:cubicBezTo>
                  <a:lnTo>
                    <a:pt x="1044" y="6961"/>
                  </a:lnTo>
                  <a:cubicBezTo>
                    <a:pt x="651" y="4723"/>
                    <a:pt x="1079" y="2420"/>
                    <a:pt x="2243" y="469"/>
                  </a:cubicBezTo>
                  <a:cubicBezTo>
                    <a:pt x="2390" y="228"/>
                    <a:pt x="2173" y="1"/>
                    <a:pt x="19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13;p61"/>
            <p:cNvSpPr/>
            <p:nvPr/>
          </p:nvSpPr>
          <p:spPr>
            <a:xfrm>
              <a:off x="1686645" y="4478431"/>
              <a:ext cx="194183" cy="97945"/>
            </a:xfrm>
            <a:custGeom>
              <a:avLst/>
              <a:gdLst/>
              <a:ahLst/>
              <a:cxnLst/>
              <a:rect l="l" t="t" r="r" b="b"/>
              <a:pathLst>
                <a:path w="1251" h="631" extrusionOk="0">
                  <a:moveTo>
                    <a:pt x="1190" y="1"/>
                  </a:moveTo>
                  <a:lnTo>
                    <a:pt x="0" y="36"/>
                  </a:lnTo>
                  <a:lnTo>
                    <a:pt x="76" y="631"/>
                  </a:lnTo>
                  <a:lnTo>
                    <a:pt x="1250" y="580"/>
                  </a:lnTo>
                  <a:lnTo>
                    <a:pt x="11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14;p61"/>
            <p:cNvSpPr/>
            <p:nvPr/>
          </p:nvSpPr>
          <p:spPr>
            <a:xfrm>
              <a:off x="1360367" y="4516771"/>
              <a:ext cx="218398" cy="125265"/>
            </a:xfrm>
            <a:custGeom>
              <a:avLst/>
              <a:gdLst/>
              <a:ahLst/>
              <a:cxnLst/>
              <a:rect l="l" t="t" r="r" b="b"/>
              <a:pathLst>
                <a:path w="1407" h="807" extrusionOk="0">
                  <a:moveTo>
                    <a:pt x="1276" y="1"/>
                  </a:moveTo>
                  <a:lnTo>
                    <a:pt x="0" y="273"/>
                  </a:lnTo>
                  <a:lnTo>
                    <a:pt x="187" y="807"/>
                  </a:lnTo>
                  <a:lnTo>
                    <a:pt x="1407" y="525"/>
                  </a:lnTo>
                  <a:lnTo>
                    <a:pt x="12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1215;p61"/>
          <p:cNvGrpSpPr/>
          <p:nvPr/>
        </p:nvGrpSpPr>
        <p:grpSpPr>
          <a:xfrm>
            <a:off x="2441299" y="535000"/>
            <a:ext cx="710797" cy="709936"/>
            <a:chOff x="7454499" y="1719475"/>
            <a:chExt cx="710797" cy="709936"/>
          </a:xfrm>
        </p:grpSpPr>
        <p:sp>
          <p:nvSpPr>
            <p:cNvPr id="39" name="Google Shape;1216;p61"/>
            <p:cNvSpPr/>
            <p:nvPr/>
          </p:nvSpPr>
          <p:spPr>
            <a:xfrm>
              <a:off x="7454499" y="1719475"/>
              <a:ext cx="710797" cy="709936"/>
            </a:xfrm>
            <a:custGeom>
              <a:avLst/>
              <a:gdLst/>
              <a:ahLst/>
              <a:cxnLst/>
              <a:rect l="l" t="t" r="r" b="b"/>
              <a:pathLst>
                <a:path w="3302" h="3298" extrusionOk="0">
                  <a:moveTo>
                    <a:pt x="1653" y="1"/>
                  </a:moveTo>
                  <a:cubicBezTo>
                    <a:pt x="741" y="1"/>
                    <a:pt x="0" y="736"/>
                    <a:pt x="0" y="1649"/>
                  </a:cubicBezTo>
                  <a:cubicBezTo>
                    <a:pt x="0" y="2561"/>
                    <a:pt x="741" y="3297"/>
                    <a:pt x="1653" y="3297"/>
                  </a:cubicBezTo>
                  <a:cubicBezTo>
                    <a:pt x="2561" y="3297"/>
                    <a:pt x="3302" y="2561"/>
                    <a:pt x="3302" y="1649"/>
                  </a:cubicBezTo>
                  <a:cubicBezTo>
                    <a:pt x="3302" y="736"/>
                    <a:pt x="2561" y="1"/>
                    <a:pt x="1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17;p61"/>
            <p:cNvSpPr/>
            <p:nvPr/>
          </p:nvSpPr>
          <p:spPr>
            <a:xfrm>
              <a:off x="7507669" y="1772645"/>
              <a:ext cx="604457" cy="603596"/>
            </a:xfrm>
            <a:custGeom>
              <a:avLst/>
              <a:gdLst/>
              <a:ahLst/>
              <a:cxnLst/>
              <a:rect l="l" t="t" r="r" b="b"/>
              <a:pathLst>
                <a:path w="2808" h="2804" extrusionOk="0">
                  <a:moveTo>
                    <a:pt x="1406" y="1"/>
                  </a:moveTo>
                  <a:cubicBezTo>
                    <a:pt x="630" y="1"/>
                    <a:pt x="0" y="626"/>
                    <a:pt x="0" y="1402"/>
                  </a:cubicBezTo>
                  <a:cubicBezTo>
                    <a:pt x="0" y="2178"/>
                    <a:pt x="630" y="2803"/>
                    <a:pt x="1406" y="2803"/>
                  </a:cubicBezTo>
                  <a:cubicBezTo>
                    <a:pt x="2178" y="2803"/>
                    <a:pt x="2808" y="2178"/>
                    <a:pt x="2808" y="1402"/>
                  </a:cubicBezTo>
                  <a:cubicBezTo>
                    <a:pt x="2808" y="626"/>
                    <a:pt x="2178" y="1"/>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218;p61"/>
            <p:cNvSpPr/>
            <p:nvPr/>
          </p:nvSpPr>
          <p:spPr>
            <a:xfrm>
              <a:off x="7824323" y="1867145"/>
              <a:ext cx="140351" cy="211603"/>
            </a:xfrm>
            <a:custGeom>
              <a:avLst/>
              <a:gdLst/>
              <a:ahLst/>
              <a:cxnLst/>
              <a:rect l="l" t="t" r="r" b="b"/>
              <a:pathLst>
                <a:path w="652" h="983" extrusionOk="0">
                  <a:moveTo>
                    <a:pt x="1" y="0"/>
                  </a:moveTo>
                  <a:lnTo>
                    <a:pt x="1" y="983"/>
                  </a:lnTo>
                  <a:lnTo>
                    <a:pt x="651" y="615"/>
                  </a:lnTo>
                  <a:lnTo>
                    <a:pt x="1"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219;p61"/>
            <p:cNvSpPr/>
            <p:nvPr/>
          </p:nvSpPr>
          <p:spPr>
            <a:xfrm>
              <a:off x="7799352" y="1842175"/>
              <a:ext cx="193521" cy="261544"/>
            </a:xfrm>
            <a:custGeom>
              <a:avLst/>
              <a:gdLst/>
              <a:ahLst/>
              <a:cxnLst/>
              <a:rect l="l" t="t" r="r" b="b"/>
              <a:pathLst>
                <a:path w="899" h="1215" extrusionOk="0">
                  <a:moveTo>
                    <a:pt x="117" y="0"/>
                  </a:moveTo>
                  <a:cubicBezTo>
                    <a:pt x="51" y="0"/>
                    <a:pt x="1" y="56"/>
                    <a:pt x="1" y="116"/>
                  </a:cubicBezTo>
                  <a:lnTo>
                    <a:pt x="1" y="1099"/>
                  </a:lnTo>
                  <a:cubicBezTo>
                    <a:pt x="1" y="1139"/>
                    <a:pt x="21" y="1180"/>
                    <a:pt x="56" y="1200"/>
                  </a:cubicBezTo>
                  <a:cubicBezTo>
                    <a:pt x="72" y="1210"/>
                    <a:pt x="97" y="1215"/>
                    <a:pt x="117" y="1215"/>
                  </a:cubicBezTo>
                  <a:cubicBezTo>
                    <a:pt x="137" y="1215"/>
                    <a:pt x="157" y="1210"/>
                    <a:pt x="172" y="1200"/>
                  </a:cubicBezTo>
                  <a:lnTo>
                    <a:pt x="823" y="832"/>
                  </a:lnTo>
                  <a:cubicBezTo>
                    <a:pt x="878" y="802"/>
                    <a:pt x="898" y="726"/>
                    <a:pt x="868" y="671"/>
                  </a:cubicBezTo>
                  <a:cubicBezTo>
                    <a:pt x="848" y="634"/>
                    <a:pt x="808" y="613"/>
                    <a:pt x="767" y="613"/>
                  </a:cubicBezTo>
                  <a:cubicBezTo>
                    <a:pt x="747" y="613"/>
                    <a:pt x="725" y="618"/>
                    <a:pt x="707" y="630"/>
                  </a:cubicBezTo>
                  <a:lnTo>
                    <a:pt x="233" y="897"/>
                  </a:lnTo>
                  <a:lnTo>
                    <a:pt x="233" y="116"/>
                  </a:lnTo>
                  <a:cubicBezTo>
                    <a:pt x="233" y="56"/>
                    <a:pt x="177" y="0"/>
                    <a:pt x="1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 name="Google Shape;1158;p61"/>
          <p:cNvSpPr txBox="1">
            <a:spLocks noGrp="1"/>
          </p:cNvSpPr>
          <p:nvPr>
            <p:ph type="subTitle" idx="1"/>
          </p:nvPr>
        </p:nvSpPr>
        <p:spPr>
          <a:xfrm>
            <a:off x="3400194" y="2088026"/>
            <a:ext cx="4849500" cy="119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latin typeface="Rubik"/>
                <a:ea typeface="Rubik"/>
                <a:cs typeface="Rubik"/>
                <a:sym typeface="Rubik"/>
              </a:rPr>
              <a:t>Do you have any questions?</a:t>
            </a:r>
            <a:endParaRPr sz="2000" b="1" dirty="0">
              <a:latin typeface="Rubik"/>
              <a:ea typeface="Rubik"/>
              <a:cs typeface="Rubik"/>
              <a:sym typeface="Rubik"/>
            </a:endParaRPr>
          </a:p>
          <a:p>
            <a:pPr marL="0" lvl="0" indent="0" algn="ctr" rtl="0">
              <a:spcBef>
                <a:spcPts val="0"/>
              </a:spcBef>
              <a:spcAft>
                <a:spcPts val="0"/>
              </a:spcAft>
              <a:buNone/>
            </a:pPr>
            <a:r>
              <a:rPr lang="en" dirty="0" smtClean="0"/>
              <a:t>najwamohammed1510@gmail.com</a:t>
            </a:r>
            <a:endParaRPr dirty="0"/>
          </a:p>
        </p:txBody>
      </p:sp>
      <p:grpSp>
        <p:nvGrpSpPr>
          <p:cNvPr id="44" name="Google Shape;1160;p61"/>
          <p:cNvGrpSpPr/>
          <p:nvPr/>
        </p:nvGrpSpPr>
        <p:grpSpPr>
          <a:xfrm>
            <a:off x="4966410" y="3126957"/>
            <a:ext cx="375421" cy="353610"/>
            <a:chOff x="2870687" y="3796508"/>
            <a:chExt cx="375421" cy="353610"/>
          </a:xfrm>
        </p:grpSpPr>
        <p:sp>
          <p:nvSpPr>
            <p:cNvPr id="45" name="Google Shape;1161;p61"/>
            <p:cNvSpPr/>
            <p:nvPr/>
          </p:nvSpPr>
          <p:spPr>
            <a:xfrm>
              <a:off x="2884169" y="3802104"/>
              <a:ext cx="342522" cy="342418"/>
            </a:xfrm>
            <a:custGeom>
              <a:avLst/>
              <a:gdLst/>
              <a:ahLst/>
              <a:cxnLst/>
              <a:rect l="l" t="t" r="r" b="b"/>
              <a:pathLst>
                <a:path w="13160" h="13156" extrusionOk="0">
                  <a:moveTo>
                    <a:pt x="6580" y="1"/>
                  </a:moveTo>
                  <a:cubicBezTo>
                    <a:pt x="2949" y="1"/>
                    <a:pt x="0" y="2945"/>
                    <a:pt x="0" y="6580"/>
                  </a:cubicBezTo>
                  <a:cubicBezTo>
                    <a:pt x="0" y="10211"/>
                    <a:pt x="2949" y="13156"/>
                    <a:pt x="6580" y="13156"/>
                  </a:cubicBezTo>
                  <a:cubicBezTo>
                    <a:pt x="10214" y="13156"/>
                    <a:pt x="13159" y="10211"/>
                    <a:pt x="13159" y="6580"/>
                  </a:cubicBezTo>
                  <a:cubicBezTo>
                    <a:pt x="13159" y="2945"/>
                    <a:pt x="10214" y="1"/>
                    <a:pt x="6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162;p61"/>
            <p:cNvSpPr/>
            <p:nvPr/>
          </p:nvSpPr>
          <p:spPr>
            <a:xfrm>
              <a:off x="2943772" y="3876569"/>
              <a:ext cx="186123" cy="267953"/>
            </a:xfrm>
            <a:custGeom>
              <a:avLst/>
              <a:gdLst/>
              <a:ahLst/>
              <a:cxnLst/>
              <a:rect l="l" t="t" r="r" b="b"/>
              <a:pathLst>
                <a:path w="7151" h="10295" extrusionOk="0">
                  <a:moveTo>
                    <a:pt x="6007" y="0"/>
                  </a:moveTo>
                  <a:cubicBezTo>
                    <a:pt x="3952" y="0"/>
                    <a:pt x="2003" y="1664"/>
                    <a:pt x="2003" y="3719"/>
                  </a:cubicBezTo>
                  <a:lnTo>
                    <a:pt x="2003" y="4008"/>
                  </a:lnTo>
                  <a:lnTo>
                    <a:pt x="1" y="4008"/>
                  </a:lnTo>
                  <a:lnTo>
                    <a:pt x="1" y="6010"/>
                  </a:lnTo>
                  <a:lnTo>
                    <a:pt x="2003" y="6010"/>
                  </a:lnTo>
                  <a:lnTo>
                    <a:pt x="2003" y="9894"/>
                  </a:lnTo>
                  <a:cubicBezTo>
                    <a:pt x="2643" y="10133"/>
                    <a:pt x="3318" y="10267"/>
                    <a:pt x="4005" y="10295"/>
                  </a:cubicBezTo>
                  <a:lnTo>
                    <a:pt x="4005" y="6010"/>
                  </a:lnTo>
                  <a:lnTo>
                    <a:pt x="7150" y="6010"/>
                  </a:lnTo>
                  <a:lnTo>
                    <a:pt x="7150" y="4008"/>
                  </a:lnTo>
                  <a:lnTo>
                    <a:pt x="4005" y="4008"/>
                  </a:lnTo>
                  <a:lnTo>
                    <a:pt x="4005" y="3719"/>
                  </a:lnTo>
                  <a:cubicBezTo>
                    <a:pt x="4005" y="2614"/>
                    <a:pt x="4898" y="2006"/>
                    <a:pt x="6007" y="2006"/>
                  </a:cubicBezTo>
                  <a:lnTo>
                    <a:pt x="7150" y="2006"/>
                  </a:lnTo>
                  <a:lnTo>
                    <a:pt x="71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163;p61"/>
            <p:cNvSpPr/>
            <p:nvPr/>
          </p:nvSpPr>
          <p:spPr>
            <a:xfrm>
              <a:off x="2870687" y="3796508"/>
              <a:ext cx="375421" cy="353610"/>
            </a:xfrm>
            <a:custGeom>
              <a:avLst/>
              <a:gdLst/>
              <a:ahLst/>
              <a:cxnLst/>
              <a:rect l="l" t="t" r="r" b="b"/>
              <a:pathLst>
                <a:path w="14424" h="13586" extrusionOk="0">
                  <a:moveTo>
                    <a:pt x="7101" y="0"/>
                  </a:moveTo>
                  <a:cubicBezTo>
                    <a:pt x="6858" y="0"/>
                    <a:pt x="6614" y="13"/>
                    <a:pt x="6369" y="40"/>
                  </a:cubicBezTo>
                  <a:cubicBezTo>
                    <a:pt x="4325" y="261"/>
                    <a:pt x="2488" y="1394"/>
                    <a:pt x="1380" y="3125"/>
                  </a:cubicBezTo>
                  <a:cubicBezTo>
                    <a:pt x="268" y="4856"/>
                    <a:pt x="1" y="6996"/>
                    <a:pt x="655" y="8948"/>
                  </a:cubicBezTo>
                  <a:cubicBezTo>
                    <a:pt x="1306" y="10898"/>
                    <a:pt x="2809" y="12446"/>
                    <a:pt x="4737" y="13163"/>
                  </a:cubicBezTo>
                  <a:cubicBezTo>
                    <a:pt x="4761" y="13172"/>
                    <a:pt x="4785" y="13176"/>
                    <a:pt x="4810" y="13176"/>
                  </a:cubicBezTo>
                  <a:cubicBezTo>
                    <a:pt x="4875" y="13176"/>
                    <a:pt x="4938" y="13146"/>
                    <a:pt x="4979" y="13090"/>
                  </a:cubicBezTo>
                  <a:cubicBezTo>
                    <a:pt x="5011" y="13051"/>
                    <a:pt x="5025" y="13005"/>
                    <a:pt x="5025" y="12956"/>
                  </a:cubicBezTo>
                  <a:lnTo>
                    <a:pt x="5025" y="9078"/>
                  </a:lnTo>
                  <a:cubicBezTo>
                    <a:pt x="5025" y="8962"/>
                    <a:pt x="4930" y="8864"/>
                    <a:pt x="4811" y="8864"/>
                  </a:cubicBezTo>
                  <a:lnTo>
                    <a:pt x="3023" y="8864"/>
                  </a:lnTo>
                  <a:lnTo>
                    <a:pt x="3023" y="7291"/>
                  </a:lnTo>
                  <a:lnTo>
                    <a:pt x="4811" y="7291"/>
                  </a:lnTo>
                  <a:cubicBezTo>
                    <a:pt x="4927" y="7291"/>
                    <a:pt x="5025" y="7196"/>
                    <a:pt x="5025" y="7076"/>
                  </a:cubicBezTo>
                  <a:lnTo>
                    <a:pt x="5025" y="6791"/>
                  </a:lnTo>
                  <a:cubicBezTo>
                    <a:pt x="5025" y="4923"/>
                    <a:pt x="6795" y="3287"/>
                    <a:pt x="8815" y="3287"/>
                  </a:cubicBezTo>
                  <a:lnTo>
                    <a:pt x="9743" y="3287"/>
                  </a:lnTo>
                  <a:lnTo>
                    <a:pt x="9743" y="4860"/>
                  </a:lnTo>
                  <a:lnTo>
                    <a:pt x="8815" y="4860"/>
                  </a:lnTo>
                  <a:cubicBezTo>
                    <a:pt x="8209" y="4860"/>
                    <a:pt x="7657" y="5036"/>
                    <a:pt x="7263" y="5352"/>
                  </a:cubicBezTo>
                  <a:cubicBezTo>
                    <a:pt x="6827" y="5704"/>
                    <a:pt x="6598" y="6200"/>
                    <a:pt x="6598" y="6791"/>
                  </a:cubicBezTo>
                  <a:lnTo>
                    <a:pt x="6598" y="7076"/>
                  </a:lnTo>
                  <a:cubicBezTo>
                    <a:pt x="6598" y="7196"/>
                    <a:pt x="6693" y="7291"/>
                    <a:pt x="6813" y="7291"/>
                  </a:cubicBezTo>
                  <a:lnTo>
                    <a:pt x="7657" y="7291"/>
                  </a:lnTo>
                  <a:cubicBezTo>
                    <a:pt x="7777" y="7291"/>
                    <a:pt x="7872" y="7196"/>
                    <a:pt x="7872" y="7076"/>
                  </a:cubicBezTo>
                  <a:cubicBezTo>
                    <a:pt x="7872" y="6960"/>
                    <a:pt x="7777" y="6862"/>
                    <a:pt x="7657" y="6862"/>
                  </a:cubicBezTo>
                  <a:lnTo>
                    <a:pt x="7027" y="6862"/>
                  </a:lnTo>
                  <a:lnTo>
                    <a:pt x="7027" y="6791"/>
                  </a:lnTo>
                  <a:cubicBezTo>
                    <a:pt x="7027" y="5683"/>
                    <a:pt x="7988" y="5289"/>
                    <a:pt x="8815" y="5289"/>
                  </a:cubicBezTo>
                  <a:lnTo>
                    <a:pt x="9958" y="5289"/>
                  </a:lnTo>
                  <a:cubicBezTo>
                    <a:pt x="10074" y="5289"/>
                    <a:pt x="10173" y="5194"/>
                    <a:pt x="10173" y="5074"/>
                  </a:cubicBezTo>
                  <a:lnTo>
                    <a:pt x="10173" y="3072"/>
                  </a:lnTo>
                  <a:cubicBezTo>
                    <a:pt x="10173" y="2953"/>
                    <a:pt x="10074" y="2858"/>
                    <a:pt x="9958" y="2858"/>
                  </a:cubicBezTo>
                  <a:lnTo>
                    <a:pt x="8815" y="2858"/>
                  </a:lnTo>
                  <a:cubicBezTo>
                    <a:pt x="7766" y="2858"/>
                    <a:pt x="6704" y="3277"/>
                    <a:pt x="5898" y="4001"/>
                  </a:cubicBezTo>
                  <a:cubicBezTo>
                    <a:pt x="5057" y="4761"/>
                    <a:pt x="4596" y="5750"/>
                    <a:pt x="4596" y="6791"/>
                  </a:cubicBezTo>
                  <a:lnTo>
                    <a:pt x="4596" y="6862"/>
                  </a:lnTo>
                  <a:lnTo>
                    <a:pt x="2809" y="6862"/>
                  </a:lnTo>
                  <a:cubicBezTo>
                    <a:pt x="2689" y="6862"/>
                    <a:pt x="2594" y="6957"/>
                    <a:pt x="2594" y="7076"/>
                  </a:cubicBezTo>
                  <a:lnTo>
                    <a:pt x="2594" y="9078"/>
                  </a:lnTo>
                  <a:cubicBezTo>
                    <a:pt x="2594" y="9198"/>
                    <a:pt x="2689" y="9293"/>
                    <a:pt x="2809" y="9293"/>
                  </a:cubicBezTo>
                  <a:lnTo>
                    <a:pt x="4596" y="9293"/>
                  </a:lnTo>
                  <a:lnTo>
                    <a:pt x="4596" y="12643"/>
                  </a:lnTo>
                  <a:cubicBezTo>
                    <a:pt x="2256" y="11636"/>
                    <a:pt x="740" y="9335"/>
                    <a:pt x="733" y="6791"/>
                  </a:cubicBezTo>
                  <a:cubicBezTo>
                    <a:pt x="733" y="3280"/>
                    <a:pt x="3590" y="427"/>
                    <a:pt x="7098" y="427"/>
                  </a:cubicBezTo>
                  <a:cubicBezTo>
                    <a:pt x="10606" y="427"/>
                    <a:pt x="13459" y="3287"/>
                    <a:pt x="13459" y="6791"/>
                  </a:cubicBezTo>
                  <a:cubicBezTo>
                    <a:pt x="13459" y="10296"/>
                    <a:pt x="10606" y="13153"/>
                    <a:pt x="7098" y="13153"/>
                  </a:cubicBezTo>
                  <a:lnTo>
                    <a:pt x="7024" y="13153"/>
                  </a:lnTo>
                  <a:lnTo>
                    <a:pt x="7024" y="9297"/>
                  </a:lnTo>
                  <a:lnTo>
                    <a:pt x="9958" y="9297"/>
                  </a:lnTo>
                  <a:cubicBezTo>
                    <a:pt x="10074" y="9297"/>
                    <a:pt x="10173" y="9202"/>
                    <a:pt x="10173" y="9082"/>
                  </a:cubicBezTo>
                  <a:lnTo>
                    <a:pt x="10173" y="7080"/>
                  </a:lnTo>
                  <a:cubicBezTo>
                    <a:pt x="10173" y="6960"/>
                    <a:pt x="10074" y="6865"/>
                    <a:pt x="9958" y="6865"/>
                  </a:cubicBezTo>
                  <a:lnTo>
                    <a:pt x="8702" y="6865"/>
                  </a:lnTo>
                  <a:cubicBezTo>
                    <a:pt x="8582" y="6865"/>
                    <a:pt x="8487" y="6960"/>
                    <a:pt x="8487" y="7080"/>
                  </a:cubicBezTo>
                  <a:cubicBezTo>
                    <a:pt x="8487" y="7200"/>
                    <a:pt x="8582" y="7295"/>
                    <a:pt x="8702" y="7295"/>
                  </a:cubicBezTo>
                  <a:lnTo>
                    <a:pt x="9743" y="7295"/>
                  </a:lnTo>
                  <a:lnTo>
                    <a:pt x="9743" y="8867"/>
                  </a:lnTo>
                  <a:lnTo>
                    <a:pt x="6809" y="8867"/>
                  </a:lnTo>
                  <a:cubicBezTo>
                    <a:pt x="6693" y="8867"/>
                    <a:pt x="6594" y="8962"/>
                    <a:pt x="6594" y="9082"/>
                  </a:cubicBezTo>
                  <a:lnTo>
                    <a:pt x="6594" y="13367"/>
                  </a:lnTo>
                  <a:cubicBezTo>
                    <a:pt x="6594" y="13480"/>
                    <a:pt x="6686" y="13575"/>
                    <a:pt x="6802" y="13582"/>
                  </a:cubicBezTo>
                  <a:cubicBezTo>
                    <a:pt x="6908" y="13586"/>
                    <a:pt x="7003" y="13586"/>
                    <a:pt x="7098" y="13586"/>
                  </a:cubicBezTo>
                  <a:cubicBezTo>
                    <a:pt x="9842" y="13586"/>
                    <a:pt x="12319" y="11932"/>
                    <a:pt x="13371" y="9395"/>
                  </a:cubicBezTo>
                  <a:cubicBezTo>
                    <a:pt x="14423" y="6855"/>
                    <a:pt x="13843" y="3935"/>
                    <a:pt x="11900" y="1992"/>
                  </a:cubicBezTo>
                  <a:cubicBezTo>
                    <a:pt x="10621" y="710"/>
                    <a:pt x="8891" y="0"/>
                    <a:pt x="7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1164;p61"/>
          <p:cNvGrpSpPr/>
          <p:nvPr/>
        </p:nvGrpSpPr>
        <p:grpSpPr>
          <a:xfrm>
            <a:off x="5397842" y="3126984"/>
            <a:ext cx="372558" cy="353610"/>
            <a:chOff x="3302118" y="3796534"/>
            <a:chExt cx="372558" cy="353610"/>
          </a:xfrm>
        </p:grpSpPr>
        <p:sp>
          <p:nvSpPr>
            <p:cNvPr id="49" name="Google Shape;1165;p61"/>
            <p:cNvSpPr/>
            <p:nvPr/>
          </p:nvSpPr>
          <p:spPr>
            <a:xfrm>
              <a:off x="3326480" y="380210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166;p61"/>
            <p:cNvSpPr/>
            <p:nvPr/>
          </p:nvSpPr>
          <p:spPr>
            <a:xfrm>
              <a:off x="3387931" y="386355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167;p61"/>
            <p:cNvSpPr/>
            <p:nvPr/>
          </p:nvSpPr>
          <p:spPr>
            <a:xfrm>
              <a:off x="3542326" y="389137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168;p61"/>
            <p:cNvSpPr/>
            <p:nvPr/>
          </p:nvSpPr>
          <p:spPr>
            <a:xfrm>
              <a:off x="3302118" y="3796534"/>
              <a:ext cx="372558" cy="353610"/>
            </a:xfrm>
            <a:custGeom>
              <a:avLst/>
              <a:gdLst/>
              <a:ahLst/>
              <a:cxnLst/>
              <a:rect l="l" t="t" r="r" b="b"/>
              <a:pathLst>
                <a:path w="14314" h="13586" extrusionOk="0">
                  <a:moveTo>
                    <a:pt x="7516" y="429"/>
                  </a:moveTo>
                  <a:cubicBezTo>
                    <a:pt x="11024" y="429"/>
                    <a:pt x="13877" y="3283"/>
                    <a:pt x="13877" y="6794"/>
                  </a:cubicBezTo>
                  <a:cubicBezTo>
                    <a:pt x="13877" y="10302"/>
                    <a:pt x="11024" y="13155"/>
                    <a:pt x="7516" y="13155"/>
                  </a:cubicBezTo>
                  <a:cubicBezTo>
                    <a:pt x="4004" y="13155"/>
                    <a:pt x="1151" y="10302"/>
                    <a:pt x="1151" y="6794"/>
                  </a:cubicBezTo>
                  <a:cubicBezTo>
                    <a:pt x="1151" y="3283"/>
                    <a:pt x="4004" y="429"/>
                    <a:pt x="7516" y="429"/>
                  </a:cubicBezTo>
                  <a:close/>
                  <a:moveTo>
                    <a:pt x="7514" y="1"/>
                  </a:moveTo>
                  <a:cubicBezTo>
                    <a:pt x="6207" y="1"/>
                    <a:pt x="4892" y="377"/>
                    <a:pt x="3741" y="1147"/>
                  </a:cubicBezTo>
                  <a:cubicBezTo>
                    <a:pt x="1045" y="2945"/>
                    <a:pt x="0" y="6400"/>
                    <a:pt x="1239" y="9391"/>
                  </a:cubicBezTo>
                  <a:cubicBezTo>
                    <a:pt x="2307" y="11966"/>
                    <a:pt x="4809" y="13586"/>
                    <a:pt x="7510" y="13586"/>
                  </a:cubicBezTo>
                  <a:cubicBezTo>
                    <a:pt x="7950" y="13586"/>
                    <a:pt x="8394" y="13543"/>
                    <a:pt x="8839" y="13454"/>
                  </a:cubicBezTo>
                  <a:cubicBezTo>
                    <a:pt x="12020" y="12825"/>
                    <a:pt x="14307" y="10035"/>
                    <a:pt x="14307" y="6794"/>
                  </a:cubicBezTo>
                  <a:cubicBezTo>
                    <a:pt x="14314" y="4989"/>
                    <a:pt x="13596" y="3261"/>
                    <a:pt x="12319" y="1991"/>
                  </a:cubicBezTo>
                  <a:cubicBezTo>
                    <a:pt x="11005" y="677"/>
                    <a:pt x="9266" y="1"/>
                    <a:pt x="7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169;p61"/>
            <p:cNvSpPr/>
            <p:nvPr/>
          </p:nvSpPr>
          <p:spPr>
            <a:xfrm>
              <a:off x="3387931" y="386355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170;p61"/>
            <p:cNvSpPr/>
            <p:nvPr/>
          </p:nvSpPr>
          <p:spPr>
            <a:xfrm>
              <a:off x="3434546" y="3915506"/>
              <a:ext cx="127665" cy="115562"/>
            </a:xfrm>
            <a:custGeom>
              <a:avLst/>
              <a:gdLst/>
              <a:ahLst/>
              <a:cxnLst/>
              <a:rect l="l" t="t" r="r" b="b"/>
              <a:pathLst>
                <a:path w="4905" h="4440" extrusionOk="0">
                  <a:moveTo>
                    <a:pt x="2426" y="0"/>
                  </a:moveTo>
                  <a:cubicBezTo>
                    <a:pt x="1830" y="0"/>
                    <a:pt x="1238" y="240"/>
                    <a:pt x="802" y="703"/>
                  </a:cubicBezTo>
                  <a:cubicBezTo>
                    <a:pt x="42" y="1516"/>
                    <a:pt x="0" y="2768"/>
                    <a:pt x="707" y="3627"/>
                  </a:cubicBezTo>
                  <a:cubicBezTo>
                    <a:pt x="1143" y="4158"/>
                    <a:pt x="1780" y="4440"/>
                    <a:pt x="2426" y="4440"/>
                  </a:cubicBezTo>
                  <a:cubicBezTo>
                    <a:pt x="2828" y="4440"/>
                    <a:pt x="3233" y="4331"/>
                    <a:pt x="3596" y="4105"/>
                  </a:cubicBezTo>
                  <a:cubicBezTo>
                    <a:pt x="3712" y="4032"/>
                    <a:pt x="3730" y="3870"/>
                    <a:pt x="3635" y="3775"/>
                  </a:cubicBezTo>
                  <a:lnTo>
                    <a:pt x="3631" y="3771"/>
                  </a:lnTo>
                  <a:cubicBezTo>
                    <a:pt x="3590" y="3730"/>
                    <a:pt x="3536" y="3708"/>
                    <a:pt x="3481" y="3708"/>
                  </a:cubicBezTo>
                  <a:cubicBezTo>
                    <a:pt x="3442" y="3708"/>
                    <a:pt x="3403" y="3719"/>
                    <a:pt x="3367" y="3743"/>
                  </a:cubicBezTo>
                  <a:cubicBezTo>
                    <a:pt x="3084" y="3916"/>
                    <a:pt x="2756" y="4010"/>
                    <a:pt x="2425" y="4010"/>
                  </a:cubicBezTo>
                  <a:cubicBezTo>
                    <a:pt x="2419" y="4010"/>
                    <a:pt x="2413" y="4010"/>
                    <a:pt x="2407" y="4010"/>
                  </a:cubicBezTo>
                  <a:cubicBezTo>
                    <a:pt x="1605" y="4003"/>
                    <a:pt x="904" y="3462"/>
                    <a:pt x="697" y="2687"/>
                  </a:cubicBezTo>
                  <a:cubicBezTo>
                    <a:pt x="489" y="1913"/>
                    <a:pt x="820" y="1094"/>
                    <a:pt x="1510" y="682"/>
                  </a:cubicBezTo>
                  <a:cubicBezTo>
                    <a:pt x="1793" y="514"/>
                    <a:pt x="2109" y="432"/>
                    <a:pt x="2422" y="432"/>
                  </a:cubicBezTo>
                  <a:cubicBezTo>
                    <a:pt x="2871" y="432"/>
                    <a:pt x="3316" y="600"/>
                    <a:pt x="3659" y="925"/>
                  </a:cubicBezTo>
                  <a:cubicBezTo>
                    <a:pt x="4240" y="1477"/>
                    <a:pt x="4381" y="2350"/>
                    <a:pt x="4008" y="3057"/>
                  </a:cubicBezTo>
                  <a:cubicBezTo>
                    <a:pt x="3962" y="3141"/>
                    <a:pt x="3976" y="3243"/>
                    <a:pt x="4043" y="3310"/>
                  </a:cubicBezTo>
                  <a:lnTo>
                    <a:pt x="4046" y="3314"/>
                  </a:lnTo>
                  <a:cubicBezTo>
                    <a:pt x="4087" y="3355"/>
                    <a:pt x="4141" y="3375"/>
                    <a:pt x="4194" y="3375"/>
                  </a:cubicBezTo>
                  <a:cubicBezTo>
                    <a:pt x="4268" y="3375"/>
                    <a:pt x="4342" y="3336"/>
                    <a:pt x="4381" y="3264"/>
                  </a:cubicBezTo>
                  <a:cubicBezTo>
                    <a:pt x="4905" y="2283"/>
                    <a:pt x="4620" y="1062"/>
                    <a:pt x="3716" y="415"/>
                  </a:cubicBezTo>
                  <a:cubicBezTo>
                    <a:pt x="3327" y="136"/>
                    <a:pt x="2875" y="0"/>
                    <a:pt x="24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171;p61"/>
            <p:cNvSpPr/>
            <p:nvPr/>
          </p:nvSpPr>
          <p:spPr>
            <a:xfrm>
              <a:off x="3542326" y="389137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1172;p61"/>
          <p:cNvGrpSpPr/>
          <p:nvPr/>
        </p:nvGrpSpPr>
        <p:grpSpPr>
          <a:xfrm>
            <a:off x="5840153" y="3126984"/>
            <a:ext cx="372480" cy="353610"/>
            <a:chOff x="3744430" y="3796534"/>
            <a:chExt cx="372480" cy="353610"/>
          </a:xfrm>
        </p:grpSpPr>
        <p:sp>
          <p:nvSpPr>
            <p:cNvPr id="57" name="Google Shape;1173;p61"/>
            <p:cNvSpPr/>
            <p:nvPr/>
          </p:nvSpPr>
          <p:spPr>
            <a:xfrm>
              <a:off x="3768713" y="3802104"/>
              <a:ext cx="342522" cy="342418"/>
            </a:xfrm>
            <a:custGeom>
              <a:avLst/>
              <a:gdLst/>
              <a:ahLst/>
              <a:cxnLst/>
              <a:rect l="l" t="t" r="r" b="b"/>
              <a:pathLst>
                <a:path w="13160" h="13156" extrusionOk="0">
                  <a:moveTo>
                    <a:pt x="6580" y="1"/>
                  </a:moveTo>
                  <a:cubicBezTo>
                    <a:pt x="2945" y="1"/>
                    <a:pt x="0" y="2945"/>
                    <a:pt x="0" y="6580"/>
                  </a:cubicBezTo>
                  <a:cubicBezTo>
                    <a:pt x="0" y="10211"/>
                    <a:pt x="2945" y="13156"/>
                    <a:pt x="6580" y="13156"/>
                  </a:cubicBezTo>
                  <a:cubicBezTo>
                    <a:pt x="10211" y="13156"/>
                    <a:pt x="13159" y="10211"/>
                    <a:pt x="13159" y="6580"/>
                  </a:cubicBezTo>
                  <a:cubicBezTo>
                    <a:pt x="13159" y="2945"/>
                    <a:pt x="10211" y="1"/>
                    <a:pt x="6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174;p61"/>
            <p:cNvSpPr/>
            <p:nvPr/>
          </p:nvSpPr>
          <p:spPr>
            <a:xfrm>
              <a:off x="3850206" y="3943225"/>
              <a:ext cx="38026" cy="112387"/>
            </a:xfrm>
            <a:custGeom>
              <a:avLst/>
              <a:gdLst/>
              <a:ahLst/>
              <a:cxnLst/>
              <a:rect l="l" t="t" r="r" b="b"/>
              <a:pathLst>
                <a:path w="1461" h="4318" extrusionOk="0">
                  <a:moveTo>
                    <a:pt x="60" y="0"/>
                  </a:moveTo>
                  <a:cubicBezTo>
                    <a:pt x="29" y="0"/>
                    <a:pt x="0" y="25"/>
                    <a:pt x="0" y="57"/>
                  </a:cubicBezTo>
                  <a:lnTo>
                    <a:pt x="0" y="4261"/>
                  </a:lnTo>
                  <a:cubicBezTo>
                    <a:pt x="0" y="4293"/>
                    <a:pt x="29" y="4318"/>
                    <a:pt x="60" y="4318"/>
                  </a:cubicBezTo>
                  <a:lnTo>
                    <a:pt x="1404" y="4318"/>
                  </a:lnTo>
                  <a:cubicBezTo>
                    <a:pt x="1436" y="4318"/>
                    <a:pt x="1461" y="4293"/>
                    <a:pt x="1461" y="4261"/>
                  </a:cubicBezTo>
                  <a:lnTo>
                    <a:pt x="1461" y="57"/>
                  </a:lnTo>
                  <a:cubicBezTo>
                    <a:pt x="1461" y="25"/>
                    <a:pt x="1436" y="0"/>
                    <a:pt x="1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175;p61"/>
            <p:cNvSpPr/>
            <p:nvPr/>
          </p:nvSpPr>
          <p:spPr>
            <a:xfrm>
              <a:off x="3835188" y="3876126"/>
              <a:ext cx="53044" cy="45522"/>
            </a:xfrm>
            <a:custGeom>
              <a:avLst/>
              <a:gdLst/>
              <a:ahLst/>
              <a:cxnLst/>
              <a:rect l="l" t="t" r="r" b="b"/>
              <a:pathLst>
                <a:path w="2038" h="1749" extrusionOk="0">
                  <a:moveTo>
                    <a:pt x="1160" y="1"/>
                  </a:moveTo>
                  <a:cubicBezTo>
                    <a:pt x="946" y="1"/>
                    <a:pt x="727" y="81"/>
                    <a:pt x="549" y="260"/>
                  </a:cubicBezTo>
                  <a:cubicBezTo>
                    <a:pt x="0" y="809"/>
                    <a:pt x="387" y="1748"/>
                    <a:pt x="1165" y="1748"/>
                  </a:cubicBezTo>
                  <a:cubicBezTo>
                    <a:pt x="1647" y="1748"/>
                    <a:pt x="2038" y="1358"/>
                    <a:pt x="2038" y="876"/>
                  </a:cubicBezTo>
                  <a:cubicBezTo>
                    <a:pt x="2038" y="350"/>
                    <a:pt x="1608" y="1"/>
                    <a:pt x="11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176;p61"/>
            <p:cNvSpPr/>
            <p:nvPr/>
          </p:nvSpPr>
          <p:spPr>
            <a:xfrm>
              <a:off x="3924670" y="3943121"/>
              <a:ext cx="119805" cy="112491"/>
            </a:xfrm>
            <a:custGeom>
              <a:avLst/>
              <a:gdLst/>
              <a:ahLst/>
              <a:cxnLst/>
              <a:rect l="l" t="t" r="r" b="b"/>
              <a:pathLst>
                <a:path w="4603" h="4322" extrusionOk="0">
                  <a:moveTo>
                    <a:pt x="70" y="1"/>
                  </a:moveTo>
                  <a:cubicBezTo>
                    <a:pt x="32" y="1"/>
                    <a:pt x="0" y="33"/>
                    <a:pt x="0" y="71"/>
                  </a:cubicBezTo>
                  <a:lnTo>
                    <a:pt x="0" y="4255"/>
                  </a:lnTo>
                  <a:cubicBezTo>
                    <a:pt x="0" y="4290"/>
                    <a:pt x="32" y="4322"/>
                    <a:pt x="70" y="4322"/>
                  </a:cubicBezTo>
                  <a:lnTo>
                    <a:pt x="1390" y="4322"/>
                  </a:lnTo>
                  <a:cubicBezTo>
                    <a:pt x="1429" y="4322"/>
                    <a:pt x="1460" y="4290"/>
                    <a:pt x="1460" y="4255"/>
                  </a:cubicBezTo>
                  <a:lnTo>
                    <a:pt x="1460" y="2766"/>
                  </a:lnTo>
                  <a:cubicBezTo>
                    <a:pt x="1460" y="2281"/>
                    <a:pt x="1569" y="1461"/>
                    <a:pt x="2301" y="1461"/>
                  </a:cubicBezTo>
                  <a:cubicBezTo>
                    <a:pt x="3036" y="1461"/>
                    <a:pt x="3146" y="2281"/>
                    <a:pt x="3146" y="2766"/>
                  </a:cubicBezTo>
                  <a:lnTo>
                    <a:pt x="3146" y="4255"/>
                  </a:lnTo>
                  <a:cubicBezTo>
                    <a:pt x="3146" y="4290"/>
                    <a:pt x="3177" y="4322"/>
                    <a:pt x="3216" y="4322"/>
                  </a:cubicBezTo>
                  <a:lnTo>
                    <a:pt x="4535" y="4322"/>
                  </a:lnTo>
                  <a:cubicBezTo>
                    <a:pt x="4574" y="4322"/>
                    <a:pt x="4602" y="4290"/>
                    <a:pt x="4602" y="4255"/>
                  </a:cubicBezTo>
                  <a:lnTo>
                    <a:pt x="4602" y="2306"/>
                  </a:lnTo>
                  <a:cubicBezTo>
                    <a:pt x="4602" y="1707"/>
                    <a:pt x="4433" y="1151"/>
                    <a:pt x="4127" y="743"/>
                  </a:cubicBezTo>
                  <a:cubicBezTo>
                    <a:pt x="3761" y="258"/>
                    <a:pt x="3230" y="4"/>
                    <a:pt x="2586" y="4"/>
                  </a:cubicBezTo>
                  <a:cubicBezTo>
                    <a:pt x="2581" y="4"/>
                    <a:pt x="2575" y="4"/>
                    <a:pt x="2569" y="4"/>
                  </a:cubicBezTo>
                  <a:cubicBezTo>
                    <a:pt x="2107" y="4"/>
                    <a:pt x="1656" y="148"/>
                    <a:pt x="1277" y="413"/>
                  </a:cubicBezTo>
                  <a:cubicBezTo>
                    <a:pt x="1265" y="420"/>
                    <a:pt x="1253" y="423"/>
                    <a:pt x="1240" y="423"/>
                  </a:cubicBezTo>
                  <a:cubicBezTo>
                    <a:pt x="1205" y="423"/>
                    <a:pt x="1172" y="396"/>
                    <a:pt x="1172" y="356"/>
                  </a:cubicBezTo>
                  <a:lnTo>
                    <a:pt x="1172" y="71"/>
                  </a:lnTo>
                  <a:cubicBezTo>
                    <a:pt x="1172" y="33"/>
                    <a:pt x="1140" y="1"/>
                    <a:pt x="1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177;p61"/>
            <p:cNvSpPr/>
            <p:nvPr/>
          </p:nvSpPr>
          <p:spPr>
            <a:xfrm>
              <a:off x="3744430" y="3796534"/>
              <a:ext cx="372480" cy="353610"/>
            </a:xfrm>
            <a:custGeom>
              <a:avLst/>
              <a:gdLst/>
              <a:ahLst/>
              <a:cxnLst/>
              <a:rect l="l" t="t" r="r" b="b"/>
              <a:pathLst>
                <a:path w="14311" h="13586" extrusionOk="0">
                  <a:moveTo>
                    <a:pt x="7513" y="429"/>
                  </a:moveTo>
                  <a:cubicBezTo>
                    <a:pt x="11021" y="429"/>
                    <a:pt x="13878" y="3283"/>
                    <a:pt x="13878" y="6794"/>
                  </a:cubicBezTo>
                  <a:cubicBezTo>
                    <a:pt x="13878" y="10302"/>
                    <a:pt x="11021" y="13155"/>
                    <a:pt x="7513" y="13155"/>
                  </a:cubicBezTo>
                  <a:cubicBezTo>
                    <a:pt x="4005" y="13155"/>
                    <a:pt x="1148" y="10302"/>
                    <a:pt x="1148" y="6794"/>
                  </a:cubicBezTo>
                  <a:cubicBezTo>
                    <a:pt x="1148" y="3283"/>
                    <a:pt x="4005" y="429"/>
                    <a:pt x="7513" y="429"/>
                  </a:cubicBezTo>
                  <a:close/>
                  <a:moveTo>
                    <a:pt x="7512" y="1"/>
                  </a:moveTo>
                  <a:cubicBezTo>
                    <a:pt x="6205" y="1"/>
                    <a:pt x="4891" y="377"/>
                    <a:pt x="3741" y="1147"/>
                  </a:cubicBezTo>
                  <a:cubicBezTo>
                    <a:pt x="1046" y="2945"/>
                    <a:pt x="1" y="6400"/>
                    <a:pt x="1239" y="9391"/>
                  </a:cubicBezTo>
                  <a:cubicBezTo>
                    <a:pt x="2304" y="11966"/>
                    <a:pt x="4809" y="13586"/>
                    <a:pt x="7510" y="13586"/>
                  </a:cubicBezTo>
                  <a:cubicBezTo>
                    <a:pt x="7950" y="13586"/>
                    <a:pt x="8395" y="13543"/>
                    <a:pt x="8839" y="13454"/>
                  </a:cubicBezTo>
                  <a:cubicBezTo>
                    <a:pt x="12016" y="12821"/>
                    <a:pt x="14307" y="10035"/>
                    <a:pt x="14307" y="6794"/>
                  </a:cubicBezTo>
                  <a:cubicBezTo>
                    <a:pt x="14310" y="4989"/>
                    <a:pt x="13593" y="3261"/>
                    <a:pt x="12315" y="1991"/>
                  </a:cubicBezTo>
                  <a:cubicBezTo>
                    <a:pt x="11003" y="677"/>
                    <a:pt x="9264" y="1"/>
                    <a:pt x="7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178;p61"/>
            <p:cNvSpPr/>
            <p:nvPr/>
          </p:nvSpPr>
          <p:spPr>
            <a:xfrm>
              <a:off x="3844974" y="3937993"/>
              <a:ext cx="48489" cy="122850"/>
            </a:xfrm>
            <a:custGeom>
              <a:avLst/>
              <a:gdLst/>
              <a:ahLst/>
              <a:cxnLst/>
              <a:rect l="l" t="t" r="r" b="b"/>
              <a:pathLst>
                <a:path w="1863" h="4720" extrusionOk="0">
                  <a:moveTo>
                    <a:pt x="1433" y="430"/>
                  </a:moveTo>
                  <a:lnTo>
                    <a:pt x="1433" y="4290"/>
                  </a:lnTo>
                  <a:lnTo>
                    <a:pt x="430" y="4290"/>
                  </a:lnTo>
                  <a:lnTo>
                    <a:pt x="430" y="430"/>
                  </a:lnTo>
                  <a:close/>
                  <a:moveTo>
                    <a:pt x="216" y="1"/>
                  </a:moveTo>
                  <a:cubicBezTo>
                    <a:pt x="99" y="1"/>
                    <a:pt x="1" y="96"/>
                    <a:pt x="1" y="216"/>
                  </a:cubicBezTo>
                  <a:lnTo>
                    <a:pt x="1" y="4505"/>
                  </a:lnTo>
                  <a:cubicBezTo>
                    <a:pt x="1" y="4624"/>
                    <a:pt x="99" y="4719"/>
                    <a:pt x="216" y="4719"/>
                  </a:cubicBezTo>
                  <a:lnTo>
                    <a:pt x="1648" y="4719"/>
                  </a:lnTo>
                  <a:cubicBezTo>
                    <a:pt x="1767" y="4719"/>
                    <a:pt x="1862" y="4624"/>
                    <a:pt x="1862" y="4505"/>
                  </a:cubicBezTo>
                  <a:lnTo>
                    <a:pt x="1862" y="216"/>
                  </a:lnTo>
                  <a:cubicBezTo>
                    <a:pt x="1862" y="96"/>
                    <a:pt x="1767" y="1"/>
                    <a:pt x="1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179;p61"/>
            <p:cNvSpPr/>
            <p:nvPr/>
          </p:nvSpPr>
          <p:spPr>
            <a:xfrm>
              <a:off x="3828134" y="3870973"/>
              <a:ext cx="65329" cy="55881"/>
            </a:xfrm>
            <a:custGeom>
              <a:avLst/>
              <a:gdLst/>
              <a:ahLst/>
              <a:cxnLst/>
              <a:rect l="l" t="t" r="r" b="b"/>
              <a:pathLst>
                <a:path w="2510" h="2147" extrusionOk="0">
                  <a:moveTo>
                    <a:pt x="1431" y="427"/>
                  </a:moveTo>
                  <a:cubicBezTo>
                    <a:pt x="1762" y="427"/>
                    <a:pt x="2080" y="685"/>
                    <a:pt x="2080" y="1074"/>
                  </a:cubicBezTo>
                  <a:cubicBezTo>
                    <a:pt x="2080" y="1429"/>
                    <a:pt x="1791" y="1717"/>
                    <a:pt x="1436" y="1717"/>
                  </a:cubicBezTo>
                  <a:cubicBezTo>
                    <a:pt x="863" y="1717"/>
                    <a:pt x="574" y="1024"/>
                    <a:pt x="982" y="616"/>
                  </a:cubicBezTo>
                  <a:cubicBezTo>
                    <a:pt x="1113" y="486"/>
                    <a:pt x="1273" y="427"/>
                    <a:pt x="1431" y="427"/>
                  </a:cubicBezTo>
                  <a:close/>
                  <a:moveTo>
                    <a:pt x="1436" y="0"/>
                  </a:moveTo>
                  <a:cubicBezTo>
                    <a:pt x="479" y="0"/>
                    <a:pt x="1" y="1154"/>
                    <a:pt x="676" y="1830"/>
                  </a:cubicBezTo>
                  <a:cubicBezTo>
                    <a:pt x="895" y="2049"/>
                    <a:pt x="1165" y="2147"/>
                    <a:pt x="1429" y="2147"/>
                  </a:cubicBezTo>
                  <a:cubicBezTo>
                    <a:pt x="1980" y="2147"/>
                    <a:pt x="2509" y="1720"/>
                    <a:pt x="2509" y="1074"/>
                  </a:cubicBezTo>
                  <a:cubicBezTo>
                    <a:pt x="2509" y="482"/>
                    <a:pt x="2027" y="0"/>
                    <a:pt x="1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180;p61"/>
            <p:cNvSpPr/>
            <p:nvPr/>
          </p:nvSpPr>
          <p:spPr>
            <a:xfrm>
              <a:off x="3919439" y="3937993"/>
              <a:ext cx="130346" cy="122850"/>
            </a:xfrm>
            <a:custGeom>
              <a:avLst/>
              <a:gdLst/>
              <a:ahLst/>
              <a:cxnLst/>
              <a:rect l="l" t="t" r="r" b="b"/>
              <a:pathLst>
                <a:path w="5008" h="4720" extrusionOk="0">
                  <a:moveTo>
                    <a:pt x="215" y="1"/>
                  </a:moveTo>
                  <a:cubicBezTo>
                    <a:pt x="99" y="1"/>
                    <a:pt x="0" y="96"/>
                    <a:pt x="0" y="216"/>
                  </a:cubicBezTo>
                  <a:lnTo>
                    <a:pt x="0" y="4505"/>
                  </a:lnTo>
                  <a:cubicBezTo>
                    <a:pt x="0" y="4624"/>
                    <a:pt x="99" y="4719"/>
                    <a:pt x="215" y="4719"/>
                  </a:cubicBezTo>
                  <a:lnTo>
                    <a:pt x="1647" y="4719"/>
                  </a:lnTo>
                  <a:cubicBezTo>
                    <a:pt x="1767" y="4719"/>
                    <a:pt x="1862" y="4624"/>
                    <a:pt x="1862" y="4505"/>
                  </a:cubicBezTo>
                  <a:lnTo>
                    <a:pt x="1862" y="2963"/>
                  </a:lnTo>
                  <a:cubicBezTo>
                    <a:pt x="1862" y="2460"/>
                    <a:pt x="1974" y="1859"/>
                    <a:pt x="2506" y="1859"/>
                  </a:cubicBezTo>
                  <a:cubicBezTo>
                    <a:pt x="2900" y="1859"/>
                    <a:pt x="3065" y="2193"/>
                    <a:pt x="3121" y="2573"/>
                  </a:cubicBezTo>
                  <a:cubicBezTo>
                    <a:pt x="3135" y="2678"/>
                    <a:pt x="3227" y="2756"/>
                    <a:pt x="3332" y="2756"/>
                  </a:cubicBezTo>
                  <a:cubicBezTo>
                    <a:pt x="3463" y="2752"/>
                    <a:pt x="3565" y="2636"/>
                    <a:pt x="3544" y="2506"/>
                  </a:cubicBezTo>
                  <a:cubicBezTo>
                    <a:pt x="3434" y="1816"/>
                    <a:pt x="3069" y="1429"/>
                    <a:pt x="2506" y="1429"/>
                  </a:cubicBezTo>
                  <a:cubicBezTo>
                    <a:pt x="1823" y="1429"/>
                    <a:pt x="1432" y="1989"/>
                    <a:pt x="1432" y="2963"/>
                  </a:cubicBezTo>
                  <a:lnTo>
                    <a:pt x="1432" y="4290"/>
                  </a:lnTo>
                  <a:lnTo>
                    <a:pt x="430" y="4290"/>
                  </a:lnTo>
                  <a:lnTo>
                    <a:pt x="430" y="430"/>
                  </a:lnTo>
                  <a:lnTo>
                    <a:pt x="1144" y="430"/>
                  </a:lnTo>
                  <a:lnTo>
                    <a:pt x="1144" y="712"/>
                  </a:lnTo>
                  <a:cubicBezTo>
                    <a:pt x="1144" y="778"/>
                    <a:pt x="1172" y="842"/>
                    <a:pt x="1225" y="884"/>
                  </a:cubicBezTo>
                  <a:cubicBezTo>
                    <a:pt x="1264" y="916"/>
                    <a:pt x="1311" y="932"/>
                    <a:pt x="1359" y="932"/>
                  </a:cubicBezTo>
                  <a:cubicBezTo>
                    <a:pt x="1407" y="932"/>
                    <a:pt x="1455" y="916"/>
                    <a:pt x="1496" y="884"/>
                  </a:cubicBezTo>
                  <a:cubicBezTo>
                    <a:pt x="1858" y="592"/>
                    <a:pt x="2309" y="430"/>
                    <a:pt x="2776" y="430"/>
                  </a:cubicBezTo>
                  <a:cubicBezTo>
                    <a:pt x="2781" y="430"/>
                    <a:pt x="2786" y="430"/>
                    <a:pt x="2791" y="430"/>
                  </a:cubicBezTo>
                  <a:cubicBezTo>
                    <a:pt x="4026" y="430"/>
                    <a:pt x="4578" y="1472"/>
                    <a:pt x="4578" y="2503"/>
                  </a:cubicBezTo>
                  <a:lnTo>
                    <a:pt x="4578" y="4290"/>
                  </a:lnTo>
                  <a:lnTo>
                    <a:pt x="3575" y="4290"/>
                  </a:lnTo>
                  <a:lnTo>
                    <a:pt x="3575" y="3583"/>
                  </a:lnTo>
                  <a:cubicBezTo>
                    <a:pt x="3575" y="3467"/>
                    <a:pt x="3480" y="3372"/>
                    <a:pt x="3364" y="3372"/>
                  </a:cubicBezTo>
                  <a:cubicBezTo>
                    <a:pt x="3245" y="3372"/>
                    <a:pt x="3150" y="3467"/>
                    <a:pt x="3150" y="3583"/>
                  </a:cubicBezTo>
                  <a:lnTo>
                    <a:pt x="3150" y="4505"/>
                  </a:lnTo>
                  <a:cubicBezTo>
                    <a:pt x="3150" y="4624"/>
                    <a:pt x="3245" y="4719"/>
                    <a:pt x="3364" y="4719"/>
                  </a:cubicBezTo>
                  <a:lnTo>
                    <a:pt x="4793" y="4719"/>
                  </a:lnTo>
                  <a:cubicBezTo>
                    <a:pt x="4912" y="4719"/>
                    <a:pt x="5007" y="4624"/>
                    <a:pt x="5007" y="4505"/>
                  </a:cubicBezTo>
                  <a:lnTo>
                    <a:pt x="5007" y="2503"/>
                  </a:lnTo>
                  <a:cubicBezTo>
                    <a:pt x="5007" y="1028"/>
                    <a:pt x="4096" y="1"/>
                    <a:pt x="2791" y="1"/>
                  </a:cubicBezTo>
                  <a:cubicBezTo>
                    <a:pt x="2365" y="1"/>
                    <a:pt x="1946" y="110"/>
                    <a:pt x="1573" y="314"/>
                  </a:cubicBezTo>
                  <a:lnTo>
                    <a:pt x="1573" y="216"/>
                  </a:lnTo>
                  <a:cubicBezTo>
                    <a:pt x="1573" y="96"/>
                    <a:pt x="1478" y="1"/>
                    <a:pt x="1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 name="Google Shape;1181;p61"/>
          <p:cNvGrpSpPr/>
          <p:nvPr/>
        </p:nvGrpSpPr>
        <p:grpSpPr>
          <a:xfrm>
            <a:off x="6282386" y="3126984"/>
            <a:ext cx="372480" cy="353610"/>
            <a:chOff x="4186663" y="3796534"/>
            <a:chExt cx="372480" cy="353610"/>
          </a:xfrm>
        </p:grpSpPr>
        <p:sp>
          <p:nvSpPr>
            <p:cNvPr id="66" name="Google Shape;1182;p61"/>
            <p:cNvSpPr/>
            <p:nvPr/>
          </p:nvSpPr>
          <p:spPr>
            <a:xfrm>
              <a:off x="4211025" y="380210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183;p61"/>
            <p:cNvSpPr/>
            <p:nvPr/>
          </p:nvSpPr>
          <p:spPr>
            <a:xfrm>
              <a:off x="4284370" y="3890988"/>
              <a:ext cx="218241" cy="179564"/>
            </a:xfrm>
            <a:custGeom>
              <a:avLst/>
              <a:gdLst/>
              <a:ahLst/>
              <a:cxnLst/>
              <a:rect l="l" t="t" r="r" b="b"/>
              <a:pathLst>
                <a:path w="8385" h="6899" extrusionOk="0">
                  <a:moveTo>
                    <a:pt x="5479" y="1"/>
                  </a:moveTo>
                  <a:cubicBezTo>
                    <a:pt x="5224" y="1"/>
                    <a:pt x="4967" y="51"/>
                    <a:pt x="4722" y="153"/>
                  </a:cubicBezTo>
                  <a:cubicBezTo>
                    <a:pt x="3998" y="456"/>
                    <a:pt x="3530" y="1163"/>
                    <a:pt x="3530" y="1948"/>
                  </a:cubicBezTo>
                  <a:lnTo>
                    <a:pt x="3530" y="1979"/>
                  </a:lnTo>
                  <a:lnTo>
                    <a:pt x="3435" y="1976"/>
                  </a:lnTo>
                  <a:lnTo>
                    <a:pt x="3431" y="1976"/>
                  </a:lnTo>
                  <a:cubicBezTo>
                    <a:pt x="3234" y="1976"/>
                    <a:pt x="2664" y="1814"/>
                    <a:pt x="2478" y="1754"/>
                  </a:cubicBezTo>
                  <a:cubicBezTo>
                    <a:pt x="1760" y="1508"/>
                    <a:pt x="1112" y="1107"/>
                    <a:pt x="574" y="575"/>
                  </a:cubicBezTo>
                  <a:lnTo>
                    <a:pt x="370" y="375"/>
                  </a:lnTo>
                  <a:cubicBezTo>
                    <a:pt x="357" y="362"/>
                    <a:pt x="341" y="356"/>
                    <a:pt x="325" y="356"/>
                  </a:cubicBezTo>
                  <a:cubicBezTo>
                    <a:pt x="298" y="356"/>
                    <a:pt x="271" y="374"/>
                    <a:pt x="265" y="403"/>
                  </a:cubicBezTo>
                  <a:lnTo>
                    <a:pt x="191" y="681"/>
                  </a:lnTo>
                  <a:cubicBezTo>
                    <a:pt x="1" y="1423"/>
                    <a:pt x="307" y="2208"/>
                    <a:pt x="954" y="2623"/>
                  </a:cubicBezTo>
                  <a:lnTo>
                    <a:pt x="947" y="2623"/>
                  </a:lnTo>
                  <a:cubicBezTo>
                    <a:pt x="817" y="2623"/>
                    <a:pt x="683" y="2609"/>
                    <a:pt x="553" y="2577"/>
                  </a:cubicBezTo>
                  <a:lnTo>
                    <a:pt x="314" y="2521"/>
                  </a:lnTo>
                  <a:cubicBezTo>
                    <a:pt x="309" y="2520"/>
                    <a:pt x="304" y="2519"/>
                    <a:pt x="299" y="2519"/>
                  </a:cubicBezTo>
                  <a:cubicBezTo>
                    <a:pt x="259" y="2519"/>
                    <a:pt x="227" y="2554"/>
                    <a:pt x="236" y="2595"/>
                  </a:cubicBezTo>
                  <a:lnTo>
                    <a:pt x="275" y="2838"/>
                  </a:lnTo>
                  <a:cubicBezTo>
                    <a:pt x="367" y="3376"/>
                    <a:pt x="715" y="3837"/>
                    <a:pt x="1211" y="4066"/>
                  </a:cubicBezTo>
                  <a:cubicBezTo>
                    <a:pt x="1274" y="4090"/>
                    <a:pt x="1257" y="4185"/>
                    <a:pt x="1190" y="4189"/>
                  </a:cubicBezTo>
                  <a:lnTo>
                    <a:pt x="1186" y="4189"/>
                  </a:lnTo>
                  <a:lnTo>
                    <a:pt x="919" y="4203"/>
                  </a:lnTo>
                  <a:cubicBezTo>
                    <a:pt x="873" y="4203"/>
                    <a:pt x="845" y="4256"/>
                    <a:pt x="866" y="4298"/>
                  </a:cubicBezTo>
                  <a:lnTo>
                    <a:pt x="1000" y="4530"/>
                  </a:lnTo>
                  <a:cubicBezTo>
                    <a:pt x="1260" y="4984"/>
                    <a:pt x="1714" y="5297"/>
                    <a:pt x="2235" y="5375"/>
                  </a:cubicBezTo>
                  <a:cubicBezTo>
                    <a:pt x="2291" y="5382"/>
                    <a:pt x="2309" y="5456"/>
                    <a:pt x="2263" y="5487"/>
                  </a:cubicBezTo>
                  <a:cubicBezTo>
                    <a:pt x="1820" y="5818"/>
                    <a:pt x="1306" y="6040"/>
                    <a:pt x="761" y="6135"/>
                  </a:cubicBezTo>
                  <a:lnTo>
                    <a:pt x="173" y="6237"/>
                  </a:lnTo>
                  <a:cubicBezTo>
                    <a:pt x="110" y="6247"/>
                    <a:pt x="99" y="6339"/>
                    <a:pt x="162" y="6360"/>
                  </a:cubicBezTo>
                  <a:lnTo>
                    <a:pt x="718" y="6574"/>
                  </a:lnTo>
                  <a:cubicBezTo>
                    <a:pt x="1281" y="6789"/>
                    <a:pt x="1879" y="6898"/>
                    <a:pt x="2478" y="6898"/>
                  </a:cubicBezTo>
                  <a:cubicBezTo>
                    <a:pt x="5194" y="6898"/>
                    <a:pt x="7414" y="4689"/>
                    <a:pt x="7421" y="1969"/>
                  </a:cubicBezTo>
                  <a:lnTo>
                    <a:pt x="7421" y="1951"/>
                  </a:lnTo>
                  <a:lnTo>
                    <a:pt x="7421" y="1902"/>
                  </a:lnTo>
                  <a:lnTo>
                    <a:pt x="7421" y="1891"/>
                  </a:lnTo>
                  <a:cubicBezTo>
                    <a:pt x="7611" y="1758"/>
                    <a:pt x="7787" y="1610"/>
                    <a:pt x="7949" y="1444"/>
                  </a:cubicBezTo>
                  <a:lnTo>
                    <a:pt x="8343" y="1036"/>
                  </a:lnTo>
                  <a:cubicBezTo>
                    <a:pt x="8384" y="995"/>
                    <a:pt x="8354" y="928"/>
                    <a:pt x="8301" y="928"/>
                  </a:cubicBezTo>
                  <a:cubicBezTo>
                    <a:pt x="8295" y="928"/>
                    <a:pt x="8289" y="929"/>
                    <a:pt x="8283" y="931"/>
                  </a:cubicBezTo>
                  <a:lnTo>
                    <a:pt x="7731" y="1061"/>
                  </a:lnTo>
                  <a:cubicBezTo>
                    <a:pt x="7674" y="1075"/>
                    <a:pt x="7618" y="1089"/>
                    <a:pt x="7558" y="1100"/>
                  </a:cubicBezTo>
                  <a:cubicBezTo>
                    <a:pt x="7554" y="1100"/>
                    <a:pt x="7551" y="1101"/>
                    <a:pt x="7547" y="1101"/>
                  </a:cubicBezTo>
                  <a:cubicBezTo>
                    <a:pt x="7487" y="1101"/>
                    <a:pt x="7456" y="1024"/>
                    <a:pt x="7506" y="987"/>
                  </a:cubicBezTo>
                  <a:cubicBezTo>
                    <a:pt x="7572" y="931"/>
                    <a:pt x="7632" y="875"/>
                    <a:pt x="7688" y="811"/>
                  </a:cubicBezTo>
                  <a:lnTo>
                    <a:pt x="8118" y="343"/>
                  </a:lnTo>
                  <a:cubicBezTo>
                    <a:pt x="8154" y="300"/>
                    <a:pt x="8122" y="236"/>
                    <a:pt x="8072" y="236"/>
                  </a:cubicBezTo>
                  <a:cubicBezTo>
                    <a:pt x="8064" y="236"/>
                    <a:pt x="8056" y="238"/>
                    <a:pt x="8047" y="241"/>
                  </a:cubicBezTo>
                  <a:lnTo>
                    <a:pt x="7449" y="442"/>
                  </a:lnTo>
                  <a:cubicBezTo>
                    <a:pt x="7266" y="502"/>
                    <a:pt x="7080" y="544"/>
                    <a:pt x="6893" y="572"/>
                  </a:cubicBezTo>
                  <a:cubicBezTo>
                    <a:pt x="6890" y="573"/>
                    <a:pt x="6886" y="573"/>
                    <a:pt x="6882" y="573"/>
                  </a:cubicBezTo>
                  <a:cubicBezTo>
                    <a:pt x="6865" y="573"/>
                    <a:pt x="6849" y="566"/>
                    <a:pt x="6837" y="554"/>
                  </a:cubicBezTo>
                  <a:cubicBezTo>
                    <a:pt x="6467" y="191"/>
                    <a:pt x="5977" y="1"/>
                    <a:pt x="54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184;p61"/>
            <p:cNvSpPr/>
            <p:nvPr/>
          </p:nvSpPr>
          <p:spPr>
            <a:xfrm>
              <a:off x="4186663" y="3796534"/>
              <a:ext cx="372480" cy="353610"/>
            </a:xfrm>
            <a:custGeom>
              <a:avLst/>
              <a:gdLst/>
              <a:ahLst/>
              <a:cxnLst/>
              <a:rect l="l" t="t" r="r" b="b"/>
              <a:pathLst>
                <a:path w="14311" h="13586" extrusionOk="0">
                  <a:moveTo>
                    <a:pt x="7512" y="429"/>
                  </a:moveTo>
                  <a:cubicBezTo>
                    <a:pt x="11024" y="429"/>
                    <a:pt x="13877" y="3283"/>
                    <a:pt x="13877" y="6794"/>
                  </a:cubicBezTo>
                  <a:cubicBezTo>
                    <a:pt x="13877" y="10302"/>
                    <a:pt x="11024" y="13155"/>
                    <a:pt x="7512" y="13155"/>
                  </a:cubicBezTo>
                  <a:cubicBezTo>
                    <a:pt x="4004" y="13155"/>
                    <a:pt x="1151" y="10302"/>
                    <a:pt x="1151" y="6794"/>
                  </a:cubicBezTo>
                  <a:cubicBezTo>
                    <a:pt x="1151" y="3283"/>
                    <a:pt x="4004" y="429"/>
                    <a:pt x="7512" y="429"/>
                  </a:cubicBezTo>
                  <a:close/>
                  <a:moveTo>
                    <a:pt x="7512" y="1"/>
                  </a:moveTo>
                  <a:cubicBezTo>
                    <a:pt x="6205" y="1"/>
                    <a:pt x="4891" y="377"/>
                    <a:pt x="3741" y="1147"/>
                  </a:cubicBezTo>
                  <a:cubicBezTo>
                    <a:pt x="1045" y="2945"/>
                    <a:pt x="0" y="6400"/>
                    <a:pt x="1239" y="9391"/>
                  </a:cubicBezTo>
                  <a:cubicBezTo>
                    <a:pt x="2307" y="11966"/>
                    <a:pt x="4809" y="13586"/>
                    <a:pt x="7510" y="13586"/>
                  </a:cubicBezTo>
                  <a:cubicBezTo>
                    <a:pt x="7950" y="13586"/>
                    <a:pt x="8394" y="13543"/>
                    <a:pt x="8839" y="13454"/>
                  </a:cubicBezTo>
                  <a:cubicBezTo>
                    <a:pt x="12016" y="12825"/>
                    <a:pt x="14307" y="10035"/>
                    <a:pt x="14307" y="6794"/>
                  </a:cubicBezTo>
                  <a:cubicBezTo>
                    <a:pt x="14310" y="4989"/>
                    <a:pt x="13596" y="3261"/>
                    <a:pt x="12315" y="1991"/>
                  </a:cubicBezTo>
                  <a:cubicBezTo>
                    <a:pt x="11003" y="677"/>
                    <a:pt x="9264" y="1"/>
                    <a:pt x="7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185;p61"/>
            <p:cNvSpPr/>
            <p:nvPr/>
          </p:nvSpPr>
          <p:spPr>
            <a:xfrm>
              <a:off x="4277785" y="3885834"/>
              <a:ext cx="231515" cy="189871"/>
            </a:xfrm>
            <a:custGeom>
              <a:avLst/>
              <a:gdLst/>
              <a:ahLst/>
              <a:cxnLst/>
              <a:rect l="l" t="t" r="r" b="b"/>
              <a:pathLst>
                <a:path w="8895" h="7295" extrusionOk="0">
                  <a:moveTo>
                    <a:pt x="5726" y="0"/>
                  </a:moveTo>
                  <a:cubicBezTo>
                    <a:pt x="5464" y="0"/>
                    <a:pt x="5200" y="48"/>
                    <a:pt x="4947" y="147"/>
                  </a:cubicBezTo>
                  <a:cubicBezTo>
                    <a:pt x="4184" y="446"/>
                    <a:pt x="3660" y="1153"/>
                    <a:pt x="3589" y="1970"/>
                  </a:cubicBezTo>
                  <a:cubicBezTo>
                    <a:pt x="3322" y="1917"/>
                    <a:pt x="3054" y="1850"/>
                    <a:pt x="2794" y="1766"/>
                  </a:cubicBezTo>
                  <a:cubicBezTo>
                    <a:pt x="2006" y="1498"/>
                    <a:pt x="1302" y="1027"/>
                    <a:pt x="750" y="404"/>
                  </a:cubicBezTo>
                  <a:cubicBezTo>
                    <a:pt x="718" y="365"/>
                    <a:pt x="672" y="341"/>
                    <a:pt x="627" y="330"/>
                  </a:cubicBezTo>
                  <a:cubicBezTo>
                    <a:pt x="613" y="328"/>
                    <a:pt x="600" y="326"/>
                    <a:pt x="586" y="326"/>
                  </a:cubicBezTo>
                  <a:cubicBezTo>
                    <a:pt x="506" y="326"/>
                    <a:pt x="431" y="371"/>
                    <a:pt x="394" y="446"/>
                  </a:cubicBezTo>
                  <a:cubicBezTo>
                    <a:pt x="64" y="1104"/>
                    <a:pt x="130" y="1889"/>
                    <a:pt x="560" y="2487"/>
                  </a:cubicBezTo>
                  <a:cubicBezTo>
                    <a:pt x="547" y="2485"/>
                    <a:pt x="533" y="2483"/>
                    <a:pt x="520" y="2483"/>
                  </a:cubicBezTo>
                  <a:cubicBezTo>
                    <a:pt x="456" y="2483"/>
                    <a:pt x="393" y="2511"/>
                    <a:pt x="352" y="2561"/>
                  </a:cubicBezTo>
                  <a:cubicBezTo>
                    <a:pt x="324" y="2600"/>
                    <a:pt x="306" y="2645"/>
                    <a:pt x="306" y="2695"/>
                  </a:cubicBezTo>
                  <a:lnTo>
                    <a:pt x="306" y="2761"/>
                  </a:lnTo>
                  <a:cubicBezTo>
                    <a:pt x="306" y="3324"/>
                    <a:pt x="560" y="3856"/>
                    <a:pt x="1000" y="4207"/>
                  </a:cubicBezTo>
                  <a:cubicBezTo>
                    <a:pt x="968" y="4229"/>
                    <a:pt x="943" y="4257"/>
                    <a:pt x="929" y="4288"/>
                  </a:cubicBezTo>
                  <a:cubicBezTo>
                    <a:pt x="905" y="4341"/>
                    <a:pt x="897" y="4401"/>
                    <a:pt x="915" y="4454"/>
                  </a:cubicBezTo>
                  <a:cubicBezTo>
                    <a:pt x="1102" y="5041"/>
                    <a:pt x="1559" y="5506"/>
                    <a:pt x="2143" y="5696"/>
                  </a:cubicBezTo>
                  <a:cubicBezTo>
                    <a:pt x="1619" y="6016"/>
                    <a:pt x="1017" y="6185"/>
                    <a:pt x="401" y="6185"/>
                  </a:cubicBezTo>
                  <a:cubicBezTo>
                    <a:pt x="349" y="6185"/>
                    <a:pt x="292" y="6185"/>
                    <a:pt x="236" y="6181"/>
                  </a:cubicBezTo>
                  <a:cubicBezTo>
                    <a:pt x="231" y="6181"/>
                    <a:pt x="227" y="6181"/>
                    <a:pt x="222" y="6181"/>
                  </a:cubicBezTo>
                  <a:cubicBezTo>
                    <a:pt x="119" y="6181"/>
                    <a:pt x="31" y="6256"/>
                    <a:pt x="14" y="6361"/>
                  </a:cubicBezTo>
                  <a:cubicBezTo>
                    <a:pt x="0" y="6449"/>
                    <a:pt x="43" y="6537"/>
                    <a:pt x="123" y="6582"/>
                  </a:cubicBezTo>
                  <a:cubicBezTo>
                    <a:pt x="930" y="7059"/>
                    <a:pt x="1832" y="7294"/>
                    <a:pt x="2731" y="7294"/>
                  </a:cubicBezTo>
                  <a:cubicBezTo>
                    <a:pt x="3793" y="7294"/>
                    <a:pt x="4851" y="6966"/>
                    <a:pt x="5746" y="6319"/>
                  </a:cubicBezTo>
                  <a:cubicBezTo>
                    <a:pt x="5855" y="6241"/>
                    <a:pt x="5866" y="6086"/>
                    <a:pt x="5774" y="5991"/>
                  </a:cubicBezTo>
                  <a:cubicBezTo>
                    <a:pt x="5732" y="5949"/>
                    <a:pt x="5676" y="5927"/>
                    <a:pt x="5621" y="5927"/>
                  </a:cubicBezTo>
                  <a:cubicBezTo>
                    <a:pt x="5576" y="5927"/>
                    <a:pt x="5531" y="5942"/>
                    <a:pt x="5493" y="5970"/>
                  </a:cubicBezTo>
                  <a:cubicBezTo>
                    <a:pt x="4675" y="6560"/>
                    <a:pt x="3705" y="6864"/>
                    <a:pt x="2726" y="6864"/>
                  </a:cubicBezTo>
                  <a:cubicBezTo>
                    <a:pt x="2163" y="6864"/>
                    <a:pt x="1597" y="6763"/>
                    <a:pt x="1056" y="6558"/>
                  </a:cubicBezTo>
                  <a:cubicBezTo>
                    <a:pt x="1703" y="6442"/>
                    <a:pt x="2312" y="6160"/>
                    <a:pt x="2815" y="5741"/>
                  </a:cubicBezTo>
                  <a:cubicBezTo>
                    <a:pt x="2878" y="5692"/>
                    <a:pt x="2910" y="5611"/>
                    <a:pt x="2896" y="5530"/>
                  </a:cubicBezTo>
                  <a:cubicBezTo>
                    <a:pt x="2875" y="5432"/>
                    <a:pt x="2790" y="5362"/>
                    <a:pt x="2692" y="5358"/>
                  </a:cubicBezTo>
                  <a:cubicBezTo>
                    <a:pt x="2175" y="5344"/>
                    <a:pt x="1707" y="5062"/>
                    <a:pt x="1450" y="4612"/>
                  </a:cubicBezTo>
                  <a:cubicBezTo>
                    <a:pt x="1573" y="4609"/>
                    <a:pt x="1693" y="4591"/>
                    <a:pt x="1809" y="4566"/>
                  </a:cubicBezTo>
                  <a:cubicBezTo>
                    <a:pt x="1900" y="4549"/>
                    <a:pt x="1971" y="4475"/>
                    <a:pt x="1985" y="4380"/>
                  </a:cubicBezTo>
                  <a:cubicBezTo>
                    <a:pt x="1999" y="4274"/>
                    <a:pt x="1928" y="4172"/>
                    <a:pt x="1823" y="4144"/>
                  </a:cubicBezTo>
                  <a:cubicBezTo>
                    <a:pt x="1270" y="4010"/>
                    <a:pt x="852" y="3560"/>
                    <a:pt x="757" y="2997"/>
                  </a:cubicBezTo>
                  <a:lnTo>
                    <a:pt x="757" y="2997"/>
                  </a:lnTo>
                  <a:cubicBezTo>
                    <a:pt x="898" y="3030"/>
                    <a:pt x="1045" y="3048"/>
                    <a:pt x="1190" y="3048"/>
                  </a:cubicBezTo>
                  <a:cubicBezTo>
                    <a:pt x="1215" y="3048"/>
                    <a:pt x="1239" y="3047"/>
                    <a:pt x="1263" y="3046"/>
                  </a:cubicBezTo>
                  <a:cubicBezTo>
                    <a:pt x="1369" y="3043"/>
                    <a:pt x="1457" y="2962"/>
                    <a:pt x="1471" y="2856"/>
                  </a:cubicBezTo>
                  <a:cubicBezTo>
                    <a:pt x="1478" y="2772"/>
                    <a:pt x="1436" y="2691"/>
                    <a:pt x="1362" y="2645"/>
                  </a:cubicBezTo>
                  <a:cubicBezTo>
                    <a:pt x="778" y="2290"/>
                    <a:pt x="496" y="1597"/>
                    <a:pt x="669" y="935"/>
                  </a:cubicBezTo>
                  <a:lnTo>
                    <a:pt x="669" y="935"/>
                  </a:lnTo>
                  <a:cubicBezTo>
                    <a:pt x="1232" y="1491"/>
                    <a:pt x="1911" y="1913"/>
                    <a:pt x="2660" y="2170"/>
                  </a:cubicBezTo>
                  <a:cubicBezTo>
                    <a:pt x="2667" y="2174"/>
                    <a:pt x="3406" y="2402"/>
                    <a:pt x="3684" y="2402"/>
                  </a:cubicBezTo>
                  <a:lnTo>
                    <a:pt x="3790" y="2410"/>
                  </a:lnTo>
                  <a:cubicBezTo>
                    <a:pt x="3792" y="2410"/>
                    <a:pt x="3794" y="2410"/>
                    <a:pt x="3796" y="2410"/>
                  </a:cubicBezTo>
                  <a:cubicBezTo>
                    <a:pt x="3920" y="2410"/>
                    <a:pt x="4022" y="2309"/>
                    <a:pt x="4015" y="2184"/>
                  </a:cubicBezTo>
                  <a:lnTo>
                    <a:pt x="4015" y="2149"/>
                  </a:lnTo>
                  <a:cubicBezTo>
                    <a:pt x="4015" y="1449"/>
                    <a:pt x="4437" y="823"/>
                    <a:pt x="5081" y="559"/>
                  </a:cubicBezTo>
                  <a:cubicBezTo>
                    <a:pt x="5293" y="473"/>
                    <a:pt x="5514" y="431"/>
                    <a:pt x="5734" y="431"/>
                  </a:cubicBezTo>
                  <a:cubicBezTo>
                    <a:pt x="6187" y="431"/>
                    <a:pt x="6631" y="608"/>
                    <a:pt x="6960" y="942"/>
                  </a:cubicBezTo>
                  <a:cubicBezTo>
                    <a:pt x="7000" y="985"/>
                    <a:pt x="7056" y="1007"/>
                    <a:pt x="7114" y="1007"/>
                  </a:cubicBezTo>
                  <a:cubicBezTo>
                    <a:pt x="7123" y="1007"/>
                    <a:pt x="7131" y="1007"/>
                    <a:pt x="7139" y="1006"/>
                  </a:cubicBezTo>
                  <a:cubicBezTo>
                    <a:pt x="7354" y="974"/>
                    <a:pt x="7569" y="925"/>
                    <a:pt x="7776" y="854"/>
                  </a:cubicBezTo>
                  <a:lnTo>
                    <a:pt x="7776" y="854"/>
                  </a:lnTo>
                  <a:cubicBezTo>
                    <a:pt x="7667" y="978"/>
                    <a:pt x="7537" y="1080"/>
                    <a:pt x="7393" y="1160"/>
                  </a:cubicBezTo>
                  <a:cubicBezTo>
                    <a:pt x="7294" y="1213"/>
                    <a:pt x="7252" y="1336"/>
                    <a:pt x="7298" y="1438"/>
                  </a:cubicBezTo>
                  <a:lnTo>
                    <a:pt x="7301" y="1445"/>
                  </a:lnTo>
                  <a:cubicBezTo>
                    <a:pt x="7337" y="1519"/>
                    <a:pt x="7413" y="1570"/>
                    <a:pt x="7493" y="1570"/>
                  </a:cubicBezTo>
                  <a:cubicBezTo>
                    <a:pt x="7501" y="1570"/>
                    <a:pt x="7508" y="1570"/>
                    <a:pt x="7516" y="1569"/>
                  </a:cubicBezTo>
                  <a:cubicBezTo>
                    <a:pt x="7695" y="1551"/>
                    <a:pt x="7868" y="1523"/>
                    <a:pt x="8040" y="1481"/>
                  </a:cubicBezTo>
                  <a:lnTo>
                    <a:pt x="8040" y="1481"/>
                  </a:lnTo>
                  <a:cubicBezTo>
                    <a:pt x="7889" y="1639"/>
                    <a:pt x="7720" y="1783"/>
                    <a:pt x="7540" y="1906"/>
                  </a:cubicBezTo>
                  <a:cubicBezTo>
                    <a:pt x="7484" y="1949"/>
                    <a:pt x="7449" y="2019"/>
                    <a:pt x="7452" y="2089"/>
                  </a:cubicBezTo>
                  <a:lnTo>
                    <a:pt x="7452" y="2103"/>
                  </a:lnTo>
                  <a:lnTo>
                    <a:pt x="7452" y="2146"/>
                  </a:lnTo>
                  <a:lnTo>
                    <a:pt x="7452" y="2167"/>
                  </a:lnTo>
                  <a:cubicBezTo>
                    <a:pt x="7445" y="3324"/>
                    <a:pt x="7016" y="4440"/>
                    <a:pt x="6239" y="5298"/>
                  </a:cubicBezTo>
                  <a:cubicBezTo>
                    <a:pt x="6165" y="5383"/>
                    <a:pt x="6168" y="5513"/>
                    <a:pt x="6249" y="5594"/>
                  </a:cubicBezTo>
                  <a:cubicBezTo>
                    <a:pt x="6291" y="5636"/>
                    <a:pt x="6347" y="5657"/>
                    <a:pt x="6402" y="5657"/>
                  </a:cubicBezTo>
                  <a:cubicBezTo>
                    <a:pt x="6461" y="5657"/>
                    <a:pt x="6520" y="5632"/>
                    <a:pt x="6562" y="5583"/>
                  </a:cubicBezTo>
                  <a:cubicBezTo>
                    <a:pt x="7403" y="4654"/>
                    <a:pt x="7871" y="3444"/>
                    <a:pt x="7878" y="2191"/>
                  </a:cubicBezTo>
                  <a:cubicBezTo>
                    <a:pt x="8262" y="1906"/>
                    <a:pt x="8589" y="1555"/>
                    <a:pt x="8842" y="1153"/>
                  </a:cubicBezTo>
                  <a:cubicBezTo>
                    <a:pt x="8895" y="1062"/>
                    <a:pt x="8877" y="946"/>
                    <a:pt x="8796" y="879"/>
                  </a:cubicBezTo>
                  <a:cubicBezTo>
                    <a:pt x="8758" y="844"/>
                    <a:pt x="8707" y="827"/>
                    <a:pt x="8655" y="827"/>
                  </a:cubicBezTo>
                  <a:cubicBezTo>
                    <a:pt x="8623" y="827"/>
                    <a:pt x="8591" y="834"/>
                    <a:pt x="8561" y="847"/>
                  </a:cubicBezTo>
                  <a:cubicBezTo>
                    <a:pt x="8452" y="900"/>
                    <a:pt x="8339" y="946"/>
                    <a:pt x="8223" y="985"/>
                  </a:cubicBezTo>
                  <a:cubicBezTo>
                    <a:pt x="8339" y="826"/>
                    <a:pt x="8427" y="654"/>
                    <a:pt x="8494" y="467"/>
                  </a:cubicBezTo>
                  <a:cubicBezTo>
                    <a:pt x="8522" y="393"/>
                    <a:pt x="8504" y="305"/>
                    <a:pt x="8452" y="246"/>
                  </a:cubicBezTo>
                  <a:cubicBezTo>
                    <a:pt x="8410" y="200"/>
                    <a:pt x="8351" y="176"/>
                    <a:pt x="8292" y="176"/>
                  </a:cubicBezTo>
                  <a:cubicBezTo>
                    <a:pt x="8256" y="176"/>
                    <a:pt x="8220" y="185"/>
                    <a:pt x="8188" y="203"/>
                  </a:cubicBezTo>
                  <a:cubicBezTo>
                    <a:pt x="7875" y="383"/>
                    <a:pt x="7533" y="506"/>
                    <a:pt x="7182" y="566"/>
                  </a:cubicBezTo>
                  <a:cubicBezTo>
                    <a:pt x="6777" y="196"/>
                    <a:pt x="6255" y="0"/>
                    <a:pt x="5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95223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animEffect transition="in" filter="wipe(left)">
                                      <p:cBhvr>
                                        <p:cTn id="15" dur="1000"/>
                                        <p:tgtEl>
                                          <p:spTgt spid="43">
                                            <p:txEl>
                                              <p:pRg st="0" end="0"/>
                                            </p:txEl>
                                          </p:spTgt>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43">
                                            <p:txEl>
                                              <p:pRg st="1" end="1"/>
                                            </p:txEl>
                                          </p:spTgt>
                                        </p:tgtEl>
                                        <p:attrNameLst>
                                          <p:attrName>style.visibility</p:attrName>
                                        </p:attrNameLst>
                                      </p:cBhvr>
                                      <p:to>
                                        <p:strVal val="visible"/>
                                      </p:to>
                                    </p:set>
                                    <p:animEffect transition="in" filter="wipe(left)">
                                      <p:cBhvr>
                                        <p:cTn id="19" dur="1000"/>
                                        <p:tgtEl>
                                          <p:spTgt spid="43">
                                            <p:txEl>
                                              <p:pRg st="1" end="1"/>
                                            </p:txEl>
                                          </p:spTgt>
                                        </p:tgtEl>
                                      </p:cBhvr>
                                    </p:animEffect>
                                  </p:childTnLst>
                                </p:cTn>
                              </p:par>
                            </p:childTnLst>
                          </p:cTn>
                        </p:par>
                        <p:par>
                          <p:cTn id="20" fill="hold">
                            <p:stCondLst>
                              <p:cond delay="4000"/>
                            </p:stCondLst>
                            <p:childTnLst>
                              <p:par>
                                <p:cTn id="21" presetID="6" presetClass="entr" presetSubtype="32"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circle(out)">
                                      <p:cBhvr>
                                        <p:cTn id="23" dur="2000"/>
                                        <p:tgtEl>
                                          <p:spTgt spid="44"/>
                                        </p:tgtEl>
                                      </p:cBhvr>
                                    </p:animEffect>
                                  </p:childTnLst>
                                </p:cTn>
                              </p:par>
                              <p:par>
                                <p:cTn id="24" presetID="6" presetClass="entr" presetSubtype="32"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circle(out)">
                                      <p:cBhvr>
                                        <p:cTn id="26" dur="2000"/>
                                        <p:tgtEl>
                                          <p:spTgt spid="48"/>
                                        </p:tgtEl>
                                      </p:cBhvr>
                                    </p:animEffect>
                                  </p:childTnLst>
                                </p:cTn>
                              </p:par>
                              <p:par>
                                <p:cTn id="27" presetID="6" presetClass="entr" presetSubtype="32"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circle(out)">
                                      <p:cBhvr>
                                        <p:cTn id="29" dur="2000"/>
                                        <p:tgtEl>
                                          <p:spTgt spid="56"/>
                                        </p:tgtEl>
                                      </p:cBhvr>
                                    </p:animEffect>
                                  </p:childTnLst>
                                </p:cTn>
                              </p:par>
                              <p:par>
                                <p:cTn id="30" presetID="6" presetClass="entr" presetSubtype="32" fill="hold"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circle(out)">
                                      <p:cBhvr>
                                        <p:cTn id="32"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38282" y="592917"/>
            <a:ext cx="4604417" cy="572700"/>
          </a:xfrm>
        </p:spPr>
        <p:txBody>
          <a:bodyPr/>
          <a:lstStyle/>
          <a:p>
            <a:r>
              <a:rPr lang="en-US" sz="3200" dirty="0" smtClean="0"/>
              <a:t>My Team</a:t>
            </a:r>
            <a:endParaRPr lang="en-US" sz="3200" dirty="0"/>
          </a:p>
        </p:txBody>
      </p:sp>
      <p:sp>
        <p:nvSpPr>
          <p:cNvPr id="5" name="Google Shape;566;p36"/>
          <p:cNvSpPr/>
          <p:nvPr/>
        </p:nvSpPr>
        <p:spPr>
          <a:xfrm>
            <a:off x="142675" y="3663087"/>
            <a:ext cx="763182" cy="1126230"/>
          </a:xfrm>
          <a:custGeom>
            <a:avLst/>
            <a:gdLst/>
            <a:ahLst/>
            <a:cxnLst/>
            <a:rect l="l" t="t" r="r" b="b"/>
            <a:pathLst>
              <a:path w="9487" h="14000" extrusionOk="0">
                <a:moveTo>
                  <a:pt x="8996" y="0"/>
                </a:moveTo>
                <a:cubicBezTo>
                  <a:pt x="8891" y="0"/>
                  <a:pt x="8788" y="35"/>
                  <a:pt x="8706" y="104"/>
                </a:cubicBezTo>
                <a:cubicBezTo>
                  <a:pt x="8338" y="421"/>
                  <a:pt x="7950" y="723"/>
                  <a:pt x="7546" y="996"/>
                </a:cubicBezTo>
                <a:cubicBezTo>
                  <a:pt x="7504" y="1022"/>
                  <a:pt x="7458" y="1034"/>
                  <a:pt x="7413" y="1034"/>
                </a:cubicBezTo>
                <a:cubicBezTo>
                  <a:pt x="7361" y="1034"/>
                  <a:pt x="7310" y="1018"/>
                  <a:pt x="7264" y="986"/>
                </a:cubicBezTo>
                <a:cubicBezTo>
                  <a:pt x="7184" y="928"/>
                  <a:pt x="7093" y="900"/>
                  <a:pt x="7002" y="900"/>
                </a:cubicBezTo>
                <a:cubicBezTo>
                  <a:pt x="6864" y="900"/>
                  <a:pt x="6729" y="965"/>
                  <a:pt x="6644" y="1086"/>
                </a:cubicBezTo>
                <a:cubicBezTo>
                  <a:pt x="6604" y="1142"/>
                  <a:pt x="6579" y="1197"/>
                  <a:pt x="6569" y="1263"/>
                </a:cubicBezTo>
                <a:cubicBezTo>
                  <a:pt x="6417" y="2079"/>
                  <a:pt x="6165" y="3037"/>
                  <a:pt x="5787" y="3269"/>
                </a:cubicBezTo>
                <a:cubicBezTo>
                  <a:pt x="5651" y="3351"/>
                  <a:pt x="5493" y="3397"/>
                  <a:pt x="5332" y="3397"/>
                </a:cubicBezTo>
                <a:cubicBezTo>
                  <a:pt x="5286" y="3397"/>
                  <a:pt x="5239" y="3393"/>
                  <a:pt x="5192" y="3385"/>
                </a:cubicBezTo>
                <a:cubicBezTo>
                  <a:pt x="5168" y="3381"/>
                  <a:pt x="5144" y="3379"/>
                  <a:pt x="5120" y="3379"/>
                </a:cubicBezTo>
                <a:cubicBezTo>
                  <a:pt x="4906" y="3379"/>
                  <a:pt x="4715" y="3536"/>
                  <a:pt x="4683" y="3758"/>
                </a:cubicBezTo>
                <a:cubicBezTo>
                  <a:pt x="4678" y="3763"/>
                  <a:pt x="4678" y="3768"/>
                  <a:pt x="4678" y="3773"/>
                </a:cubicBezTo>
                <a:cubicBezTo>
                  <a:pt x="4557" y="4791"/>
                  <a:pt x="4431" y="6928"/>
                  <a:pt x="5253" y="7901"/>
                </a:cubicBezTo>
                <a:cubicBezTo>
                  <a:pt x="5167" y="8541"/>
                  <a:pt x="5122" y="9191"/>
                  <a:pt x="5127" y="9842"/>
                </a:cubicBezTo>
                <a:lnTo>
                  <a:pt x="4628" y="9842"/>
                </a:lnTo>
                <a:cubicBezTo>
                  <a:pt x="4552" y="9343"/>
                  <a:pt x="4447" y="8854"/>
                  <a:pt x="4310" y="8370"/>
                </a:cubicBezTo>
                <a:cubicBezTo>
                  <a:pt x="4477" y="8163"/>
                  <a:pt x="4557" y="6394"/>
                  <a:pt x="4588" y="5371"/>
                </a:cubicBezTo>
                <a:cubicBezTo>
                  <a:pt x="4593" y="5325"/>
                  <a:pt x="4588" y="5285"/>
                  <a:pt x="4573" y="5245"/>
                </a:cubicBezTo>
                <a:cubicBezTo>
                  <a:pt x="4527" y="5079"/>
                  <a:pt x="4376" y="4972"/>
                  <a:pt x="4210" y="4972"/>
                </a:cubicBezTo>
                <a:cubicBezTo>
                  <a:pt x="4173" y="4972"/>
                  <a:pt x="4136" y="4977"/>
                  <a:pt x="4099" y="4988"/>
                </a:cubicBezTo>
                <a:cubicBezTo>
                  <a:pt x="4039" y="5007"/>
                  <a:pt x="3976" y="5017"/>
                  <a:pt x="3913" y="5017"/>
                </a:cubicBezTo>
                <a:cubicBezTo>
                  <a:pt x="3843" y="5017"/>
                  <a:pt x="3772" y="5004"/>
                  <a:pt x="3706" y="4978"/>
                </a:cubicBezTo>
                <a:cubicBezTo>
                  <a:pt x="3302" y="4811"/>
                  <a:pt x="3005" y="3541"/>
                  <a:pt x="2854" y="2704"/>
                </a:cubicBezTo>
                <a:cubicBezTo>
                  <a:pt x="2844" y="2644"/>
                  <a:pt x="2818" y="2588"/>
                  <a:pt x="2783" y="2538"/>
                </a:cubicBezTo>
                <a:cubicBezTo>
                  <a:pt x="2705" y="2439"/>
                  <a:pt x="2588" y="2387"/>
                  <a:pt x="2471" y="2387"/>
                </a:cubicBezTo>
                <a:cubicBezTo>
                  <a:pt x="2391" y="2387"/>
                  <a:pt x="2311" y="2411"/>
                  <a:pt x="2244" y="2462"/>
                </a:cubicBezTo>
                <a:cubicBezTo>
                  <a:pt x="2109" y="2566"/>
                  <a:pt x="1961" y="2647"/>
                  <a:pt x="1825" y="2647"/>
                </a:cubicBezTo>
                <a:cubicBezTo>
                  <a:pt x="1789" y="2647"/>
                  <a:pt x="1754" y="2642"/>
                  <a:pt x="1720" y="2629"/>
                </a:cubicBezTo>
                <a:cubicBezTo>
                  <a:pt x="1377" y="2473"/>
                  <a:pt x="1039" y="2296"/>
                  <a:pt x="712" y="2100"/>
                </a:cubicBezTo>
                <a:cubicBezTo>
                  <a:pt x="653" y="2065"/>
                  <a:pt x="587" y="2047"/>
                  <a:pt x="521" y="2047"/>
                </a:cubicBezTo>
                <a:cubicBezTo>
                  <a:pt x="462" y="2047"/>
                  <a:pt x="403" y="2061"/>
                  <a:pt x="349" y="2089"/>
                </a:cubicBezTo>
                <a:cubicBezTo>
                  <a:pt x="157" y="2185"/>
                  <a:pt x="77" y="2417"/>
                  <a:pt x="172" y="2609"/>
                </a:cubicBezTo>
                <a:cubicBezTo>
                  <a:pt x="313" y="2891"/>
                  <a:pt x="434" y="3138"/>
                  <a:pt x="500" y="3249"/>
                </a:cubicBezTo>
                <a:cubicBezTo>
                  <a:pt x="560" y="3365"/>
                  <a:pt x="434" y="3481"/>
                  <a:pt x="253" y="3581"/>
                </a:cubicBezTo>
                <a:cubicBezTo>
                  <a:pt x="192" y="3617"/>
                  <a:pt x="142" y="3662"/>
                  <a:pt x="107" y="3723"/>
                </a:cubicBezTo>
                <a:cubicBezTo>
                  <a:pt x="1" y="3909"/>
                  <a:pt x="61" y="4146"/>
                  <a:pt x="243" y="4252"/>
                </a:cubicBezTo>
                <a:cubicBezTo>
                  <a:pt x="782" y="4569"/>
                  <a:pt x="1437" y="4998"/>
                  <a:pt x="1463" y="5199"/>
                </a:cubicBezTo>
                <a:cubicBezTo>
                  <a:pt x="1458" y="5330"/>
                  <a:pt x="1402" y="5446"/>
                  <a:pt x="1311" y="5537"/>
                </a:cubicBezTo>
                <a:cubicBezTo>
                  <a:pt x="1256" y="5603"/>
                  <a:pt x="1226" y="5683"/>
                  <a:pt x="1226" y="5764"/>
                </a:cubicBezTo>
                <a:cubicBezTo>
                  <a:pt x="1216" y="5981"/>
                  <a:pt x="1382" y="6157"/>
                  <a:pt x="1594" y="6167"/>
                </a:cubicBezTo>
                <a:cubicBezTo>
                  <a:pt x="2128" y="6192"/>
                  <a:pt x="2682" y="6278"/>
                  <a:pt x="2748" y="6510"/>
                </a:cubicBezTo>
                <a:cubicBezTo>
                  <a:pt x="2788" y="6681"/>
                  <a:pt x="2718" y="6863"/>
                  <a:pt x="2566" y="6958"/>
                </a:cubicBezTo>
                <a:cubicBezTo>
                  <a:pt x="2536" y="6984"/>
                  <a:pt x="2511" y="7009"/>
                  <a:pt x="2486" y="7044"/>
                </a:cubicBezTo>
                <a:cubicBezTo>
                  <a:pt x="2365" y="7216"/>
                  <a:pt x="2410" y="7452"/>
                  <a:pt x="2582" y="7573"/>
                </a:cubicBezTo>
                <a:cubicBezTo>
                  <a:pt x="3060" y="7901"/>
                  <a:pt x="3766" y="8335"/>
                  <a:pt x="4195" y="8385"/>
                </a:cubicBezTo>
                <a:cubicBezTo>
                  <a:pt x="4331" y="8864"/>
                  <a:pt x="4436" y="9348"/>
                  <a:pt x="4507" y="9842"/>
                </a:cubicBezTo>
                <a:lnTo>
                  <a:pt x="2491" y="9842"/>
                </a:lnTo>
                <a:cubicBezTo>
                  <a:pt x="2420" y="9842"/>
                  <a:pt x="2360" y="9882"/>
                  <a:pt x="2335" y="9942"/>
                </a:cubicBezTo>
                <a:lnTo>
                  <a:pt x="2234" y="10194"/>
                </a:lnTo>
                <a:cubicBezTo>
                  <a:pt x="2229" y="10215"/>
                  <a:pt x="2224" y="10235"/>
                  <a:pt x="2224" y="10255"/>
                </a:cubicBezTo>
                <a:cubicBezTo>
                  <a:pt x="2224" y="10351"/>
                  <a:pt x="2299" y="10421"/>
                  <a:pt x="2390" y="10421"/>
                </a:cubicBezTo>
                <a:lnTo>
                  <a:pt x="2783" y="10421"/>
                </a:lnTo>
                <a:lnTo>
                  <a:pt x="2844" y="10819"/>
                </a:lnTo>
                <a:lnTo>
                  <a:pt x="3257" y="13592"/>
                </a:lnTo>
                <a:cubicBezTo>
                  <a:pt x="3292" y="13829"/>
                  <a:pt x="3494" y="14000"/>
                  <a:pt x="3731" y="14000"/>
                </a:cubicBezTo>
                <a:lnTo>
                  <a:pt x="5933" y="14000"/>
                </a:lnTo>
                <a:cubicBezTo>
                  <a:pt x="6175" y="14000"/>
                  <a:pt x="6377" y="13829"/>
                  <a:pt x="6412" y="13592"/>
                </a:cubicBezTo>
                <a:lnTo>
                  <a:pt x="6886" y="10421"/>
                </a:lnTo>
                <a:lnTo>
                  <a:pt x="7279" y="10421"/>
                </a:lnTo>
                <a:cubicBezTo>
                  <a:pt x="7299" y="10421"/>
                  <a:pt x="7320" y="10416"/>
                  <a:pt x="7340" y="10411"/>
                </a:cubicBezTo>
                <a:cubicBezTo>
                  <a:pt x="7425" y="10376"/>
                  <a:pt x="7466" y="10280"/>
                  <a:pt x="7430" y="10194"/>
                </a:cubicBezTo>
                <a:lnTo>
                  <a:pt x="7330" y="9942"/>
                </a:lnTo>
                <a:cubicBezTo>
                  <a:pt x="7304" y="9882"/>
                  <a:pt x="7244" y="9842"/>
                  <a:pt x="7178" y="9842"/>
                </a:cubicBezTo>
                <a:lnTo>
                  <a:pt x="5248" y="9842"/>
                </a:lnTo>
                <a:cubicBezTo>
                  <a:pt x="5243" y="9191"/>
                  <a:pt x="5283" y="8587"/>
                  <a:pt x="5354" y="8022"/>
                </a:cubicBezTo>
                <a:cubicBezTo>
                  <a:pt x="5369" y="8026"/>
                  <a:pt x="5387" y="8027"/>
                  <a:pt x="5408" y="8027"/>
                </a:cubicBezTo>
                <a:cubicBezTo>
                  <a:pt x="5442" y="8027"/>
                  <a:pt x="5484" y="8023"/>
                  <a:pt x="5540" y="8017"/>
                </a:cubicBezTo>
                <a:cubicBezTo>
                  <a:pt x="6039" y="7941"/>
                  <a:pt x="6936" y="7452"/>
                  <a:pt x="7516" y="7115"/>
                </a:cubicBezTo>
                <a:cubicBezTo>
                  <a:pt x="7728" y="6989"/>
                  <a:pt x="7798" y="6711"/>
                  <a:pt x="7672" y="6505"/>
                </a:cubicBezTo>
                <a:cubicBezTo>
                  <a:pt x="7647" y="6459"/>
                  <a:pt x="7617" y="6424"/>
                  <a:pt x="7582" y="6394"/>
                </a:cubicBezTo>
                <a:cubicBezTo>
                  <a:pt x="7284" y="6132"/>
                  <a:pt x="6962" y="5769"/>
                  <a:pt x="6992" y="5451"/>
                </a:cubicBezTo>
                <a:cubicBezTo>
                  <a:pt x="7027" y="5114"/>
                  <a:pt x="7733" y="4715"/>
                  <a:pt x="8333" y="4443"/>
                </a:cubicBezTo>
                <a:cubicBezTo>
                  <a:pt x="8559" y="4342"/>
                  <a:pt x="8655" y="4075"/>
                  <a:pt x="8554" y="3854"/>
                </a:cubicBezTo>
                <a:cubicBezTo>
                  <a:pt x="8519" y="3783"/>
                  <a:pt x="8474" y="3723"/>
                  <a:pt x="8408" y="3677"/>
                </a:cubicBezTo>
                <a:cubicBezTo>
                  <a:pt x="8217" y="3536"/>
                  <a:pt x="8060" y="3380"/>
                  <a:pt x="8060" y="3224"/>
                </a:cubicBezTo>
                <a:cubicBezTo>
                  <a:pt x="8050" y="2992"/>
                  <a:pt x="8575" y="2694"/>
                  <a:pt x="9053" y="2462"/>
                </a:cubicBezTo>
                <a:cubicBezTo>
                  <a:pt x="9275" y="2357"/>
                  <a:pt x="9371" y="2089"/>
                  <a:pt x="9265" y="1868"/>
                </a:cubicBezTo>
                <a:cubicBezTo>
                  <a:pt x="9245" y="1827"/>
                  <a:pt x="9225" y="1797"/>
                  <a:pt x="9200" y="1767"/>
                </a:cubicBezTo>
                <a:cubicBezTo>
                  <a:pt x="9129" y="1691"/>
                  <a:pt x="9104" y="1585"/>
                  <a:pt x="9134" y="1490"/>
                </a:cubicBezTo>
                <a:cubicBezTo>
                  <a:pt x="9184" y="1343"/>
                  <a:pt x="9295" y="976"/>
                  <a:pt x="9416" y="572"/>
                </a:cubicBezTo>
                <a:cubicBezTo>
                  <a:pt x="9487" y="340"/>
                  <a:pt x="9356" y="88"/>
                  <a:pt x="9124" y="18"/>
                </a:cubicBezTo>
                <a:cubicBezTo>
                  <a:pt x="9082" y="6"/>
                  <a:pt x="9039" y="0"/>
                  <a:pt x="8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567;p36"/>
          <p:cNvSpPr/>
          <p:nvPr/>
        </p:nvSpPr>
        <p:spPr>
          <a:xfrm>
            <a:off x="778553" y="810372"/>
            <a:ext cx="710812" cy="710490"/>
          </a:xfrm>
          <a:custGeom>
            <a:avLst/>
            <a:gdLst/>
            <a:ahLst/>
            <a:cxnLst/>
            <a:rect l="l" t="t" r="r" b="b"/>
            <a:pathLst>
              <a:path w="8836" h="8832" extrusionOk="0">
                <a:moveTo>
                  <a:pt x="4415" y="142"/>
                </a:moveTo>
                <a:cubicBezTo>
                  <a:pt x="6774" y="142"/>
                  <a:pt x="8685" y="2057"/>
                  <a:pt x="8690" y="4416"/>
                </a:cubicBezTo>
                <a:cubicBezTo>
                  <a:pt x="8690" y="5943"/>
                  <a:pt x="7888" y="7279"/>
                  <a:pt x="6684" y="8035"/>
                </a:cubicBezTo>
                <a:cubicBezTo>
                  <a:pt x="6435" y="6602"/>
                  <a:pt x="5225" y="6578"/>
                  <a:pt x="5145" y="6578"/>
                </a:cubicBezTo>
                <a:cubicBezTo>
                  <a:pt x="5143" y="6578"/>
                  <a:pt x="5141" y="6578"/>
                  <a:pt x="5141" y="6578"/>
                </a:cubicBezTo>
                <a:lnTo>
                  <a:pt x="5136" y="6578"/>
                </a:lnTo>
                <a:cubicBezTo>
                  <a:pt x="5136" y="6578"/>
                  <a:pt x="5136" y="6573"/>
                  <a:pt x="5136" y="6573"/>
                </a:cubicBezTo>
                <a:cubicBezTo>
                  <a:pt x="4657" y="6382"/>
                  <a:pt x="4592" y="6059"/>
                  <a:pt x="4667" y="5716"/>
                </a:cubicBezTo>
                <a:lnTo>
                  <a:pt x="4672" y="5716"/>
                </a:lnTo>
                <a:cubicBezTo>
                  <a:pt x="4688" y="5636"/>
                  <a:pt x="4713" y="5560"/>
                  <a:pt x="4743" y="5480"/>
                </a:cubicBezTo>
                <a:cubicBezTo>
                  <a:pt x="4807" y="5489"/>
                  <a:pt x="4871" y="5493"/>
                  <a:pt x="4935" y="5493"/>
                </a:cubicBezTo>
                <a:cubicBezTo>
                  <a:pt x="5490" y="5493"/>
                  <a:pt x="6003" y="5142"/>
                  <a:pt x="6139" y="4522"/>
                </a:cubicBezTo>
                <a:cubicBezTo>
                  <a:pt x="6265" y="3957"/>
                  <a:pt x="6245" y="3161"/>
                  <a:pt x="5968" y="2556"/>
                </a:cubicBezTo>
                <a:lnTo>
                  <a:pt x="5968" y="2556"/>
                </a:lnTo>
                <a:cubicBezTo>
                  <a:pt x="5998" y="2560"/>
                  <a:pt x="6028" y="2562"/>
                  <a:pt x="6057" y="2562"/>
                </a:cubicBezTo>
                <a:cubicBezTo>
                  <a:pt x="6189" y="2562"/>
                  <a:pt x="6294" y="2519"/>
                  <a:pt x="6311" y="2395"/>
                </a:cubicBezTo>
                <a:cubicBezTo>
                  <a:pt x="6371" y="2017"/>
                  <a:pt x="5943" y="1886"/>
                  <a:pt x="5943" y="1886"/>
                </a:cubicBezTo>
                <a:cubicBezTo>
                  <a:pt x="5943" y="1886"/>
                  <a:pt x="5976" y="1256"/>
                  <a:pt x="5475" y="1256"/>
                </a:cubicBezTo>
                <a:cubicBezTo>
                  <a:pt x="5390" y="1256"/>
                  <a:pt x="5290" y="1274"/>
                  <a:pt x="5171" y="1316"/>
                </a:cubicBezTo>
                <a:cubicBezTo>
                  <a:pt x="5171" y="1316"/>
                  <a:pt x="4978" y="1116"/>
                  <a:pt x="4694" y="1116"/>
                </a:cubicBezTo>
                <a:cubicBezTo>
                  <a:pt x="4531" y="1116"/>
                  <a:pt x="4340" y="1181"/>
                  <a:pt x="4138" y="1387"/>
                </a:cubicBezTo>
                <a:cubicBezTo>
                  <a:pt x="4138" y="1387"/>
                  <a:pt x="4052" y="1349"/>
                  <a:pt x="3932" y="1349"/>
                </a:cubicBezTo>
                <a:cubicBezTo>
                  <a:pt x="3743" y="1349"/>
                  <a:pt x="3471" y="1441"/>
                  <a:pt x="3312" y="1911"/>
                </a:cubicBezTo>
                <a:cubicBezTo>
                  <a:pt x="3312" y="1911"/>
                  <a:pt x="2777" y="2173"/>
                  <a:pt x="2939" y="2743"/>
                </a:cubicBezTo>
                <a:cubicBezTo>
                  <a:pt x="2939" y="2743"/>
                  <a:pt x="2566" y="3101"/>
                  <a:pt x="2833" y="3453"/>
                </a:cubicBezTo>
                <a:cubicBezTo>
                  <a:pt x="2833" y="3453"/>
                  <a:pt x="2780" y="4090"/>
                  <a:pt x="3156" y="4090"/>
                </a:cubicBezTo>
                <a:cubicBezTo>
                  <a:pt x="3167" y="4090"/>
                  <a:pt x="3179" y="4090"/>
                  <a:pt x="3191" y="4088"/>
                </a:cubicBezTo>
                <a:cubicBezTo>
                  <a:pt x="3271" y="4199"/>
                  <a:pt x="3377" y="4285"/>
                  <a:pt x="3498" y="4335"/>
                </a:cubicBezTo>
                <a:cubicBezTo>
                  <a:pt x="3553" y="4547"/>
                  <a:pt x="3644" y="4724"/>
                  <a:pt x="3790" y="4905"/>
                </a:cubicBezTo>
                <a:cubicBezTo>
                  <a:pt x="3755" y="5454"/>
                  <a:pt x="3639" y="6069"/>
                  <a:pt x="3307" y="6306"/>
                </a:cubicBezTo>
                <a:cubicBezTo>
                  <a:pt x="3194" y="6294"/>
                  <a:pt x="3087" y="6288"/>
                  <a:pt x="2985" y="6288"/>
                </a:cubicBezTo>
                <a:cubicBezTo>
                  <a:pt x="2122" y="6288"/>
                  <a:pt x="1583" y="6707"/>
                  <a:pt x="1245" y="7284"/>
                </a:cubicBezTo>
                <a:cubicBezTo>
                  <a:pt x="560" y="6528"/>
                  <a:pt x="141" y="5520"/>
                  <a:pt x="141" y="4416"/>
                </a:cubicBezTo>
                <a:cubicBezTo>
                  <a:pt x="141" y="2057"/>
                  <a:pt x="2051" y="142"/>
                  <a:pt x="4415" y="142"/>
                </a:cubicBezTo>
                <a:close/>
                <a:moveTo>
                  <a:pt x="4416" y="1"/>
                </a:moveTo>
                <a:cubicBezTo>
                  <a:pt x="1981" y="1"/>
                  <a:pt x="5" y="1975"/>
                  <a:pt x="0" y="4411"/>
                </a:cubicBezTo>
                <a:cubicBezTo>
                  <a:pt x="0" y="6851"/>
                  <a:pt x="1976" y="8831"/>
                  <a:pt x="4415" y="8831"/>
                </a:cubicBezTo>
                <a:cubicBezTo>
                  <a:pt x="6855" y="8831"/>
                  <a:pt x="8831" y="6856"/>
                  <a:pt x="8836" y="4416"/>
                </a:cubicBezTo>
                <a:cubicBezTo>
                  <a:pt x="8836" y="1976"/>
                  <a:pt x="6860" y="1"/>
                  <a:pt x="4425" y="1"/>
                </a:cubicBezTo>
                <a:cubicBezTo>
                  <a:pt x="4422" y="1"/>
                  <a:pt x="4419" y="1"/>
                  <a:pt x="4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 name="Group 1"/>
          <p:cNvGrpSpPr/>
          <p:nvPr/>
        </p:nvGrpSpPr>
        <p:grpSpPr>
          <a:xfrm>
            <a:off x="1063650" y="2055504"/>
            <a:ext cx="1474225" cy="2489723"/>
            <a:chOff x="1489365" y="2055504"/>
            <a:chExt cx="1474225" cy="2489723"/>
          </a:xfrm>
        </p:grpSpPr>
        <p:grpSp>
          <p:nvGrpSpPr>
            <p:cNvPr id="8" name="Google Shape;1768;p36"/>
            <p:cNvGrpSpPr/>
            <p:nvPr/>
          </p:nvGrpSpPr>
          <p:grpSpPr>
            <a:xfrm>
              <a:off x="1489365" y="2055504"/>
              <a:ext cx="1474225" cy="2489723"/>
              <a:chOff x="3881040" y="2395177"/>
              <a:chExt cx="1381914" cy="2326845"/>
            </a:xfrm>
          </p:grpSpPr>
          <p:sp>
            <p:nvSpPr>
              <p:cNvPr id="9" name="Google Shape;1769;p36"/>
              <p:cNvSpPr/>
              <p:nvPr/>
            </p:nvSpPr>
            <p:spPr>
              <a:xfrm>
                <a:off x="3881040" y="2475564"/>
                <a:ext cx="1160995" cy="2246458"/>
              </a:xfrm>
              <a:custGeom>
                <a:avLst/>
                <a:gdLst/>
                <a:ahLst/>
                <a:cxnLst/>
                <a:rect l="l" t="t" r="r" b="b"/>
                <a:pathLst>
                  <a:path w="11614" h="21881" extrusionOk="0">
                    <a:moveTo>
                      <a:pt x="1160" y="0"/>
                    </a:moveTo>
                    <a:cubicBezTo>
                      <a:pt x="520" y="0"/>
                      <a:pt x="0" y="520"/>
                      <a:pt x="0" y="1160"/>
                    </a:cubicBezTo>
                    <a:lnTo>
                      <a:pt x="0" y="20720"/>
                    </a:lnTo>
                    <a:cubicBezTo>
                      <a:pt x="0" y="21360"/>
                      <a:pt x="520" y="21881"/>
                      <a:pt x="1160" y="21881"/>
                    </a:cubicBezTo>
                    <a:lnTo>
                      <a:pt x="10452" y="21881"/>
                    </a:lnTo>
                    <a:cubicBezTo>
                      <a:pt x="11094" y="21881"/>
                      <a:pt x="11614" y="21360"/>
                      <a:pt x="11614" y="20720"/>
                    </a:cubicBezTo>
                    <a:lnTo>
                      <a:pt x="11614" y="1160"/>
                    </a:lnTo>
                    <a:cubicBezTo>
                      <a:pt x="11614" y="520"/>
                      <a:pt x="11094" y="0"/>
                      <a:pt x="10452"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770;p36"/>
              <p:cNvSpPr/>
              <p:nvPr/>
            </p:nvSpPr>
            <p:spPr>
              <a:xfrm>
                <a:off x="4013990" y="2395177"/>
                <a:ext cx="1248964" cy="2294095"/>
              </a:xfrm>
              <a:custGeom>
                <a:avLst/>
                <a:gdLst/>
                <a:ahLst/>
                <a:cxnLst/>
                <a:rect l="l" t="t" r="r" b="b"/>
                <a:pathLst>
                  <a:path w="12494" h="22345" extrusionOk="0">
                    <a:moveTo>
                      <a:pt x="1205" y="0"/>
                    </a:moveTo>
                    <a:cubicBezTo>
                      <a:pt x="539" y="0"/>
                      <a:pt x="1" y="540"/>
                      <a:pt x="1" y="1205"/>
                    </a:cubicBezTo>
                    <a:lnTo>
                      <a:pt x="1" y="21141"/>
                    </a:lnTo>
                    <a:cubicBezTo>
                      <a:pt x="1" y="21806"/>
                      <a:pt x="540" y="22345"/>
                      <a:pt x="1206" y="22345"/>
                    </a:cubicBezTo>
                    <a:lnTo>
                      <a:pt x="11289" y="22345"/>
                    </a:lnTo>
                    <a:cubicBezTo>
                      <a:pt x="11954" y="22345"/>
                      <a:pt x="12493" y="21806"/>
                      <a:pt x="12493" y="21141"/>
                    </a:cubicBezTo>
                    <a:cubicBezTo>
                      <a:pt x="12493" y="18749"/>
                      <a:pt x="12493" y="3597"/>
                      <a:pt x="12493" y="1205"/>
                    </a:cubicBezTo>
                    <a:cubicBezTo>
                      <a:pt x="12493" y="540"/>
                      <a:pt x="11955" y="0"/>
                      <a:pt x="11290" y="0"/>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771;p36"/>
              <p:cNvSpPr/>
              <p:nvPr/>
            </p:nvSpPr>
            <p:spPr>
              <a:xfrm>
                <a:off x="4151486" y="2604061"/>
                <a:ext cx="955350" cy="952493"/>
              </a:xfrm>
              <a:custGeom>
                <a:avLst/>
                <a:gdLst/>
                <a:ahLst/>
                <a:cxnLst/>
                <a:rect l="l" t="t" r="r" b="b"/>
                <a:pathLst>
                  <a:path w="8217" h="8217" extrusionOk="0">
                    <a:moveTo>
                      <a:pt x="4108" y="1"/>
                    </a:moveTo>
                    <a:cubicBezTo>
                      <a:pt x="1840" y="1"/>
                      <a:pt x="1" y="1840"/>
                      <a:pt x="1" y="4109"/>
                    </a:cubicBezTo>
                    <a:cubicBezTo>
                      <a:pt x="1" y="6377"/>
                      <a:pt x="1840" y="8217"/>
                      <a:pt x="4108" y="8217"/>
                    </a:cubicBezTo>
                    <a:cubicBezTo>
                      <a:pt x="6377" y="8217"/>
                      <a:pt x="8217" y="6377"/>
                      <a:pt x="8217" y="4109"/>
                    </a:cubicBezTo>
                    <a:cubicBezTo>
                      <a:pt x="8217" y="1840"/>
                      <a:pt x="6377" y="1"/>
                      <a:pt x="4108" y="1"/>
                    </a:cubicBezTo>
                    <a:close/>
                  </a:path>
                </a:pathLst>
              </a:custGeom>
              <a:no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772;p36"/>
              <p:cNvSpPr/>
              <p:nvPr/>
            </p:nvSpPr>
            <p:spPr>
              <a:xfrm>
                <a:off x="4227768" y="2676108"/>
                <a:ext cx="821412" cy="818977"/>
              </a:xfrm>
              <a:custGeom>
                <a:avLst/>
                <a:gdLst/>
                <a:ahLst/>
                <a:cxnLst/>
                <a:rect l="l" t="t" r="r" b="b"/>
                <a:pathLst>
                  <a:path w="8217" h="8217" extrusionOk="0">
                    <a:moveTo>
                      <a:pt x="4108" y="1"/>
                    </a:moveTo>
                    <a:cubicBezTo>
                      <a:pt x="1840" y="1"/>
                      <a:pt x="1" y="1840"/>
                      <a:pt x="1" y="4109"/>
                    </a:cubicBezTo>
                    <a:cubicBezTo>
                      <a:pt x="1" y="6377"/>
                      <a:pt x="1840" y="8217"/>
                      <a:pt x="4108" y="8217"/>
                    </a:cubicBezTo>
                    <a:cubicBezTo>
                      <a:pt x="6377" y="8217"/>
                      <a:pt x="8217" y="6377"/>
                      <a:pt x="8217" y="4109"/>
                    </a:cubicBezTo>
                    <a:cubicBezTo>
                      <a:pt x="8217" y="1840"/>
                      <a:pt x="6377" y="1"/>
                      <a:pt x="4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773;p36"/>
              <p:cNvSpPr/>
              <p:nvPr/>
            </p:nvSpPr>
            <p:spPr>
              <a:xfrm>
                <a:off x="4555602" y="3250900"/>
                <a:ext cx="465537" cy="644556"/>
              </a:xfrm>
              <a:custGeom>
                <a:avLst/>
                <a:gdLst/>
                <a:ahLst/>
                <a:cxnLst/>
                <a:rect l="l" t="t" r="r" b="b"/>
                <a:pathLst>
                  <a:path w="4657" h="6467" extrusionOk="0">
                    <a:moveTo>
                      <a:pt x="1230" y="0"/>
                    </a:moveTo>
                    <a:cubicBezTo>
                      <a:pt x="1157" y="0"/>
                      <a:pt x="1082" y="7"/>
                      <a:pt x="1007" y="22"/>
                    </a:cubicBezTo>
                    <a:cubicBezTo>
                      <a:pt x="407" y="139"/>
                      <a:pt x="0" y="699"/>
                      <a:pt x="72" y="1306"/>
                    </a:cubicBezTo>
                    <a:cubicBezTo>
                      <a:pt x="316" y="3378"/>
                      <a:pt x="1394" y="4489"/>
                      <a:pt x="2555" y="6041"/>
                    </a:cubicBezTo>
                    <a:cubicBezTo>
                      <a:pt x="2757" y="6311"/>
                      <a:pt x="3071" y="6466"/>
                      <a:pt x="3400" y="6466"/>
                    </a:cubicBezTo>
                    <a:cubicBezTo>
                      <a:pt x="3459" y="6466"/>
                      <a:pt x="3519" y="6461"/>
                      <a:pt x="3578" y="6451"/>
                    </a:cubicBezTo>
                    <a:cubicBezTo>
                      <a:pt x="4275" y="6331"/>
                      <a:pt x="4656" y="5574"/>
                      <a:pt x="4342" y="4942"/>
                    </a:cubicBezTo>
                    <a:lnTo>
                      <a:pt x="2280" y="648"/>
                    </a:lnTo>
                    <a:cubicBezTo>
                      <a:pt x="2157" y="403"/>
                      <a:pt x="1959" y="217"/>
                      <a:pt x="1722" y="108"/>
                    </a:cubicBezTo>
                    <a:cubicBezTo>
                      <a:pt x="1570" y="38"/>
                      <a:pt x="1402" y="0"/>
                      <a:pt x="1230" y="0"/>
                    </a:cubicBezTo>
                    <a:close/>
                  </a:path>
                </a:pathLst>
              </a:custGeom>
              <a:solidFill>
                <a:srgbClr val="E47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774;p36"/>
              <p:cNvSpPr/>
              <p:nvPr/>
            </p:nvSpPr>
            <p:spPr>
              <a:xfrm>
                <a:off x="4586891" y="3149638"/>
                <a:ext cx="135253" cy="138739"/>
              </a:xfrm>
              <a:custGeom>
                <a:avLst/>
                <a:gdLst/>
                <a:ahLst/>
                <a:cxnLst/>
                <a:rect l="l" t="t" r="r" b="b"/>
                <a:pathLst>
                  <a:path w="1353" h="1392" extrusionOk="0">
                    <a:moveTo>
                      <a:pt x="626" y="1"/>
                    </a:moveTo>
                    <a:lnTo>
                      <a:pt x="1" y="943"/>
                    </a:lnTo>
                    <a:lnTo>
                      <a:pt x="936" y="1392"/>
                    </a:lnTo>
                    <a:lnTo>
                      <a:pt x="1064" y="1287"/>
                    </a:lnTo>
                    <a:cubicBezTo>
                      <a:pt x="1351" y="1052"/>
                      <a:pt x="1353" y="615"/>
                      <a:pt x="1071" y="376"/>
                    </a:cubicBezTo>
                    <a:lnTo>
                      <a:pt x="6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75;p36"/>
              <p:cNvSpPr/>
              <p:nvPr/>
            </p:nvSpPr>
            <p:spPr>
              <a:xfrm>
                <a:off x="4502321" y="3017380"/>
                <a:ext cx="210526" cy="271995"/>
              </a:xfrm>
              <a:custGeom>
                <a:avLst/>
                <a:gdLst/>
                <a:ahLst/>
                <a:cxnLst/>
                <a:rect l="l" t="t" r="r" b="b"/>
                <a:pathLst>
                  <a:path w="2106" h="2729" extrusionOk="0">
                    <a:moveTo>
                      <a:pt x="146" y="0"/>
                    </a:moveTo>
                    <a:lnTo>
                      <a:pt x="1" y="2582"/>
                    </a:lnTo>
                    <a:lnTo>
                      <a:pt x="1730" y="2728"/>
                    </a:lnTo>
                    <a:lnTo>
                      <a:pt x="2069" y="945"/>
                    </a:lnTo>
                    <a:lnTo>
                      <a:pt x="2105" y="298"/>
                    </a:lnTo>
                    <a:lnTo>
                      <a:pt x="146" y="0"/>
                    </a:lnTo>
                    <a:close/>
                  </a:path>
                </a:pathLst>
              </a:custGeom>
              <a:solidFill>
                <a:srgbClr val="D97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776;p36"/>
              <p:cNvSpPr/>
              <p:nvPr/>
            </p:nvSpPr>
            <p:spPr>
              <a:xfrm>
                <a:off x="4309889" y="3196183"/>
                <a:ext cx="554007" cy="798644"/>
              </a:xfrm>
              <a:custGeom>
                <a:avLst/>
                <a:gdLst/>
                <a:ahLst/>
                <a:cxnLst/>
                <a:rect l="l" t="t" r="r" b="b"/>
                <a:pathLst>
                  <a:path w="5542" h="8013" extrusionOk="0">
                    <a:moveTo>
                      <a:pt x="1847" y="0"/>
                    </a:moveTo>
                    <a:cubicBezTo>
                      <a:pt x="1623" y="0"/>
                      <a:pt x="191" y="539"/>
                      <a:pt x="57" y="2633"/>
                    </a:cubicBezTo>
                    <a:cubicBezTo>
                      <a:pt x="1" y="3520"/>
                      <a:pt x="292" y="4333"/>
                      <a:pt x="455" y="5101"/>
                    </a:cubicBezTo>
                    <a:cubicBezTo>
                      <a:pt x="827" y="6824"/>
                      <a:pt x="1003" y="8013"/>
                      <a:pt x="1003" y="8013"/>
                    </a:cubicBezTo>
                    <a:lnTo>
                      <a:pt x="1839" y="7779"/>
                    </a:lnTo>
                    <a:lnTo>
                      <a:pt x="1889" y="7776"/>
                    </a:lnTo>
                    <a:lnTo>
                      <a:pt x="1990" y="7749"/>
                    </a:lnTo>
                    <a:lnTo>
                      <a:pt x="5541" y="7315"/>
                    </a:lnTo>
                    <a:lnTo>
                      <a:pt x="4458" y="4685"/>
                    </a:lnTo>
                    <a:lnTo>
                      <a:pt x="4455" y="4679"/>
                    </a:lnTo>
                    <a:lnTo>
                      <a:pt x="4444" y="4652"/>
                    </a:lnTo>
                    <a:cubicBezTo>
                      <a:pt x="4793" y="4213"/>
                      <a:pt x="4916" y="3760"/>
                      <a:pt x="4913" y="3326"/>
                    </a:cubicBezTo>
                    <a:cubicBezTo>
                      <a:pt x="4912" y="3254"/>
                      <a:pt x="4907" y="3178"/>
                      <a:pt x="4898" y="3107"/>
                    </a:cubicBezTo>
                    <a:cubicBezTo>
                      <a:pt x="4896" y="3057"/>
                      <a:pt x="4888" y="3008"/>
                      <a:pt x="4880" y="2961"/>
                    </a:cubicBezTo>
                    <a:cubicBezTo>
                      <a:pt x="4853" y="2795"/>
                      <a:pt x="4809" y="2634"/>
                      <a:pt x="4757" y="2478"/>
                    </a:cubicBezTo>
                    <a:cubicBezTo>
                      <a:pt x="4741" y="2433"/>
                      <a:pt x="4724" y="2387"/>
                      <a:pt x="4707" y="2342"/>
                    </a:cubicBezTo>
                    <a:cubicBezTo>
                      <a:pt x="4478" y="1754"/>
                      <a:pt x="4230" y="1279"/>
                      <a:pt x="4106" y="1023"/>
                    </a:cubicBezTo>
                    <a:lnTo>
                      <a:pt x="1873" y="19"/>
                    </a:lnTo>
                    <a:cubicBezTo>
                      <a:pt x="1882" y="7"/>
                      <a:pt x="1872" y="0"/>
                      <a:pt x="1847" y="0"/>
                    </a:cubicBezTo>
                    <a:close/>
                  </a:path>
                </a:pathLst>
              </a:custGeom>
              <a:solidFill>
                <a:srgbClr val="E47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77;p36"/>
              <p:cNvSpPr/>
              <p:nvPr/>
            </p:nvSpPr>
            <p:spPr>
              <a:xfrm>
                <a:off x="4219285" y="3505257"/>
                <a:ext cx="785400" cy="76181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778;p36"/>
              <p:cNvSpPr/>
              <p:nvPr/>
            </p:nvSpPr>
            <p:spPr>
              <a:xfrm>
                <a:off x="4421148" y="2744193"/>
                <a:ext cx="381766" cy="381033"/>
              </a:xfrm>
              <a:custGeom>
                <a:avLst/>
                <a:gdLst/>
                <a:ahLst/>
                <a:cxnLst/>
                <a:rect l="l" t="t" r="r" b="b"/>
                <a:pathLst>
                  <a:path w="3819" h="3823" extrusionOk="0">
                    <a:moveTo>
                      <a:pt x="3245" y="0"/>
                    </a:moveTo>
                    <a:cubicBezTo>
                      <a:pt x="2432" y="74"/>
                      <a:pt x="1146" y="431"/>
                      <a:pt x="1037" y="520"/>
                    </a:cubicBezTo>
                    <a:cubicBezTo>
                      <a:pt x="927" y="609"/>
                      <a:pt x="493" y="1376"/>
                      <a:pt x="294" y="1670"/>
                    </a:cubicBezTo>
                    <a:cubicBezTo>
                      <a:pt x="9" y="2088"/>
                      <a:pt x="1" y="2272"/>
                      <a:pt x="637" y="3063"/>
                    </a:cubicBezTo>
                    <a:cubicBezTo>
                      <a:pt x="483" y="3394"/>
                      <a:pt x="570" y="3679"/>
                      <a:pt x="897" y="3823"/>
                    </a:cubicBezTo>
                    <a:lnTo>
                      <a:pt x="1080" y="2060"/>
                    </a:lnTo>
                    <a:lnTo>
                      <a:pt x="3652" y="1416"/>
                    </a:lnTo>
                    <a:cubicBezTo>
                      <a:pt x="3652" y="1416"/>
                      <a:pt x="3818" y="915"/>
                      <a:pt x="3739" y="676"/>
                    </a:cubicBezTo>
                    <a:cubicBezTo>
                      <a:pt x="3679" y="490"/>
                      <a:pt x="3245"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779;p36"/>
              <p:cNvSpPr/>
              <p:nvPr/>
            </p:nvSpPr>
            <p:spPr>
              <a:xfrm>
                <a:off x="4504719" y="2821037"/>
                <a:ext cx="323787" cy="340766"/>
              </a:xfrm>
              <a:custGeom>
                <a:avLst/>
                <a:gdLst/>
                <a:ahLst/>
                <a:cxnLst/>
                <a:rect l="l" t="t" r="r" b="b"/>
                <a:pathLst>
                  <a:path w="3239" h="3419" extrusionOk="0">
                    <a:moveTo>
                      <a:pt x="1703" y="1"/>
                    </a:moveTo>
                    <a:cubicBezTo>
                      <a:pt x="1672" y="1"/>
                      <a:pt x="1645" y="3"/>
                      <a:pt x="1624" y="6"/>
                    </a:cubicBezTo>
                    <a:cubicBezTo>
                      <a:pt x="1308" y="59"/>
                      <a:pt x="1013" y="147"/>
                      <a:pt x="781" y="339"/>
                    </a:cubicBezTo>
                    <a:cubicBezTo>
                      <a:pt x="603" y="485"/>
                      <a:pt x="460" y="673"/>
                      <a:pt x="363" y="884"/>
                    </a:cubicBezTo>
                    <a:cubicBezTo>
                      <a:pt x="306" y="1011"/>
                      <a:pt x="265" y="1147"/>
                      <a:pt x="244" y="1289"/>
                    </a:cubicBezTo>
                    <a:cubicBezTo>
                      <a:pt x="233" y="1359"/>
                      <a:pt x="228" y="1430"/>
                      <a:pt x="227" y="1503"/>
                    </a:cubicBezTo>
                    <a:lnTo>
                      <a:pt x="1" y="3419"/>
                    </a:lnTo>
                    <a:lnTo>
                      <a:pt x="2040" y="3396"/>
                    </a:lnTo>
                    <a:cubicBezTo>
                      <a:pt x="2041" y="3396"/>
                      <a:pt x="2043" y="3396"/>
                      <a:pt x="2044" y="3396"/>
                    </a:cubicBezTo>
                    <a:cubicBezTo>
                      <a:pt x="2701" y="3396"/>
                      <a:pt x="3234" y="2865"/>
                      <a:pt x="3236" y="2208"/>
                    </a:cubicBezTo>
                    <a:lnTo>
                      <a:pt x="3238" y="1513"/>
                    </a:lnTo>
                    <a:cubicBezTo>
                      <a:pt x="3238" y="1440"/>
                      <a:pt x="3226" y="1369"/>
                      <a:pt x="3223" y="1299"/>
                    </a:cubicBezTo>
                    <a:cubicBezTo>
                      <a:pt x="3180" y="293"/>
                      <a:pt x="2091" y="1"/>
                      <a:pt x="1703" y="1"/>
                    </a:cubicBezTo>
                    <a:close/>
                  </a:path>
                </a:pathLst>
              </a:custGeom>
              <a:solidFill>
                <a:srgbClr val="E2A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780;p36"/>
              <p:cNvSpPr/>
              <p:nvPr/>
            </p:nvSpPr>
            <p:spPr>
              <a:xfrm>
                <a:off x="4668162" y="3059440"/>
                <a:ext cx="55780" cy="37077"/>
              </a:xfrm>
              <a:custGeom>
                <a:avLst/>
                <a:gdLst/>
                <a:ahLst/>
                <a:cxnLst/>
                <a:rect l="l" t="t" r="r" b="b"/>
                <a:pathLst>
                  <a:path w="558" h="372" extrusionOk="0">
                    <a:moveTo>
                      <a:pt x="149" y="0"/>
                    </a:moveTo>
                    <a:lnTo>
                      <a:pt x="0" y="3"/>
                    </a:lnTo>
                    <a:cubicBezTo>
                      <a:pt x="5" y="205"/>
                      <a:pt x="98" y="295"/>
                      <a:pt x="175" y="334"/>
                    </a:cubicBezTo>
                    <a:cubicBezTo>
                      <a:pt x="228" y="361"/>
                      <a:pt x="285" y="372"/>
                      <a:pt x="340" y="372"/>
                    </a:cubicBezTo>
                    <a:cubicBezTo>
                      <a:pt x="366" y="372"/>
                      <a:pt x="392" y="369"/>
                      <a:pt x="416" y="365"/>
                    </a:cubicBezTo>
                    <a:cubicBezTo>
                      <a:pt x="475" y="356"/>
                      <a:pt x="526" y="335"/>
                      <a:pt x="557" y="313"/>
                    </a:cubicBezTo>
                    <a:lnTo>
                      <a:pt x="474" y="191"/>
                    </a:lnTo>
                    <a:cubicBezTo>
                      <a:pt x="451" y="207"/>
                      <a:pt x="397" y="223"/>
                      <a:pt x="341" y="223"/>
                    </a:cubicBezTo>
                    <a:cubicBezTo>
                      <a:pt x="307" y="223"/>
                      <a:pt x="272" y="217"/>
                      <a:pt x="243" y="203"/>
                    </a:cubicBezTo>
                    <a:cubicBezTo>
                      <a:pt x="182" y="172"/>
                      <a:pt x="151" y="103"/>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781;p36"/>
              <p:cNvSpPr/>
              <p:nvPr/>
            </p:nvSpPr>
            <p:spPr>
              <a:xfrm>
                <a:off x="4767226" y="2973427"/>
                <a:ext cx="27290" cy="40964"/>
              </a:xfrm>
              <a:custGeom>
                <a:avLst/>
                <a:gdLst/>
                <a:ahLst/>
                <a:cxnLst/>
                <a:rect l="l" t="t" r="r" b="b"/>
                <a:pathLst>
                  <a:path w="273" h="411" extrusionOk="0">
                    <a:moveTo>
                      <a:pt x="138" y="0"/>
                    </a:moveTo>
                    <a:cubicBezTo>
                      <a:pt x="137" y="0"/>
                      <a:pt x="137" y="0"/>
                      <a:pt x="137" y="0"/>
                    </a:cubicBezTo>
                    <a:cubicBezTo>
                      <a:pt x="61" y="0"/>
                      <a:pt x="0" y="93"/>
                      <a:pt x="0" y="206"/>
                    </a:cubicBezTo>
                    <a:cubicBezTo>
                      <a:pt x="2" y="319"/>
                      <a:pt x="62" y="411"/>
                      <a:pt x="138" y="411"/>
                    </a:cubicBezTo>
                    <a:cubicBezTo>
                      <a:pt x="212" y="411"/>
                      <a:pt x="273" y="318"/>
                      <a:pt x="273" y="205"/>
                    </a:cubicBezTo>
                    <a:cubicBezTo>
                      <a:pt x="271" y="92"/>
                      <a:pt x="212"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782;p36"/>
              <p:cNvSpPr/>
              <p:nvPr/>
            </p:nvSpPr>
            <p:spPr>
              <a:xfrm>
                <a:off x="4473829" y="2857714"/>
                <a:ext cx="140151" cy="170333"/>
              </a:xfrm>
              <a:custGeom>
                <a:avLst/>
                <a:gdLst/>
                <a:ahLst/>
                <a:cxnLst/>
                <a:rect l="l" t="t" r="r" b="b"/>
                <a:pathLst>
                  <a:path w="1402" h="1709" extrusionOk="0">
                    <a:moveTo>
                      <a:pt x="664" y="0"/>
                    </a:moveTo>
                    <a:cubicBezTo>
                      <a:pt x="469" y="0"/>
                      <a:pt x="1" y="150"/>
                      <a:pt x="150" y="1633"/>
                    </a:cubicBezTo>
                    <a:lnTo>
                      <a:pt x="672" y="1709"/>
                    </a:lnTo>
                    <a:cubicBezTo>
                      <a:pt x="1401" y="1566"/>
                      <a:pt x="745" y="10"/>
                      <a:pt x="745" y="10"/>
                    </a:cubicBezTo>
                    <a:cubicBezTo>
                      <a:pt x="745" y="10"/>
                      <a:pt x="713" y="0"/>
                      <a:pt x="6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783;p36"/>
              <p:cNvSpPr/>
              <p:nvPr/>
            </p:nvSpPr>
            <p:spPr>
              <a:xfrm>
                <a:off x="4437642" y="2968444"/>
                <a:ext cx="130454" cy="126479"/>
              </a:xfrm>
              <a:custGeom>
                <a:avLst/>
                <a:gdLst/>
                <a:ahLst/>
                <a:cxnLst/>
                <a:rect l="l" t="t" r="r" b="b"/>
                <a:pathLst>
                  <a:path w="1305" h="1269" extrusionOk="0">
                    <a:moveTo>
                      <a:pt x="583" y="0"/>
                    </a:moveTo>
                    <a:cubicBezTo>
                      <a:pt x="500" y="0"/>
                      <a:pt x="422" y="24"/>
                      <a:pt x="348" y="63"/>
                    </a:cubicBezTo>
                    <a:cubicBezTo>
                      <a:pt x="18" y="235"/>
                      <a:pt x="1" y="865"/>
                      <a:pt x="372" y="1156"/>
                    </a:cubicBezTo>
                    <a:cubicBezTo>
                      <a:pt x="471" y="1233"/>
                      <a:pt x="585" y="1269"/>
                      <a:pt x="698" y="1269"/>
                    </a:cubicBezTo>
                    <a:cubicBezTo>
                      <a:pt x="956" y="1269"/>
                      <a:pt x="1209" y="1085"/>
                      <a:pt x="1272" y="806"/>
                    </a:cubicBezTo>
                    <a:lnTo>
                      <a:pt x="1305" y="657"/>
                    </a:lnTo>
                    <a:cubicBezTo>
                      <a:pt x="1043" y="163"/>
                      <a:pt x="799" y="0"/>
                      <a:pt x="583" y="0"/>
                    </a:cubicBezTo>
                    <a:close/>
                  </a:path>
                </a:pathLst>
              </a:custGeom>
              <a:solidFill>
                <a:srgbClr val="E2A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784;p36"/>
              <p:cNvSpPr/>
              <p:nvPr/>
            </p:nvSpPr>
            <p:spPr>
              <a:xfrm>
                <a:off x="4731838" y="2956185"/>
                <a:ext cx="52582" cy="109036"/>
              </a:xfrm>
              <a:custGeom>
                <a:avLst/>
                <a:gdLst/>
                <a:ahLst/>
                <a:cxnLst/>
                <a:rect l="l" t="t" r="r" b="b"/>
                <a:pathLst>
                  <a:path w="526" h="1094" extrusionOk="0">
                    <a:moveTo>
                      <a:pt x="114" y="1"/>
                    </a:moveTo>
                    <a:lnTo>
                      <a:pt x="0" y="46"/>
                    </a:lnTo>
                    <a:cubicBezTo>
                      <a:pt x="88" y="270"/>
                      <a:pt x="201" y="420"/>
                      <a:pt x="311" y="548"/>
                    </a:cubicBezTo>
                    <a:cubicBezTo>
                      <a:pt x="398" y="650"/>
                      <a:pt x="381" y="768"/>
                      <a:pt x="335" y="844"/>
                    </a:cubicBezTo>
                    <a:cubicBezTo>
                      <a:pt x="296" y="909"/>
                      <a:pt x="221" y="970"/>
                      <a:pt x="118" y="970"/>
                    </a:cubicBezTo>
                    <a:cubicBezTo>
                      <a:pt x="99" y="970"/>
                      <a:pt x="79" y="968"/>
                      <a:pt x="58" y="963"/>
                    </a:cubicBezTo>
                    <a:lnTo>
                      <a:pt x="32" y="1084"/>
                    </a:lnTo>
                    <a:cubicBezTo>
                      <a:pt x="61" y="1090"/>
                      <a:pt x="88" y="1093"/>
                      <a:pt x="116" y="1093"/>
                    </a:cubicBezTo>
                    <a:cubicBezTo>
                      <a:pt x="247" y="1093"/>
                      <a:pt x="369" y="1026"/>
                      <a:pt x="440" y="907"/>
                    </a:cubicBezTo>
                    <a:cubicBezTo>
                      <a:pt x="526" y="765"/>
                      <a:pt x="511" y="593"/>
                      <a:pt x="405" y="468"/>
                    </a:cubicBezTo>
                    <a:cubicBezTo>
                      <a:pt x="302" y="348"/>
                      <a:pt x="197" y="209"/>
                      <a:pt x="1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85;p36"/>
              <p:cNvSpPr/>
              <p:nvPr/>
            </p:nvSpPr>
            <p:spPr>
              <a:xfrm>
                <a:off x="4491523" y="3024357"/>
                <a:ext cx="37187" cy="36878"/>
              </a:xfrm>
              <a:custGeom>
                <a:avLst/>
                <a:gdLst/>
                <a:ahLst/>
                <a:cxnLst/>
                <a:rect l="l" t="t" r="r" b="b"/>
                <a:pathLst>
                  <a:path w="372" h="370" extrusionOk="0">
                    <a:moveTo>
                      <a:pt x="87" y="0"/>
                    </a:moveTo>
                    <a:lnTo>
                      <a:pt x="0" y="87"/>
                    </a:lnTo>
                    <a:lnTo>
                      <a:pt x="285" y="369"/>
                    </a:lnTo>
                    <a:lnTo>
                      <a:pt x="372" y="281"/>
                    </a:lnTo>
                    <a:lnTo>
                      <a:pt x="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786;p36"/>
              <p:cNvSpPr/>
              <p:nvPr/>
            </p:nvSpPr>
            <p:spPr>
              <a:xfrm>
                <a:off x="4755730" y="2903760"/>
                <a:ext cx="73774" cy="24519"/>
              </a:xfrm>
              <a:custGeom>
                <a:avLst/>
                <a:gdLst/>
                <a:ahLst/>
                <a:cxnLst/>
                <a:rect l="l" t="t" r="r" b="b"/>
                <a:pathLst>
                  <a:path w="738" h="246" extrusionOk="0">
                    <a:moveTo>
                      <a:pt x="285" y="1"/>
                    </a:moveTo>
                    <a:cubicBezTo>
                      <a:pt x="282" y="1"/>
                      <a:pt x="279" y="1"/>
                      <a:pt x="276" y="1"/>
                    </a:cubicBezTo>
                    <a:cubicBezTo>
                      <a:pt x="5" y="8"/>
                      <a:pt x="0" y="195"/>
                      <a:pt x="346" y="238"/>
                    </a:cubicBezTo>
                    <a:cubicBezTo>
                      <a:pt x="383" y="243"/>
                      <a:pt x="414" y="245"/>
                      <a:pt x="442" y="245"/>
                    </a:cubicBezTo>
                    <a:cubicBezTo>
                      <a:pt x="738" y="245"/>
                      <a:pt x="546"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787;p36"/>
              <p:cNvSpPr/>
              <p:nvPr/>
            </p:nvSpPr>
            <p:spPr>
              <a:xfrm>
                <a:off x="4625977" y="2902763"/>
                <a:ext cx="67476" cy="26014"/>
              </a:xfrm>
              <a:custGeom>
                <a:avLst/>
                <a:gdLst/>
                <a:ahLst/>
                <a:cxnLst/>
                <a:rect l="l" t="t" r="r" b="b"/>
                <a:pathLst>
                  <a:path w="675" h="261" extrusionOk="0">
                    <a:moveTo>
                      <a:pt x="375" y="1"/>
                    </a:moveTo>
                    <a:cubicBezTo>
                      <a:pt x="318" y="1"/>
                      <a:pt x="255" y="13"/>
                      <a:pt x="194" y="42"/>
                    </a:cubicBezTo>
                    <a:cubicBezTo>
                      <a:pt x="0" y="133"/>
                      <a:pt x="4" y="260"/>
                      <a:pt x="179" y="260"/>
                    </a:cubicBezTo>
                    <a:cubicBezTo>
                      <a:pt x="226" y="260"/>
                      <a:pt x="285" y="251"/>
                      <a:pt x="355" y="230"/>
                    </a:cubicBezTo>
                    <a:cubicBezTo>
                      <a:pt x="675" y="134"/>
                      <a:pt x="563" y="1"/>
                      <a:pt x="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788;p36"/>
              <p:cNvSpPr/>
              <p:nvPr/>
            </p:nvSpPr>
            <p:spPr>
              <a:xfrm>
                <a:off x="4530109" y="2846651"/>
                <a:ext cx="72775" cy="105450"/>
              </a:xfrm>
              <a:custGeom>
                <a:avLst/>
                <a:gdLst/>
                <a:ahLst/>
                <a:cxnLst/>
                <a:rect l="l" t="t" r="r" b="b"/>
                <a:pathLst>
                  <a:path w="728" h="1058" extrusionOk="0">
                    <a:moveTo>
                      <a:pt x="715" y="1"/>
                    </a:moveTo>
                    <a:lnTo>
                      <a:pt x="0" y="182"/>
                    </a:lnTo>
                    <a:lnTo>
                      <a:pt x="176" y="1056"/>
                    </a:lnTo>
                    <a:cubicBezTo>
                      <a:pt x="192" y="1057"/>
                      <a:pt x="207" y="1058"/>
                      <a:pt x="222" y="1058"/>
                    </a:cubicBezTo>
                    <a:cubicBezTo>
                      <a:pt x="502" y="1058"/>
                      <a:pt x="727" y="847"/>
                      <a:pt x="727" y="847"/>
                    </a:cubicBez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789;p36"/>
              <p:cNvSpPr/>
              <p:nvPr/>
            </p:nvSpPr>
            <p:spPr>
              <a:xfrm>
                <a:off x="4660364" y="2980304"/>
                <a:ext cx="27290" cy="41064"/>
              </a:xfrm>
              <a:custGeom>
                <a:avLst/>
                <a:gdLst/>
                <a:ahLst/>
                <a:cxnLst/>
                <a:rect l="l" t="t" r="r" b="b"/>
                <a:pathLst>
                  <a:path w="273" h="412" extrusionOk="0">
                    <a:moveTo>
                      <a:pt x="136" y="1"/>
                    </a:moveTo>
                    <a:cubicBezTo>
                      <a:pt x="60" y="1"/>
                      <a:pt x="1" y="93"/>
                      <a:pt x="1" y="207"/>
                    </a:cubicBezTo>
                    <a:cubicBezTo>
                      <a:pt x="1" y="319"/>
                      <a:pt x="62" y="411"/>
                      <a:pt x="135" y="411"/>
                    </a:cubicBezTo>
                    <a:cubicBezTo>
                      <a:pt x="136" y="411"/>
                      <a:pt x="136" y="411"/>
                      <a:pt x="137" y="411"/>
                    </a:cubicBezTo>
                    <a:cubicBezTo>
                      <a:pt x="212" y="411"/>
                      <a:pt x="273" y="320"/>
                      <a:pt x="272" y="206"/>
                    </a:cubicBezTo>
                    <a:cubicBezTo>
                      <a:pt x="272" y="9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790;p36"/>
              <p:cNvSpPr/>
              <p:nvPr/>
            </p:nvSpPr>
            <p:spPr>
              <a:xfrm>
                <a:off x="4521912" y="2897879"/>
                <a:ext cx="56480" cy="133655"/>
              </a:xfrm>
              <a:custGeom>
                <a:avLst/>
                <a:gdLst/>
                <a:ahLst/>
                <a:cxnLst/>
                <a:rect l="l" t="t" r="r" b="b"/>
                <a:pathLst>
                  <a:path w="565" h="1341" extrusionOk="0">
                    <a:moveTo>
                      <a:pt x="551" y="0"/>
                    </a:moveTo>
                    <a:lnTo>
                      <a:pt x="0" y="321"/>
                    </a:lnTo>
                    <a:lnTo>
                      <a:pt x="225" y="1340"/>
                    </a:lnTo>
                    <a:lnTo>
                      <a:pt x="565" y="1292"/>
                    </a:lnTo>
                    <a:lnTo>
                      <a:pt x="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791;p36"/>
              <p:cNvSpPr/>
              <p:nvPr/>
            </p:nvSpPr>
            <p:spPr>
              <a:xfrm>
                <a:off x="4554702" y="2809276"/>
                <a:ext cx="148248" cy="59802"/>
              </a:xfrm>
              <a:custGeom>
                <a:avLst/>
                <a:gdLst/>
                <a:ahLst/>
                <a:cxnLst/>
                <a:rect l="l" t="t" r="r" b="b"/>
                <a:pathLst>
                  <a:path w="1483" h="600" extrusionOk="0">
                    <a:moveTo>
                      <a:pt x="809" y="1"/>
                    </a:moveTo>
                    <a:cubicBezTo>
                      <a:pt x="365" y="1"/>
                      <a:pt x="5" y="309"/>
                      <a:pt x="0" y="600"/>
                    </a:cubicBezTo>
                    <a:lnTo>
                      <a:pt x="1483" y="255"/>
                    </a:lnTo>
                    <a:cubicBezTo>
                      <a:pt x="1259" y="73"/>
                      <a:pt x="1025" y="1"/>
                      <a:pt x="8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792;p36"/>
              <p:cNvSpPr/>
              <p:nvPr/>
            </p:nvSpPr>
            <p:spPr>
              <a:xfrm>
                <a:off x="4650667" y="2804293"/>
                <a:ext cx="133653" cy="54120"/>
              </a:xfrm>
              <a:custGeom>
                <a:avLst/>
                <a:gdLst/>
                <a:ahLst/>
                <a:cxnLst/>
                <a:rect l="l" t="t" r="r" b="b"/>
                <a:pathLst>
                  <a:path w="1337" h="543" extrusionOk="0">
                    <a:moveTo>
                      <a:pt x="740" y="0"/>
                    </a:moveTo>
                    <a:cubicBezTo>
                      <a:pt x="367" y="0"/>
                      <a:pt x="0" y="205"/>
                      <a:pt x="0" y="205"/>
                    </a:cubicBezTo>
                    <a:cubicBezTo>
                      <a:pt x="254" y="462"/>
                      <a:pt x="503" y="543"/>
                      <a:pt x="715" y="543"/>
                    </a:cubicBezTo>
                    <a:cubicBezTo>
                      <a:pt x="1079" y="543"/>
                      <a:pt x="1337" y="305"/>
                      <a:pt x="1337" y="305"/>
                    </a:cubicBezTo>
                    <a:cubicBezTo>
                      <a:pt x="1187" y="73"/>
                      <a:pt x="962" y="0"/>
                      <a:pt x="7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793;p36"/>
              <p:cNvSpPr/>
              <p:nvPr/>
            </p:nvSpPr>
            <p:spPr>
              <a:xfrm>
                <a:off x="4489325" y="3196681"/>
                <a:ext cx="236417" cy="300401"/>
              </a:xfrm>
              <a:custGeom>
                <a:avLst/>
                <a:gdLst/>
                <a:ahLst/>
                <a:cxnLst/>
                <a:rect l="l" t="t" r="r" b="b"/>
                <a:pathLst>
                  <a:path w="2365" h="3014" extrusionOk="0">
                    <a:moveTo>
                      <a:pt x="0" y="1"/>
                    </a:moveTo>
                    <a:lnTo>
                      <a:pt x="2364" y="3013"/>
                    </a:lnTo>
                    <a:lnTo>
                      <a:pt x="1956" y="859"/>
                    </a:lnTo>
                    <a:lnTo>
                      <a:pt x="1197" y="50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794;p36"/>
              <p:cNvSpPr/>
              <p:nvPr/>
            </p:nvSpPr>
            <p:spPr>
              <a:xfrm>
                <a:off x="4583192" y="3253490"/>
                <a:ext cx="148948" cy="251763"/>
              </a:xfrm>
              <a:custGeom>
                <a:avLst/>
                <a:gdLst/>
                <a:ahLst/>
                <a:cxnLst/>
                <a:rect l="l" t="t" r="r" b="b"/>
                <a:pathLst>
                  <a:path w="1490" h="2526" extrusionOk="0">
                    <a:moveTo>
                      <a:pt x="413" y="0"/>
                    </a:moveTo>
                    <a:lnTo>
                      <a:pt x="270" y="92"/>
                    </a:lnTo>
                    <a:lnTo>
                      <a:pt x="1" y="383"/>
                    </a:lnTo>
                    <a:lnTo>
                      <a:pt x="547" y="641"/>
                    </a:lnTo>
                    <a:lnTo>
                      <a:pt x="448" y="1197"/>
                    </a:lnTo>
                    <a:lnTo>
                      <a:pt x="1489" y="2525"/>
                    </a:lnTo>
                    <a:lnTo>
                      <a:pt x="1117" y="833"/>
                    </a:lnTo>
                    <a:lnTo>
                      <a:pt x="765" y="564"/>
                    </a:lnTo>
                    <a:lnTo>
                      <a:pt x="777" y="177"/>
                    </a:lnTo>
                    <a:lnTo>
                      <a:pt x="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795;p36"/>
              <p:cNvSpPr/>
              <p:nvPr/>
            </p:nvSpPr>
            <p:spPr>
              <a:xfrm>
                <a:off x="4472030" y="3135983"/>
                <a:ext cx="172839" cy="185085"/>
              </a:xfrm>
              <a:custGeom>
                <a:avLst/>
                <a:gdLst/>
                <a:ahLst/>
                <a:cxnLst/>
                <a:rect l="l" t="t" r="r" b="b"/>
                <a:pathLst>
                  <a:path w="1729" h="1857" extrusionOk="0">
                    <a:moveTo>
                      <a:pt x="257" y="0"/>
                    </a:moveTo>
                    <a:lnTo>
                      <a:pt x="1" y="662"/>
                    </a:lnTo>
                    <a:lnTo>
                      <a:pt x="1152" y="1857"/>
                    </a:lnTo>
                    <a:lnTo>
                      <a:pt x="1415" y="1479"/>
                    </a:lnTo>
                    <a:cubicBezTo>
                      <a:pt x="1728" y="1030"/>
                      <a:pt x="1547" y="387"/>
                      <a:pt x="1031" y="206"/>
                    </a:cubicBezTo>
                    <a:cubicBezTo>
                      <a:pt x="1008" y="198"/>
                      <a:pt x="984" y="191"/>
                      <a:pt x="960" y="185"/>
                    </a:cubicBezTo>
                    <a:lnTo>
                      <a:pt x="2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806;p36"/>
              <p:cNvSpPr/>
              <p:nvPr/>
            </p:nvSpPr>
            <p:spPr>
              <a:xfrm>
                <a:off x="4239412" y="3578521"/>
                <a:ext cx="798221" cy="100"/>
              </a:xfrm>
              <a:custGeom>
                <a:avLst/>
                <a:gdLst/>
                <a:ahLst/>
                <a:cxnLst/>
                <a:rect l="l" t="t" r="r" b="b"/>
                <a:pathLst>
                  <a:path w="7985" h="1" fill="none" extrusionOk="0">
                    <a:moveTo>
                      <a:pt x="0" y="0"/>
                    </a:moveTo>
                    <a:lnTo>
                      <a:pt x="7984"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807;p36"/>
              <p:cNvSpPr/>
              <p:nvPr/>
            </p:nvSpPr>
            <p:spPr>
              <a:xfrm>
                <a:off x="4239412" y="3709783"/>
                <a:ext cx="798221" cy="100"/>
              </a:xfrm>
              <a:custGeom>
                <a:avLst/>
                <a:gdLst/>
                <a:ahLst/>
                <a:cxnLst/>
                <a:rect l="l" t="t" r="r" b="b"/>
                <a:pathLst>
                  <a:path w="7985" h="1" fill="none" extrusionOk="0">
                    <a:moveTo>
                      <a:pt x="0" y="0"/>
                    </a:moveTo>
                    <a:lnTo>
                      <a:pt x="7984"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808;p36"/>
              <p:cNvSpPr/>
              <p:nvPr/>
            </p:nvSpPr>
            <p:spPr>
              <a:xfrm>
                <a:off x="4239412" y="3840844"/>
                <a:ext cx="798221" cy="100"/>
              </a:xfrm>
              <a:custGeom>
                <a:avLst/>
                <a:gdLst/>
                <a:ahLst/>
                <a:cxnLst/>
                <a:rect l="l" t="t" r="r" b="b"/>
                <a:pathLst>
                  <a:path w="7985" h="1" fill="none" extrusionOk="0">
                    <a:moveTo>
                      <a:pt x="0" y="1"/>
                    </a:moveTo>
                    <a:lnTo>
                      <a:pt x="798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809;p36"/>
              <p:cNvSpPr/>
              <p:nvPr/>
            </p:nvSpPr>
            <p:spPr>
              <a:xfrm>
                <a:off x="4443940" y="3970112"/>
                <a:ext cx="389164" cy="100"/>
              </a:xfrm>
              <a:custGeom>
                <a:avLst/>
                <a:gdLst/>
                <a:ahLst/>
                <a:cxnLst/>
                <a:rect l="l" t="t" r="r" b="b"/>
                <a:pathLst>
                  <a:path w="3893" h="1" fill="none" extrusionOk="0">
                    <a:moveTo>
                      <a:pt x="0" y="0"/>
                    </a:moveTo>
                    <a:lnTo>
                      <a:pt x="3893"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810;p36"/>
              <p:cNvSpPr/>
              <p:nvPr/>
            </p:nvSpPr>
            <p:spPr>
              <a:xfrm>
                <a:off x="4239411" y="2591311"/>
                <a:ext cx="798221" cy="100"/>
              </a:xfrm>
              <a:custGeom>
                <a:avLst/>
                <a:gdLst/>
                <a:ahLst/>
                <a:cxnLst/>
                <a:rect l="l" t="t" r="r" b="b"/>
                <a:pathLst>
                  <a:path w="7985" h="1" fill="none" extrusionOk="0">
                    <a:moveTo>
                      <a:pt x="0" y="1"/>
                    </a:moveTo>
                    <a:lnTo>
                      <a:pt x="798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2" name="TextBox 221"/>
            <p:cNvSpPr txBox="1"/>
            <p:nvPr/>
          </p:nvSpPr>
          <p:spPr>
            <a:xfrm>
              <a:off x="1816579" y="3898900"/>
              <a:ext cx="1008336" cy="307777"/>
            </a:xfrm>
            <a:prstGeom prst="rect">
              <a:avLst/>
            </a:prstGeom>
            <a:noFill/>
          </p:spPr>
          <p:txBody>
            <a:bodyPr wrap="square" rtlCol="0">
              <a:spAutoFit/>
            </a:bodyPr>
            <a:lstStyle/>
            <a:p>
              <a:pPr algn="ctr"/>
              <a:r>
                <a:rPr lang="en-US" dirty="0" smtClean="0"/>
                <a:t>Ahmad</a:t>
              </a:r>
              <a:endParaRPr lang="en-US" dirty="0"/>
            </a:p>
          </p:txBody>
        </p:sp>
      </p:grpSp>
      <p:grpSp>
        <p:nvGrpSpPr>
          <p:cNvPr id="7" name="Group 6"/>
          <p:cNvGrpSpPr/>
          <p:nvPr/>
        </p:nvGrpSpPr>
        <p:grpSpPr>
          <a:xfrm>
            <a:off x="4266412" y="2027031"/>
            <a:ext cx="1474226" cy="2489723"/>
            <a:chOff x="5774664" y="2055505"/>
            <a:chExt cx="1474226" cy="2489723"/>
          </a:xfrm>
        </p:grpSpPr>
        <p:grpSp>
          <p:nvGrpSpPr>
            <p:cNvPr id="221" name="Group 220"/>
            <p:cNvGrpSpPr/>
            <p:nvPr/>
          </p:nvGrpSpPr>
          <p:grpSpPr>
            <a:xfrm>
              <a:off x="5774664" y="2055505"/>
              <a:ext cx="1474226" cy="2489723"/>
              <a:chOff x="5774664" y="2055505"/>
              <a:chExt cx="1474226" cy="2489723"/>
            </a:xfrm>
          </p:grpSpPr>
          <p:sp>
            <p:nvSpPr>
              <p:cNvPr id="170" name="Google Shape;1769;p36"/>
              <p:cNvSpPr/>
              <p:nvPr/>
            </p:nvSpPr>
            <p:spPr>
              <a:xfrm>
                <a:off x="5774664" y="2141519"/>
                <a:ext cx="1238549" cy="2403709"/>
              </a:xfrm>
              <a:custGeom>
                <a:avLst/>
                <a:gdLst/>
                <a:ahLst/>
                <a:cxnLst/>
                <a:rect l="l" t="t" r="r" b="b"/>
                <a:pathLst>
                  <a:path w="11614" h="21881" extrusionOk="0">
                    <a:moveTo>
                      <a:pt x="1160" y="0"/>
                    </a:moveTo>
                    <a:cubicBezTo>
                      <a:pt x="520" y="0"/>
                      <a:pt x="0" y="520"/>
                      <a:pt x="0" y="1160"/>
                    </a:cubicBezTo>
                    <a:lnTo>
                      <a:pt x="0" y="20720"/>
                    </a:lnTo>
                    <a:cubicBezTo>
                      <a:pt x="0" y="21360"/>
                      <a:pt x="520" y="21881"/>
                      <a:pt x="1160" y="21881"/>
                    </a:cubicBezTo>
                    <a:lnTo>
                      <a:pt x="10452" y="21881"/>
                    </a:lnTo>
                    <a:cubicBezTo>
                      <a:pt x="11094" y="21881"/>
                      <a:pt x="11614" y="21360"/>
                      <a:pt x="11614" y="20720"/>
                    </a:cubicBezTo>
                    <a:lnTo>
                      <a:pt x="11614" y="1160"/>
                    </a:lnTo>
                    <a:cubicBezTo>
                      <a:pt x="11614" y="520"/>
                      <a:pt x="11094" y="0"/>
                      <a:pt x="10452"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70;p36"/>
              <p:cNvSpPr/>
              <p:nvPr/>
            </p:nvSpPr>
            <p:spPr>
              <a:xfrm>
                <a:off x="5916496" y="2055505"/>
                <a:ext cx="1332394" cy="2454681"/>
              </a:xfrm>
              <a:custGeom>
                <a:avLst/>
                <a:gdLst/>
                <a:ahLst/>
                <a:cxnLst/>
                <a:rect l="l" t="t" r="r" b="b"/>
                <a:pathLst>
                  <a:path w="12494" h="22345" extrusionOk="0">
                    <a:moveTo>
                      <a:pt x="1205" y="0"/>
                    </a:moveTo>
                    <a:cubicBezTo>
                      <a:pt x="539" y="0"/>
                      <a:pt x="1" y="540"/>
                      <a:pt x="1" y="1205"/>
                    </a:cubicBezTo>
                    <a:lnTo>
                      <a:pt x="1" y="21141"/>
                    </a:lnTo>
                    <a:cubicBezTo>
                      <a:pt x="1" y="21806"/>
                      <a:pt x="540" y="22345"/>
                      <a:pt x="1206" y="22345"/>
                    </a:cubicBezTo>
                    <a:lnTo>
                      <a:pt x="11289" y="22345"/>
                    </a:lnTo>
                    <a:cubicBezTo>
                      <a:pt x="11954" y="22345"/>
                      <a:pt x="12493" y="21806"/>
                      <a:pt x="12493" y="21141"/>
                    </a:cubicBezTo>
                    <a:cubicBezTo>
                      <a:pt x="12493" y="18749"/>
                      <a:pt x="12493" y="3597"/>
                      <a:pt x="12493" y="1205"/>
                    </a:cubicBezTo>
                    <a:cubicBezTo>
                      <a:pt x="12493" y="540"/>
                      <a:pt x="11955" y="0"/>
                      <a:pt x="11290" y="0"/>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71;p36"/>
              <p:cNvSpPr/>
              <p:nvPr/>
            </p:nvSpPr>
            <p:spPr>
              <a:xfrm>
                <a:off x="6063177" y="2279011"/>
                <a:ext cx="1019167" cy="1019167"/>
              </a:xfrm>
              <a:custGeom>
                <a:avLst/>
                <a:gdLst/>
                <a:ahLst/>
                <a:cxnLst/>
                <a:rect l="l" t="t" r="r" b="b"/>
                <a:pathLst>
                  <a:path w="8217" h="8217" extrusionOk="0">
                    <a:moveTo>
                      <a:pt x="4108" y="1"/>
                    </a:moveTo>
                    <a:cubicBezTo>
                      <a:pt x="1840" y="1"/>
                      <a:pt x="1" y="1840"/>
                      <a:pt x="1" y="4109"/>
                    </a:cubicBezTo>
                    <a:cubicBezTo>
                      <a:pt x="1" y="6377"/>
                      <a:pt x="1840" y="8217"/>
                      <a:pt x="4108" y="8217"/>
                    </a:cubicBezTo>
                    <a:cubicBezTo>
                      <a:pt x="6377" y="8217"/>
                      <a:pt x="8217" y="6377"/>
                      <a:pt x="8217" y="4109"/>
                    </a:cubicBezTo>
                    <a:cubicBezTo>
                      <a:pt x="8217" y="1840"/>
                      <a:pt x="6377" y="1"/>
                      <a:pt x="4108" y="1"/>
                    </a:cubicBezTo>
                    <a:close/>
                  </a:path>
                </a:pathLst>
              </a:custGeom>
              <a:no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72;p36"/>
              <p:cNvSpPr/>
              <p:nvPr/>
            </p:nvSpPr>
            <p:spPr>
              <a:xfrm>
                <a:off x="6144552" y="2356101"/>
                <a:ext cx="876282" cy="876305"/>
              </a:xfrm>
              <a:custGeom>
                <a:avLst/>
                <a:gdLst/>
                <a:ahLst/>
                <a:cxnLst/>
                <a:rect l="l" t="t" r="r" b="b"/>
                <a:pathLst>
                  <a:path w="8217" h="8217" extrusionOk="0">
                    <a:moveTo>
                      <a:pt x="4108" y="1"/>
                    </a:moveTo>
                    <a:cubicBezTo>
                      <a:pt x="1840" y="1"/>
                      <a:pt x="1" y="1840"/>
                      <a:pt x="1" y="4109"/>
                    </a:cubicBezTo>
                    <a:cubicBezTo>
                      <a:pt x="1" y="6377"/>
                      <a:pt x="1840" y="8217"/>
                      <a:pt x="4108" y="8217"/>
                    </a:cubicBezTo>
                    <a:cubicBezTo>
                      <a:pt x="6377" y="8217"/>
                      <a:pt x="8217" y="6377"/>
                      <a:pt x="8217" y="4109"/>
                    </a:cubicBezTo>
                    <a:cubicBezTo>
                      <a:pt x="8217" y="1840"/>
                      <a:pt x="6377" y="1"/>
                      <a:pt x="4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74;p36"/>
              <p:cNvSpPr/>
              <p:nvPr/>
            </p:nvSpPr>
            <p:spPr>
              <a:xfrm>
                <a:off x="6527666" y="2862778"/>
                <a:ext cx="144288" cy="148451"/>
              </a:xfrm>
              <a:custGeom>
                <a:avLst/>
                <a:gdLst/>
                <a:ahLst/>
                <a:cxnLst/>
                <a:rect l="l" t="t" r="r" b="b"/>
                <a:pathLst>
                  <a:path w="1353" h="1392" extrusionOk="0">
                    <a:moveTo>
                      <a:pt x="626" y="1"/>
                    </a:moveTo>
                    <a:lnTo>
                      <a:pt x="1" y="943"/>
                    </a:lnTo>
                    <a:lnTo>
                      <a:pt x="936" y="1392"/>
                    </a:lnTo>
                    <a:lnTo>
                      <a:pt x="1064" y="1287"/>
                    </a:lnTo>
                    <a:cubicBezTo>
                      <a:pt x="1351" y="1052"/>
                      <a:pt x="1353" y="615"/>
                      <a:pt x="1071" y="376"/>
                    </a:cubicBezTo>
                    <a:lnTo>
                      <a:pt x="6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77;p36"/>
              <p:cNvSpPr/>
              <p:nvPr/>
            </p:nvSpPr>
            <p:spPr>
              <a:xfrm>
                <a:off x="6135504" y="3243290"/>
                <a:ext cx="837864" cy="81514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93;p36"/>
              <p:cNvSpPr/>
              <p:nvPr/>
            </p:nvSpPr>
            <p:spPr>
              <a:xfrm>
                <a:off x="6423582" y="2913113"/>
                <a:ext cx="252210" cy="321429"/>
              </a:xfrm>
              <a:custGeom>
                <a:avLst/>
                <a:gdLst/>
                <a:ahLst/>
                <a:cxnLst/>
                <a:rect l="l" t="t" r="r" b="b"/>
                <a:pathLst>
                  <a:path w="2365" h="3014" extrusionOk="0">
                    <a:moveTo>
                      <a:pt x="0" y="1"/>
                    </a:moveTo>
                    <a:lnTo>
                      <a:pt x="2364" y="3013"/>
                    </a:lnTo>
                    <a:lnTo>
                      <a:pt x="1956" y="859"/>
                    </a:lnTo>
                    <a:lnTo>
                      <a:pt x="1197" y="50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95;p36"/>
              <p:cNvSpPr/>
              <p:nvPr/>
            </p:nvSpPr>
            <p:spPr>
              <a:xfrm>
                <a:off x="6405132" y="2848167"/>
                <a:ext cx="184385" cy="198041"/>
              </a:xfrm>
              <a:custGeom>
                <a:avLst/>
                <a:gdLst/>
                <a:ahLst/>
                <a:cxnLst/>
                <a:rect l="l" t="t" r="r" b="b"/>
                <a:pathLst>
                  <a:path w="1729" h="1857" extrusionOk="0">
                    <a:moveTo>
                      <a:pt x="257" y="0"/>
                    </a:moveTo>
                    <a:lnTo>
                      <a:pt x="1" y="662"/>
                    </a:lnTo>
                    <a:lnTo>
                      <a:pt x="1152" y="1857"/>
                    </a:lnTo>
                    <a:lnTo>
                      <a:pt x="1415" y="1479"/>
                    </a:lnTo>
                    <a:cubicBezTo>
                      <a:pt x="1728" y="1030"/>
                      <a:pt x="1547" y="387"/>
                      <a:pt x="1031" y="206"/>
                    </a:cubicBezTo>
                    <a:cubicBezTo>
                      <a:pt x="1008" y="198"/>
                      <a:pt x="984" y="191"/>
                      <a:pt x="960" y="185"/>
                    </a:cubicBezTo>
                    <a:lnTo>
                      <a:pt x="2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06;p36"/>
              <p:cNvSpPr/>
              <p:nvPr/>
            </p:nvSpPr>
            <p:spPr>
              <a:xfrm>
                <a:off x="6156975" y="3321682"/>
                <a:ext cx="851542" cy="107"/>
              </a:xfrm>
              <a:custGeom>
                <a:avLst/>
                <a:gdLst/>
                <a:ahLst/>
                <a:cxnLst/>
                <a:rect l="l" t="t" r="r" b="b"/>
                <a:pathLst>
                  <a:path w="7985" h="1" fill="none" extrusionOk="0">
                    <a:moveTo>
                      <a:pt x="0" y="0"/>
                    </a:moveTo>
                    <a:lnTo>
                      <a:pt x="7984"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07;p36"/>
              <p:cNvSpPr/>
              <p:nvPr/>
            </p:nvSpPr>
            <p:spPr>
              <a:xfrm>
                <a:off x="6156975" y="3462134"/>
                <a:ext cx="851542" cy="107"/>
              </a:xfrm>
              <a:custGeom>
                <a:avLst/>
                <a:gdLst/>
                <a:ahLst/>
                <a:cxnLst/>
                <a:rect l="l" t="t" r="r" b="b"/>
                <a:pathLst>
                  <a:path w="7985" h="1" fill="none" extrusionOk="0">
                    <a:moveTo>
                      <a:pt x="0" y="0"/>
                    </a:moveTo>
                    <a:lnTo>
                      <a:pt x="7984"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808;p36"/>
              <p:cNvSpPr/>
              <p:nvPr/>
            </p:nvSpPr>
            <p:spPr>
              <a:xfrm>
                <a:off x="6156975" y="3602369"/>
                <a:ext cx="851542" cy="107"/>
              </a:xfrm>
              <a:custGeom>
                <a:avLst/>
                <a:gdLst/>
                <a:ahLst/>
                <a:cxnLst/>
                <a:rect l="l" t="t" r="r" b="b"/>
                <a:pathLst>
                  <a:path w="7985" h="1" fill="none" extrusionOk="0">
                    <a:moveTo>
                      <a:pt x="0" y="1"/>
                    </a:moveTo>
                    <a:lnTo>
                      <a:pt x="798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809;p36"/>
              <p:cNvSpPr/>
              <p:nvPr/>
            </p:nvSpPr>
            <p:spPr>
              <a:xfrm>
                <a:off x="6375166" y="3740686"/>
                <a:ext cx="415160" cy="107"/>
              </a:xfrm>
              <a:custGeom>
                <a:avLst/>
                <a:gdLst/>
                <a:ahLst/>
                <a:cxnLst/>
                <a:rect l="l" t="t" r="r" b="b"/>
                <a:pathLst>
                  <a:path w="3893" h="1" fill="none" extrusionOk="0">
                    <a:moveTo>
                      <a:pt x="0" y="0"/>
                    </a:moveTo>
                    <a:lnTo>
                      <a:pt x="3893"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810;p36"/>
              <p:cNvSpPr/>
              <p:nvPr/>
            </p:nvSpPr>
            <p:spPr>
              <a:xfrm>
                <a:off x="6156975" y="2265369"/>
                <a:ext cx="851542" cy="107"/>
              </a:xfrm>
              <a:custGeom>
                <a:avLst/>
                <a:gdLst/>
                <a:ahLst/>
                <a:cxnLst/>
                <a:rect l="l" t="t" r="r" b="b"/>
                <a:pathLst>
                  <a:path w="7985" h="1" fill="none" extrusionOk="0">
                    <a:moveTo>
                      <a:pt x="0" y="1"/>
                    </a:moveTo>
                    <a:lnTo>
                      <a:pt x="798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80;p40"/>
              <p:cNvSpPr/>
              <p:nvPr/>
            </p:nvSpPr>
            <p:spPr>
              <a:xfrm>
                <a:off x="6738650" y="3101186"/>
                <a:ext cx="161730" cy="107010"/>
              </a:xfrm>
              <a:custGeom>
                <a:avLst/>
                <a:gdLst/>
                <a:ahLst/>
                <a:cxnLst/>
                <a:rect l="l" t="t" r="r" b="b"/>
                <a:pathLst>
                  <a:path w="2654" h="1852" extrusionOk="0">
                    <a:moveTo>
                      <a:pt x="2074" y="0"/>
                    </a:moveTo>
                    <a:cubicBezTo>
                      <a:pt x="2014" y="0"/>
                      <a:pt x="1953" y="14"/>
                      <a:pt x="1896" y="43"/>
                    </a:cubicBezTo>
                    <a:lnTo>
                      <a:pt x="279" y="849"/>
                    </a:lnTo>
                    <a:cubicBezTo>
                      <a:pt x="80" y="947"/>
                      <a:pt x="0" y="1188"/>
                      <a:pt x="99" y="1387"/>
                    </a:cubicBezTo>
                    <a:lnTo>
                      <a:pt x="220" y="1628"/>
                    </a:lnTo>
                    <a:cubicBezTo>
                      <a:pt x="290" y="1770"/>
                      <a:pt x="432" y="1851"/>
                      <a:pt x="579" y="1851"/>
                    </a:cubicBezTo>
                    <a:cubicBezTo>
                      <a:pt x="639" y="1851"/>
                      <a:pt x="701" y="1838"/>
                      <a:pt x="758" y="1809"/>
                    </a:cubicBezTo>
                    <a:lnTo>
                      <a:pt x="2374" y="1003"/>
                    </a:lnTo>
                    <a:cubicBezTo>
                      <a:pt x="2573" y="905"/>
                      <a:pt x="2654" y="663"/>
                      <a:pt x="2554" y="465"/>
                    </a:cubicBezTo>
                    <a:lnTo>
                      <a:pt x="2434" y="223"/>
                    </a:lnTo>
                    <a:cubicBezTo>
                      <a:pt x="2364" y="82"/>
                      <a:pt x="2222" y="0"/>
                      <a:pt x="2074" y="0"/>
                    </a:cubicBezTo>
                    <a:close/>
                  </a:path>
                </a:pathLst>
              </a:custGeom>
              <a:solidFill>
                <a:srgbClr val="B0B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82;p40"/>
              <p:cNvSpPr/>
              <p:nvPr/>
            </p:nvSpPr>
            <p:spPr>
              <a:xfrm>
                <a:off x="6353060" y="2855392"/>
                <a:ext cx="418465" cy="192063"/>
              </a:xfrm>
              <a:custGeom>
                <a:avLst/>
                <a:gdLst/>
                <a:ahLst/>
                <a:cxnLst/>
                <a:rect l="l" t="t" r="r" b="b"/>
                <a:pathLst>
                  <a:path w="6867" h="3324" extrusionOk="0">
                    <a:moveTo>
                      <a:pt x="3552" y="1"/>
                    </a:moveTo>
                    <a:lnTo>
                      <a:pt x="1273" y="645"/>
                    </a:lnTo>
                    <a:lnTo>
                      <a:pt x="107" y="976"/>
                    </a:lnTo>
                    <a:lnTo>
                      <a:pt x="44" y="993"/>
                    </a:lnTo>
                    <a:lnTo>
                      <a:pt x="1" y="1004"/>
                    </a:lnTo>
                    <a:cubicBezTo>
                      <a:pt x="12" y="1019"/>
                      <a:pt x="24" y="1035"/>
                      <a:pt x="33" y="1050"/>
                    </a:cubicBezTo>
                    <a:cubicBezTo>
                      <a:pt x="497" y="1698"/>
                      <a:pt x="944" y="2225"/>
                      <a:pt x="1370" y="2646"/>
                    </a:cubicBezTo>
                    <a:cubicBezTo>
                      <a:pt x="1476" y="2749"/>
                      <a:pt x="1288" y="3324"/>
                      <a:pt x="1288" y="3324"/>
                    </a:cubicBezTo>
                    <a:cubicBezTo>
                      <a:pt x="1288" y="3324"/>
                      <a:pt x="3274" y="2579"/>
                      <a:pt x="4868" y="2579"/>
                    </a:cubicBezTo>
                    <a:cubicBezTo>
                      <a:pt x="5534" y="2579"/>
                      <a:pt x="6132" y="2709"/>
                      <a:pt x="6488" y="3077"/>
                    </a:cubicBezTo>
                    <a:cubicBezTo>
                      <a:pt x="6488" y="3077"/>
                      <a:pt x="6666" y="1872"/>
                      <a:pt x="6867" y="1004"/>
                    </a:cubicBezTo>
                    <a:lnTo>
                      <a:pt x="5589" y="618"/>
                    </a:lnTo>
                    <a:lnTo>
                      <a:pt x="3552" y="1"/>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3;p40"/>
              <p:cNvSpPr/>
              <p:nvPr/>
            </p:nvSpPr>
            <p:spPr>
              <a:xfrm>
                <a:off x="6471951" y="2740642"/>
                <a:ext cx="204509" cy="239328"/>
              </a:xfrm>
              <a:custGeom>
                <a:avLst/>
                <a:gdLst/>
                <a:ahLst/>
                <a:cxnLst/>
                <a:rect l="l" t="t" r="r" b="b"/>
                <a:pathLst>
                  <a:path w="3356" h="4142" extrusionOk="0">
                    <a:moveTo>
                      <a:pt x="3239" y="1"/>
                    </a:moveTo>
                    <a:lnTo>
                      <a:pt x="0" y="105"/>
                    </a:lnTo>
                    <a:lnTo>
                      <a:pt x="129" y="4142"/>
                    </a:lnTo>
                    <a:lnTo>
                      <a:pt x="2509" y="4066"/>
                    </a:lnTo>
                    <a:cubicBezTo>
                      <a:pt x="2984" y="4050"/>
                      <a:pt x="3355" y="3653"/>
                      <a:pt x="3340" y="3179"/>
                    </a:cubicBezTo>
                    <a:lnTo>
                      <a:pt x="3239" y="1"/>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84;p40"/>
              <p:cNvSpPr/>
              <p:nvPr/>
            </p:nvSpPr>
            <p:spPr>
              <a:xfrm>
                <a:off x="6236424" y="2870298"/>
                <a:ext cx="691030" cy="412548"/>
              </a:xfrm>
              <a:custGeom>
                <a:avLst/>
                <a:gdLst/>
                <a:ahLst/>
                <a:cxnLst/>
                <a:rect l="l" t="t" r="r" b="b"/>
                <a:pathLst>
                  <a:path w="11340" h="7140" extrusionOk="0">
                    <a:moveTo>
                      <a:pt x="3937" y="1"/>
                    </a:moveTo>
                    <a:lnTo>
                      <a:pt x="3187" y="213"/>
                    </a:lnTo>
                    <a:lnTo>
                      <a:pt x="2021" y="544"/>
                    </a:lnTo>
                    <a:lnTo>
                      <a:pt x="1958" y="561"/>
                    </a:lnTo>
                    <a:lnTo>
                      <a:pt x="1915" y="572"/>
                    </a:lnTo>
                    <a:cubicBezTo>
                      <a:pt x="1261" y="750"/>
                      <a:pt x="324" y="1194"/>
                      <a:pt x="201" y="2278"/>
                    </a:cubicBezTo>
                    <a:cubicBezTo>
                      <a:pt x="114" y="3062"/>
                      <a:pt x="0" y="5004"/>
                      <a:pt x="7" y="7140"/>
                    </a:cubicBezTo>
                    <a:lnTo>
                      <a:pt x="2193" y="6948"/>
                    </a:lnTo>
                    <a:lnTo>
                      <a:pt x="3132" y="6866"/>
                    </a:lnTo>
                    <a:lnTo>
                      <a:pt x="7657" y="6469"/>
                    </a:lnTo>
                    <a:lnTo>
                      <a:pt x="8233" y="6419"/>
                    </a:lnTo>
                    <a:lnTo>
                      <a:pt x="11339" y="6148"/>
                    </a:lnTo>
                    <a:cubicBezTo>
                      <a:pt x="11060" y="4424"/>
                      <a:pt x="10353" y="1344"/>
                      <a:pt x="8798" y="572"/>
                    </a:cubicBezTo>
                    <a:lnTo>
                      <a:pt x="8792" y="601"/>
                    </a:lnTo>
                    <a:lnTo>
                      <a:pt x="8781" y="572"/>
                    </a:lnTo>
                    <a:lnTo>
                      <a:pt x="7503" y="186"/>
                    </a:lnTo>
                    <a:lnTo>
                      <a:pt x="7184" y="89"/>
                    </a:lnTo>
                    <a:lnTo>
                      <a:pt x="7184" y="89"/>
                    </a:lnTo>
                    <a:lnTo>
                      <a:pt x="8143" y="2979"/>
                    </a:lnTo>
                    <a:cubicBezTo>
                      <a:pt x="8485" y="4005"/>
                      <a:pt x="8336" y="5131"/>
                      <a:pt x="7740" y="6034"/>
                    </a:cubicBezTo>
                    <a:lnTo>
                      <a:pt x="4267" y="6269"/>
                    </a:lnTo>
                    <a:lnTo>
                      <a:pt x="4267" y="6269"/>
                    </a:lnTo>
                    <a:lnTo>
                      <a:pt x="4442" y="5823"/>
                    </a:lnTo>
                    <a:cubicBezTo>
                      <a:pt x="4681" y="5216"/>
                      <a:pt x="4746" y="4555"/>
                      <a:pt x="4633" y="3914"/>
                    </a:cubicBezTo>
                    <a:lnTo>
                      <a:pt x="3937" y="1"/>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1985;p40"/>
              <p:cNvSpPr/>
              <p:nvPr/>
            </p:nvSpPr>
            <p:spPr>
              <a:xfrm>
                <a:off x="6476643" y="2458562"/>
                <a:ext cx="329007" cy="402097"/>
              </a:xfrm>
              <a:custGeom>
                <a:avLst/>
                <a:gdLst/>
                <a:ahLst/>
                <a:cxnLst/>
                <a:rect l="l" t="t" r="r" b="b"/>
                <a:pathLst>
                  <a:path w="5399" h="6959" extrusionOk="0">
                    <a:moveTo>
                      <a:pt x="1996" y="1"/>
                    </a:moveTo>
                    <a:cubicBezTo>
                      <a:pt x="1224" y="1"/>
                      <a:pt x="476" y="296"/>
                      <a:pt x="1" y="1075"/>
                    </a:cubicBezTo>
                    <a:lnTo>
                      <a:pt x="3027" y="6953"/>
                    </a:lnTo>
                    <a:cubicBezTo>
                      <a:pt x="3083" y="6957"/>
                      <a:pt x="3140" y="6959"/>
                      <a:pt x="3197" y="6959"/>
                    </a:cubicBezTo>
                    <a:cubicBezTo>
                      <a:pt x="4183" y="6959"/>
                      <a:pt x="5399" y="6427"/>
                      <a:pt x="5399" y="6427"/>
                    </a:cubicBezTo>
                    <a:cubicBezTo>
                      <a:pt x="5399" y="6427"/>
                      <a:pt x="5239" y="2885"/>
                      <a:pt x="4950" y="1692"/>
                    </a:cubicBezTo>
                    <a:cubicBezTo>
                      <a:pt x="4755" y="893"/>
                      <a:pt x="3338" y="1"/>
                      <a:pt x="1996"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1986;p40"/>
              <p:cNvSpPr/>
              <p:nvPr/>
            </p:nvSpPr>
            <p:spPr>
              <a:xfrm>
                <a:off x="6530391" y="2715045"/>
                <a:ext cx="143206" cy="156817"/>
              </a:xfrm>
              <a:custGeom>
                <a:avLst/>
                <a:gdLst/>
                <a:ahLst/>
                <a:cxnLst/>
                <a:rect l="l" t="t" r="r" b="b"/>
                <a:pathLst>
                  <a:path w="2350" h="2714" extrusionOk="0">
                    <a:moveTo>
                      <a:pt x="2274" y="0"/>
                    </a:moveTo>
                    <a:lnTo>
                      <a:pt x="76" y="70"/>
                    </a:lnTo>
                    <a:cubicBezTo>
                      <a:pt x="1" y="1987"/>
                      <a:pt x="746" y="2713"/>
                      <a:pt x="1723" y="2713"/>
                    </a:cubicBezTo>
                    <a:cubicBezTo>
                      <a:pt x="1924" y="2713"/>
                      <a:pt x="2134" y="2682"/>
                      <a:pt x="2349" y="2625"/>
                    </a:cubicBezTo>
                    <a:lnTo>
                      <a:pt x="2274" y="0"/>
                    </a:lnTo>
                    <a:close/>
                  </a:path>
                </a:pathLst>
              </a:custGeom>
              <a:solidFill>
                <a:srgbClr val="E47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994;p40"/>
              <p:cNvSpPr/>
              <p:nvPr/>
            </p:nvSpPr>
            <p:spPr>
              <a:xfrm>
                <a:off x="6458910" y="2491092"/>
                <a:ext cx="327057" cy="334898"/>
              </a:xfrm>
              <a:custGeom>
                <a:avLst/>
                <a:gdLst/>
                <a:ahLst/>
                <a:cxnLst/>
                <a:rect l="l" t="t" r="r" b="b"/>
                <a:pathLst>
                  <a:path w="5367" h="5796" extrusionOk="0">
                    <a:moveTo>
                      <a:pt x="2656" y="1"/>
                    </a:moveTo>
                    <a:cubicBezTo>
                      <a:pt x="2579" y="1"/>
                      <a:pt x="2502" y="4"/>
                      <a:pt x="2424" y="11"/>
                    </a:cubicBezTo>
                    <a:cubicBezTo>
                      <a:pt x="1028" y="137"/>
                      <a:pt x="0" y="1371"/>
                      <a:pt x="127" y="2766"/>
                    </a:cubicBezTo>
                    <a:lnTo>
                      <a:pt x="270" y="4350"/>
                    </a:lnTo>
                    <a:cubicBezTo>
                      <a:pt x="346" y="5175"/>
                      <a:pt x="1038" y="5796"/>
                      <a:pt x="1850" y="5796"/>
                    </a:cubicBezTo>
                    <a:cubicBezTo>
                      <a:pt x="1898" y="5796"/>
                      <a:pt x="1947" y="5793"/>
                      <a:pt x="1996" y="5789"/>
                    </a:cubicBezTo>
                    <a:lnTo>
                      <a:pt x="3024" y="5696"/>
                    </a:lnTo>
                    <a:cubicBezTo>
                      <a:pt x="4373" y="5574"/>
                      <a:pt x="5366" y="4382"/>
                      <a:pt x="5244" y="3034"/>
                    </a:cubicBezTo>
                    <a:lnTo>
                      <a:pt x="5178" y="2308"/>
                    </a:lnTo>
                    <a:cubicBezTo>
                      <a:pt x="5059" y="991"/>
                      <a:pt x="3953" y="1"/>
                      <a:pt x="2656" y="1"/>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1995;p40"/>
              <p:cNvSpPr/>
              <p:nvPr/>
            </p:nvSpPr>
            <p:spPr>
              <a:xfrm>
                <a:off x="6365431" y="2492132"/>
                <a:ext cx="184217" cy="373784"/>
              </a:xfrm>
              <a:custGeom>
                <a:avLst/>
                <a:gdLst/>
                <a:ahLst/>
                <a:cxnLst/>
                <a:rect l="l" t="t" r="r" b="b"/>
                <a:pathLst>
                  <a:path w="3023" h="6469" extrusionOk="0">
                    <a:moveTo>
                      <a:pt x="2753" y="0"/>
                    </a:moveTo>
                    <a:cubicBezTo>
                      <a:pt x="1724" y="0"/>
                      <a:pt x="812" y="526"/>
                      <a:pt x="614" y="948"/>
                    </a:cubicBezTo>
                    <a:cubicBezTo>
                      <a:pt x="132" y="1982"/>
                      <a:pt x="0" y="4439"/>
                      <a:pt x="9" y="6043"/>
                    </a:cubicBezTo>
                    <a:cubicBezTo>
                      <a:pt x="478" y="6384"/>
                      <a:pt x="1113" y="6468"/>
                      <a:pt x="1628" y="6468"/>
                    </a:cubicBezTo>
                    <a:cubicBezTo>
                      <a:pt x="2136" y="6468"/>
                      <a:pt x="2528" y="6386"/>
                      <a:pt x="2528" y="6386"/>
                    </a:cubicBezTo>
                    <a:lnTo>
                      <a:pt x="2266" y="4389"/>
                    </a:lnTo>
                    <a:lnTo>
                      <a:pt x="3023" y="13"/>
                    </a:lnTo>
                    <a:cubicBezTo>
                      <a:pt x="2932" y="4"/>
                      <a:pt x="2842" y="0"/>
                      <a:pt x="2753"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1996;p40"/>
              <p:cNvSpPr/>
              <p:nvPr/>
            </p:nvSpPr>
            <p:spPr>
              <a:xfrm>
                <a:off x="6712475" y="2635194"/>
                <a:ext cx="30225" cy="40909"/>
              </a:xfrm>
              <a:custGeom>
                <a:avLst/>
                <a:gdLst/>
                <a:ahLst/>
                <a:cxnLst/>
                <a:rect l="l" t="t" r="r" b="b"/>
                <a:pathLst>
                  <a:path w="496" h="708" extrusionOk="0">
                    <a:moveTo>
                      <a:pt x="249" y="0"/>
                    </a:moveTo>
                    <a:cubicBezTo>
                      <a:pt x="111" y="0"/>
                      <a:pt x="0" y="159"/>
                      <a:pt x="0" y="355"/>
                    </a:cubicBezTo>
                    <a:cubicBezTo>
                      <a:pt x="0" y="550"/>
                      <a:pt x="111" y="708"/>
                      <a:pt x="249" y="708"/>
                    </a:cubicBezTo>
                    <a:cubicBezTo>
                      <a:pt x="385" y="708"/>
                      <a:pt x="495" y="550"/>
                      <a:pt x="495" y="355"/>
                    </a:cubicBezTo>
                    <a:cubicBezTo>
                      <a:pt x="495" y="159"/>
                      <a:pt x="385" y="0"/>
                      <a:pt x="24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1997;p40"/>
              <p:cNvSpPr/>
              <p:nvPr/>
            </p:nvSpPr>
            <p:spPr>
              <a:xfrm>
                <a:off x="6386698" y="2644208"/>
                <a:ext cx="139793" cy="123073"/>
              </a:xfrm>
              <a:custGeom>
                <a:avLst/>
                <a:gdLst/>
                <a:ahLst/>
                <a:cxnLst/>
                <a:rect l="l" t="t" r="r" b="b"/>
                <a:pathLst>
                  <a:path w="2294" h="2130" extrusionOk="0">
                    <a:moveTo>
                      <a:pt x="1083" y="1"/>
                    </a:moveTo>
                    <a:cubicBezTo>
                      <a:pt x="946" y="1"/>
                      <a:pt x="815" y="39"/>
                      <a:pt x="693" y="101"/>
                    </a:cubicBezTo>
                    <a:cubicBezTo>
                      <a:pt x="0" y="452"/>
                      <a:pt x="119" y="2129"/>
                      <a:pt x="1270" y="2129"/>
                    </a:cubicBezTo>
                    <a:cubicBezTo>
                      <a:pt x="1494" y="2129"/>
                      <a:pt x="1756" y="2066"/>
                      <a:pt x="2059" y="1918"/>
                    </a:cubicBezTo>
                    <a:lnTo>
                      <a:pt x="2293" y="1122"/>
                    </a:lnTo>
                    <a:cubicBezTo>
                      <a:pt x="1859" y="277"/>
                      <a:pt x="1448" y="1"/>
                      <a:pt x="1083" y="1"/>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1998;p40"/>
              <p:cNvSpPr/>
              <p:nvPr/>
            </p:nvSpPr>
            <p:spPr>
              <a:xfrm>
                <a:off x="6686637" y="2556325"/>
                <a:ext cx="78793" cy="22708"/>
              </a:xfrm>
              <a:custGeom>
                <a:avLst/>
                <a:gdLst/>
                <a:ahLst/>
                <a:cxnLst/>
                <a:rect l="l" t="t" r="r" b="b"/>
                <a:pathLst>
                  <a:path w="1293" h="393" extrusionOk="0">
                    <a:moveTo>
                      <a:pt x="548" y="1"/>
                    </a:moveTo>
                    <a:cubicBezTo>
                      <a:pt x="517" y="1"/>
                      <a:pt x="485" y="3"/>
                      <a:pt x="452" y="7"/>
                    </a:cubicBezTo>
                    <a:cubicBezTo>
                      <a:pt x="0" y="69"/>
                      <a:pt x="27" y="384"/>
                      <a:pt x="615" y="392"/>
                    </a:cubicBezTo>
                    <a:cubicBezTo>
                      <a:pt x="623" y="393"/>
                      <a:pt x="630" y="393"/>
                      <a:pt x="637" y="393"/>
                    </a:cubicBezTo>
                    <a:cubicBezTo>
                      <a:pt x="1292" y="393"/>
                      <a:pt x="983" y="1"/>
                      <a:pt x="54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1999;p40"/>
              <p:cNvSpPr/>
              <p:nvPr/>
            </p:nvSpPr>
            <p:spPr>
              <a:xfrm>
                <a:off x="6563847" y="2566898"/>
                <a:ext cx="73370" cy="23575"/>
              </a:xfrm>
              <a:custGeom>
                <a:avLst/>
                <a:gdLst/>
                <a:ahLst/>
                <a:cxnLst/>
                <a:rect l="l" t="t" r="r" b="b"/>
                <a:pathLst>
                  <a:path w="1204" h="408" extrusionOk="0">
                    <a:moveTo>
                      <a:pt x="604" y="0"/>
                    </a:moveTo>
                    <a:cubicBezTo>
                      <a:pt x="530" y="0"/>
                      <a:pt x="450" y="12"/>
                      <a:pt x="371" y="39"/>
                    </a:cubicBezTo>
                    <a:cubicBezTo>
                      <a:pt x="1" y="166"/>
                      <a:pt x="12" y="407"/>
                      <a:pt x="388" y="407"/>
                    </a:cubicBezTo>
                    <a:cubicBezTo>
                      <a:pt x="451" y="407"/>
                      <a:pt x="523" y="400"/>
                      <a:pt x="606" y="385"/>
                    </a:cubicBezTo>
                    <a:cubicBezTo>
                      <a:pt x="1203" y="276"/>
                      <a:pt x="967" y="0"/>
                      <a:pt x="60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00;p40"/>
              <p:cNvSpPr/>
              <p:nvPr/>
            </p:nvSpPr>
            <p:spPr>
              <a:xfrm>
                <a:off x="6619179" y="2734806"/>
                <a:ext cx="71542" cy="35998"/>
              </a:xfrm>
              <a:custGeom>
                <a:avLst/>
                <a:gdLst/>
                <a:ahLst/>
                <a:cxnLst/>
                <a:rect l="l" t="t" r="r" b="b"/>
                <a:pathLst>
                  <a:path w="1174" h="623" extrusionOk="0">
                    <a:moveTo>
                      <a:pt x="564" y="0"/>
                    </a:moveTo>
                    <a:cubicBezTo>
                      <a:pt x="446" y="0"/>
                      <a:pt x="314" y="8"/>
                      <a:pt x="168" y="26"/>
                    </a:cubicBezTo>
                    <a:cubicBezTo>
                      <a:pt x="60" y="40"/>
                      <a:pt x="1" y="165"/>
                      <a:pt x="62" y="254"/>
                    </a:cubicBezTo>
                    <a:cubicBezTo>
                      <a:pt x="247" y="527"/>
                      <a:pt x="425" y="622"/>
                      <a:pt x="584" y="622"/>
                    </a:cubicBezTo>
                    <a:cubicBezTo>
                      <a:pt x="810" y="622"/>
                      <a:pt x="997" y="429"/>
                      <a:pt x="1109" y="277"/>
                    </a:cubicBezTo>
                    <a:cubicBezTo>
                      <a:pt x="1174" y="189"/>
                      <a:pt x="1128" y="64"/>
                      <a:pt x="1020" y="42"/>
                    </a:cubicBezTo>
                    <a:cubicBezTo>
                      <a:pt x="911" y="20"/>
                      <a:pt x="758" y="0"/>
                      <a:pt x="564" y="0"/>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001;p40"/>
              <p:cNvSpPr/>
              <p:nvPr/>
            </p:nvSpPr>
            <p:spPr>
              <a:xfrm>
                <a:off x="6674511" y="2622713"/>
                <a:ext cx="61791" cy="106837"/>
              </a:xfrm>
              <a:custGeom>
                <a:avLst/>
                <a:gdLst/>
                <a:ahLst/>
                <a:cxnLst/>
                <a:rect l="l" t="t" r="r" b="b"/>
                <a:pathLst>
                  <a:path w="1014" h="1849" extrusionOk="0">
                    <a:moveTo>
                      <a:pt x="201" y="0"/>
                    </a:moveTo>
                    <a:lnTo>
                      <a:pt x="0" y="102"/>
                    </a:lnTo>
                    <a:cubicBezTo>
                      <a:pt x="185" y="465"/>
                      <a:pt x="399" y="699"/>
                      <a:pt x="603" y="896"/>
                    </a:cubicBezTo>
                    <a:cubicBezTo>
                      <a:pt x="763" y="1052"/>
                      <a:pt x="752" y="1249"/>
                      <a:pt x="689" y="1380"/>
                    </a:cubicBezTo>
                    <a:cubicBezTo>
                      <a:pt x="630" y="1502"/>
                      <a:pt x="502" y="1624"/>
                      <a:pt x="311" y="1624"/>
                    </a:cubicBezTo>
                    <a:cubicBezTo>
                      <a:pt x="292" y="1624"/>
                      <a:pt x="273" y="1623"/>
                      <a:pt x="253" y="1620"/>
                    </a:cubicBezTo>
                    <a:lnTo>
                      <a:pt x="226" y="1843"/>
                    </a:lnTo>
                    <a:cubicBezTo>
                      <a:pt x="253" y="1846"/>
                      <a:pt x="281" y="1848"/>
                      <a:pt x="308" y="1848"/>
                    </a:cubicBezTo>
                    <a:cubicBezTo>
                      <a:pt x="557" y="1848"/>
                      <a:pt x="781" y="1708"/>
                      <a:pt x="891" y="1477"/>
                    </a:cubicBezTo>
                    <a:cubicBezTo>
                      <a:pt x="1013" y="1222"/>
                      <a:pt x="961" y="932"/>
                      <a:pt x="760" y="735"/>
                    </a:cubicBezTo>
                    <a:cubicBezTo>
                      <a:pt x="570" y="551"/>
                      <a:pt x="370" y="334"/>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002;p40"/>
              <p:cNvSpPr/>
              <p:nvPr/>
            </p:nvSpPr>
            <p:spPr>
              <a:xfrm>
                <a:off x="6431549" y="2686156"/>
                <a:ext cx="57953" cy="48363"/>
              </a:xfrm>
              <a:custGeom>
                <a:avLst/>
                <a:gdLst/>
                <a:ahLst/>
                <a:cxnLst/>
                <a:rect l="l" t="t" r="r" b="b"/>
                <a:pathLst>
                  <a:path w="951" h="837" extrusionOk="0">
                    <a:moveTo>
                      <a:pt x="142" y="1"/>
                    </a:moveTo>
                    <a:lnTo>
                      <a:pt x="0" y="175"/>
                    </a:lnTo>
                    <a:lnTo>
                      <a:pt x="807" y="836"/>
                    </a:lnTo>
                    <a:lnTo>
                      <a:pt x="950" y="663"/>
                    </a:lnTo>
                    <a:lnTo>
                      <a:pt x="1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003;p40"/>
              <p:cNvSpPr/>
              <p:nvPr/>
            </p:nvSpPr>
            <p:spPr>
              <a:xfrm>
                <a:off x="6605955" y="2642648"/>
                <a:ext cx="30164" cy="40967"/>
              </a:xfrm>
              <a:custGeom>
                <a:avLst/>
                <a:gdLst/>
                <a:ahLst/>
                <a:cxnLst/>
                <a:rect l="l" t="t" r="r" b="b"/>
                <a:pathLst>
                  <a:path w="495" h="709" extrusionOk="0">
                    <a:moveTo>
                      <a:pt x="247" y="0"/>
                    </a:moveTo>
                    <a:cubicBezTo>
                      <a:pt x="110" y="0"/>
                      <a:pt x="1" y="159"/>
                      <a:pt x="1" y="355"/>
                    </a:cubicBezTo>
                    <a:cubicBezTo>
                      <a:pt x="1" y="550"/>
                      <a:pt x="110" y="708"/>
                      <a:pt x="247" y="708"/>
                    </a:cubicBezTo>
                    <a:cubicBezTo>
                      <a:pt x="384" y="708"/>
                      <a:pt x="494" y="550"/>
                      <a:pt x="494" y="355"/>
                    </a:cubicBezTo>
                    <a:cubicBezTo>
                      <a:pt x="494" y="159"/>
                      <a:pt x="384" y="0"/>
                      <a:pt x="247"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004;p40"/>
              <p:cNvSpPr/>
              <p:nvPr/>
            </p:nvSpPr>
            <p:spPr>
              <a:xfrm>
                <a:off x="6476582" y="2491207"/>
                <a:ext cx="111334" cy="126771"/>
              </a:xfrm>
              <a:custGeom>
                <a:avLst/>
                <a:gdLst/>
                <a:ahLst/>
                <a:cxnLst/>
                <a:rect l="l" t="t" r="r" b="b"/>
                <a:pathLst>
                  <a:path w="1827" h="2194" extrusionOk="0">
                    <a:moveTo>
                      <a:pt x="1490" y="1"/>
                    </a:moveTo>
                    <a:cubicBezTo>
                      <a:pt x="957" y="1"/>
                      <a:pt x="1" y="262"/>
                      <a:pt x="211" y="2194"/>
                    </a:cubicBezTo>
                    <a:cubicBezTo>
                      <a:pt x="1733" y="2142"/>
                      <a:pt x="1826" y="37"/>
                      <a:pt x="1826" y="37"/>
                    </a:cubicBezTo>
                    <a:cubicBezTo>
                      <a:pt x="1826" y="37"/>
                      <a:pt x="1687" y="1"/>
                      <a:pt x="1490"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005;p40"/>
              <p:cNvSpPr/>
              <p:nvPr/>
            </p:nvSpPr>
            <p:spPr>
              <a:xfrm>
                <a:off x="6587856" y="2478380"/>
                <a:ext cx="184948" cy="128331"/>
              </a:xfrm>
              <a:custGeom>
                <a:avLst/>
                <a:gdLst/>
                <a:ahLst/>
                <a:cxnLst/>
                <a:rect l="l" t="t" r="r" b="b"/>
                <a:pathLst>
                  <a:path w="3035" h="2221" extrusionOk="0">
                    <a:moveTo>
                      <a:pt x="1039" y="0"/>
                    </a:moveTo>
                    <a:cubicBezTo>
                      <a:pt x="667" y="0"/>
                      <a:pt x="301" y="97"/>
                      <a:pt x="0" y="259"/>
                    </a:cubicBezTo>
                    <a:cubicBezTo>
                      <a:pt x="1179" y="374"/>
                      <a:pt x="2537" y="1362"/>
                      <a:pt x="3034" y="2220"/>
                    </a:cubicBezTo>
                    <a:cubicBezTo>
                      <a:pt x="2896" y="580"/>
                      <a:pt x="1948" y="0"/>
                      <a:pt x="1039"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3" name="TextBox 222"/>
            <p:cNvSpPr txBox="1"/>
            <p:nvPr/>
          </p:nvSpPr>
          <p:spPr>
            <a:xfrm>
              <a:off x="6077771" y="3898900"/>
              <a:ext cx="1008336" cy="307777"/>
            </a:xfrm>
            <a:prstGeom prst="rect">
              <a:avLst/>
            </a:prstGeom>
            <a:noFill/>
          </p:spPr>
          <p:txBody>
            <a:bodyPr wrap="square" rtlCol="0">
              <a:spAutoFit/>
            </a:bodyPr>
            <a:lstStyle/>
            <a:p>
              <a:pPr algn="ctr"/>
              <a:r>
                <a:rPr lang="en-US" dirty="0" smtClean="0"/>
                <a:t>Alma</a:t>
              </a:r>
              <a:endParaRPr lang="en-US" dirty="0"/>
            </a:p>
          </p:txBody>
        </p:sp>
      </p:grpSp>
      <p:grpSp>
        <p:nvGrpSpPr>
          <p:cNvPr id="3" name="Group 2"/>
          <p:cNvGrpSpPr/>
          <p:nvPr/>
        </p:nvGrpSpPr>
        <p:grpSpPr>
          <a:xfrm>
            <a:off x="2665382" y="2073557"/>
            <a:ext cx="1474226" cy="2489723"/>
            <a:chOff x="3632015" y="2055505"/>
            <a:chExt cx="1474226" cy="2489723"/>
          </a:xfrm>
        </p:grpSpPr>
        <p:grpSp>
          <p:nvGrpSpPr>
            <p:cNvPr id="220" name="Group 219"/>
            <p:cNvGrpSpPr/>
            <p:nvPr/>
          </p:nvGrpSpPr>
          <p:grpSpPr>
            <a:xfrm>
              <a:off x="3632015" y="2055505"/>
              <a:ext cx="1474226" cy="2489723"/>
              <a:chOff x="3632015" y="2055505"/>
              <a:chExt cx="1474226" cy="2489723"/>
            </a:xfrm>
          </p:grpSpPr>
          <p:sp>
            <p:nvSpPr>
              <p:cNvPr id="103" name="Google Shape;1769;p36"/>
              <p:cNvSpPr/>
              <p:nvPr/>
            </p:nvSpPr>
            <p:spPr>
              <a:xfrm>
                <a:off x="3632015" y="2141519"/>
                <a:ext cx="1238549" cy="2403709"/>
              </a:xfrm>
              <a:custGeom>
                <a:avLst/>
                <a:gdLst/>
                <a:ahLst/>
                <a:cxnLst/>
                <a:rect l="l" t="t" r="r" b="b"/>
                <a:pathLst>
                  <a:path w="11614" h="21881" extrusionOk="0">
                    <a:moveTo>
                      <a:pt x="1160" y="0"/>
                    </a:moveTo>
                    <a:cubicBezTo>
                      <a:pt x="520" y="0"/>
                      <a:pt x="0" y="520"/>
                      <a:pt x="0" y="1160"/>
                    </a:cubicBezTo>
                    <a:lnTo>
                      <a:pt x="0" y="20720"/>
                    </a:lnTo>
                    <a:cubicBezTo>
                      <a:pt x="0" y="21360"/>
                      <a:pt x="520" y="21881"/>
                      <a:pt x="1160" y="21881"/>
                    </a:cubicBezTo>
                    <a:lnTo>
                      <a:pt x="10452" y="21881"/>
                    </a:lnTo>
                    <a:cubicBezTo>
                      <a:pt x="11094" y="21881"/>
                      <a:pt x="11614" y="21360"/>
                      <a:pt x="11614" y="20720"/>
                    </a:cubicBezTo>
                    <a:lnTo>
                      <a:pt x="11614" y="1160"/>
                    </a:lnTo>
                    <a:cubicBezTo>
                      <a:pt x="11614" y="520"/>
                      <a:pt x="11094" y="0"/>
                      <a:pt x="10452"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770;p36"/>
              <p:cNvSpPr/>
              <p:nvPr/>
            </p:nvSpPr>
            <p:spPr>
              <a:xfrm>
                <a:off x="3773847" y="2055505"/>
                <a:ext cx="1332394" cy="2454681"/>
              </a:xfrm>
              <a:custGeom>
                <a:avLst/>
                <a:gdLst/>
                <a:ahLst/>
                <a:cxnLst/>
                <a:rect l="l" t="t" r="r" b="b"/>
                <a:pathLst>
                  <a:path w="12494" h="22345" extrusionOk="0">
                    <a:moveTo>
                      <a:pt x="1205" y="0"/>
                    </a:moveTo>
                    <a:cubicBezTo>
                      <a:pt x="539" y="0"/>
                      <a:pt x="1" y="540"/>
                      <a:pt x="1" y="1205"/>
                    </a:cubicBezTo>
                    <a:lnTo>
                      <a:pt x="1" y="21141"/>
                    </a:lnTo>
                    <a:cubicBezTo>
                      <a:pt x="1" y="21806"/>
                      <a:pt x="540" y="22345"/>
                      <a:pt x="1206" y="22345"/>
                    </a:cubicBezTo>
                    <a:lnTo>
                      <a:pt x="11289" y="22345"/>
                    </a:lnTo>
                    <a:cubicBezTo>
                      <a:pt x="11954" y="22345"/>
                      <a:pt x="12493" y="21806"/>
                      <a:pt x="12493" y="21141"/>
                    </a:cubicBezTo>
                    <a:cubicBezTo>
                      <a:pt x="12493" y="18749"/>
                      <a:pt x="12493" y="3597"/>
                      <a:pt x="12493" y="1205"/>
                    </a:cubicBezTo>
                    <a:cubicBezTo>
                      <a:pt x="12493" y="540"/>
                      <a:pt x="11955" y="0"/>
                      <a:pt x="11290" y="0"/>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771;p36"/>
              <p:cNvSpPr/>
              <p:nvPr/>
            </p:nvSpPr>
            <p:spPr>
              <a:xfrm>
                <a:off x="3920528" y="2279011"/>
                <a:ext cx="1019167" cy="1019167"/>
              </a:xfrm>
              <a:custGeom>
                <a:avLst/>
                <a:gdLst/>
                <a:ahLst/>
                <a:cxnLst/>
                <a:rect l="l" t="t" r="r" b="b"/>
                <a:pathLst>
                  <a:path w="8217" h="8217" extrusionOk="0">
                    <a:moveTo>
                      <a:pt x="4108" y="1"/>
                    </a:moveTo>
                    <a:cubicBezTo>
                      <a:pt x="1840" y="1"/>
                      <a:pt x="1" y="1840"/>
                      <a:pt x="1" y="4109"/>
                    </a:cubicBezTo>
                    <a:cubicBezTo>
                      <a:pt x="1" y="6377"/>
                      <a:pt x="1840" y="8217"/>
                      <a:pt x="4108" y="8217"/>
                    </a:cubicBezTo>
                    <a:cubicBezTo>
                      <a:pt x="6377" y="8217"/>
                      <a:pt x="8217" y="6377"/>
                      <a:pt x="8217" y="4109"/>
                    </a:cubicBezTo>
                    <a:cubicBezTo>
                      <a:pt x="8217" y="1840"/>
                      <a:pt x="6377" y="1"/>
                      <a:pt x="4108" y="1"/>
                    </a:cubicBezTo>
                    <a:close/>
                  </a:path>
                </a:pathLst>
              </a:custGeom>
              <a:no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772;p36"/>
              <p:cNvSpPr/>
              <p:nvPr/>
            </p:nvSpPr>
            <p:spPr>
              <a:xfrm>
                <a:off x="4001903" y="2356101"/>
                <a:ext cx="876282" cy="876305"/>
              </a:xfrm>
              <a:custGeom>
                <a:avLst/>
                <a:gdLst/>
                <a:ahLst/>
                <a:cxnLst/>
                <a:rect l="l" t="t" r="r" b="b"/>
                <a:pathLst>
                  <a:path w="8217" h="8217" extrusionOk="0">
                    <a:moveTo>
                      <a:pt x="4108" y="1"/>
                    </a:moveTo>
                    <a:cubicBezTo>
                      <a:pt x="1840" y="1"/>
                      <a:pt x="1" y="1840"/>
                      <a:pt x="1" y="4109"/>
                    </a:cubicBezTo>
                    <a:cubicBezTo>
                      <a:pt x="1" y="6377"/>
                      <a:pt x="1840" y="8217"/>
                      <a:pt x="4108" y="8217"/>
                    </a:cubicBezTo>
                    <a:cubicBezTo>
                      <a:pt x="6377" y="8217"/>
                      <a:pt x="8217" y="6377"/>
                      <a:pt x="8217" y="4109"/>
                    </a:cubicBezTo>
                    <a:cubicBezTo>
                      <a:pt x="8217" y="1840"/>
                      <a:pt x="6377" y="1"/>
                      <a:pt x="4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774;p36"/>
              <p:cNvSpPr/>
              <p:nvPr/>
            </p:nvSpPr>
            <p:spPr>
              <a:xfrm>
                <a:off x="4385017" y="2862778"/>
                <a:ext cx="144288" cy="148451"/>
              </a:xfrm>
              <a:custGeom>
                <a:avLst/>
                <a:gdLst/>
                <a:ahLst/>
                <a:cxnLst/>
                <a:rect l="l" t="t" r="r" b="b"/>
                <a:pathLst>
                  <a:path w="1353" h="1392" extrusionOk="0">
                    <a:moveTo>
                      <a:pt x="626" y="1"/>
                    </a:moveTo>
                    <a:lnTo>
                      <a:pt x="1" y="943"/>
                    </a:lnTo>
                    <a:lnTo>
                      <a:pt x="936" y="1392"/>
                    </a:lnTo>
                    <a:lnTo>
                      <a:pt x="1064" y="1287"/>
                    </a:lnTo>
                    <a:cubicBezTo>
                      <a:pt x="1351" y="1052"/>
                      <a:pt x="1353" y="615"/>
                      <a:pt x="1071" y="376"/>
                    </a:cubicBezTo>
                    <a:lnTo>
                      <a:pt x="6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777;p36"/>
              <p:cNvSpPr/>
              <p:nvPr/>
            </p:nvSpPr>
            <p:spPr>
              <a:xfrm>
                <a:off x="3992855" y="3243290"/>
                <a:ext cx="837864" cy="81514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793;p36"/>
              <p:cNvSpPr/>
              <p:nvPr/>
            </p:nvSpPr>
            <p:spPr>
              <a:xfrm>
                <a:off x="4280933" y="2913113"/>
                <a:ext cx="252210" cy="321429"/>
              </a:xfrm>
              <a:custGeom>
                <a:avLst/>
                <a:gdLst/>
                <a:ahLst/>
                <a:cxnLst/>
                <a:rect l="l" t="t" r="r" b="b"/>
                <a:pathLst>
                  <a:path w="2365" h="3014" extrusionOk="0">
                    <a:moveTo>
                      <a:pt x="0" y="1"/>
                    </a:moveTo>
                    <a:lnTo>
                      <a:pt x="2364" y="3013"/>
                    </a:lnTo>
                    <a:lnTo>
                      <a:pt x="1956" y="859"/>
                    </a:lnTo>
                    <a:lnTo>
                      <a:pt x="1197" y="50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795;p36"/>
              <p:cNvSpPr/>
              <p:nvPr/>
            </p:nvSpPr>
            <p:spPr>
              <a:xfrm>
                <a:off x="4262483" y="2848167"/>
                <a:ext cx="184385" cy="198041"/>
              </a:xfrm>
              <a:custGeom>
                <a:avLst/>
                <a:gdLst/>
                <a:ahLst/>
                <a:cxnLst/>
                <a:rect l="l" t="t" r="r" b="b"/>
                <a:pathLst>
                  <a:path w="1729" h="1857" extrusionOk="0">
                    <a:moveTo>
                      <a:pt x="257" y="0"/>
                    </a:moveTo>
                    <a:lnTo>
                      <a:pt x="1" y="662"/>
                    </a:lnTo>
                    <a:lnTo>
                      <a:pt x="1152" y="1857"/>
                    </a:lnTo>
                    <a:lnTo>
                      <a:pt x="1415" y="1479"/>
                    </a:lnTo>
                    <a:cubicBezTo>
                      <a:pt x="1728" y="1030"/>
                      <a:pt x="1547" y="387"/>
                      <a:pt x="1031" y="206"/>
                    </a:cubicBezTo>
                    <a:cubicBezTo>
                      <a:pt x="1008" y="198"/>
                      <a:pt x="984" y="191"/>
                      <a:pt x="960" y="185"/>
                    </a:cubicBezTo>
                    <a:lnTo>
                      <a:pt x="2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806;p36"/>
              <p:cNvSpPr/>
              <p:nvPr/>
            </p:nvSpPr>
            <p:spPr>
              <a:xfrm>
                <a:off x="4014326" y="3321682"/>
                <a:ext cx="851542" cy="107"/>
              </a:xfrm>
              <a:custGeom>
                <a:avLst/>
                <a:gdLst/>
                <a:ahLst/>
                <a:cxnLst/>
                <a:rect l="l" t="t" r="r" b="b"/>
                <a:pathLst>
                  <a:path w="7985" h="1" fill="none" extrusionOk="0">
                    <a:moveTo>
                      <a:pt x="0" y="0"/>
                    </a:moveTo>
                    <a:lnTo>
                      <a:pt x="7984"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807;p36"/>
              <p:cNvSpPr/>
              <p:nvPr/>
            </p:nvSpPr>
            <p:spPr>
              <a:xfrm>
                <a:off x="4014326" y="3462134"/>
                <a:ext cx="851542" cy="107"/>
              </a:xfrm>
              <a:custGeom>
                <a:avLst/>
                <a:gdLst/>
                <a:ahLst/>
                <a:cxnLst/>
                <a:rect l="l" t="t" r="r" b="b"/>
                <a:pathLst>
                  <a:path w="7985" h="1" fill="none" extrusionOk="0">
                    <a:moveTo>
                      <a:pt x="0" y="0"/>
                    </a:moveTo>
                    <a:lnTo>
                      <a:pt x="7984"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808;p36"/>
              <p:cNvSpPr/>
              <p:nvPr/>
            </p:nvSpPr>
            <p:spPr>
              <a:xfrm>
                <a:off x="4014326" y="3602369"/>
                <a:ext cx="851542" cy="107"/>
              </a:xfrm>
              <a:custGeom>
                <a:avLst/>
                <a:gdLst/>
                <a:ahLst/>
                <a:cxnLst/>
                <a:rect l="l" t="t" r="r" b="b"/>
                <a:pathLst>
                  <a:path w="7985" h="1" fill="none" extrusionOk="0">
                    <a:moveTo>
                      <a:pt x="0" y="1"/>
                    </a:moveTo>
                    <a:lnTo>
                      <a:pt x="798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809;p36"/>
              <p:cNvSpPr/>
              <p:nvPr/>
            </p:nvSpPr>
            <p:spPr>
              <a:xfrm>
                <a:off x="4232517" y="3740686"/>
                <a:ext cx="415160" cy="107"/>
              </a:xfrm>
              <a:custGeom>
                <a:avLst/>
                <a:gdLst/>
                <a:ahLst/>
                <a:cxnLst/>
                <a:rect l="l" t="t" r="r" b="b"/>
                <a:pathLst>
                  <a:path w="3893" h="1" fill="none" extrusionOk="0">
                    <a:moveTo>
                      <a:pt x="0" y="0"/>
                    </a:moveTo>
                    <a:lnTo>
                      <a:pt x="3893"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810;p36"/>
              <p:cNvSpPr/>
              <p:nvPr/>
            </p:nvSpPr>
            <p:spPr>
              <a:xfrm>
                <a:off x="4014326" y="2265369"/>
                <a:ext cx="851542" cy="107"/>
              </a:xfrm>
              <a:custGeom>
                <a:avLst/>
                <a:gdLst/>
                <a:ahLst/>
                <a:cxnLst/>
                <a:rect l="l" t="t" r="r" b="b"/>
                <a:pathLst>
                  <a:path w="7985" h="1" fill="none" extrusionOk="0">
                    <a:moveTo>
                      <a:pt x="0" y="1"/>
                    </a:moveTo>
                    <a:lnTo>
                      <a:pt x="798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611;p34"/>
              <p:cNvSpPr/>
              <p:nvPr/>
            </p:nvSpPr>
            <p:spPr>
              <a:xfrm>
                <a:off x="4201567" y="2858425"/>
                <a:ext cx="488429" cy="404959"/>
              </a:xfrm>
              <a:custGeom>
                <a:avLst/>
                <a:gdLst/>
                <a:ahLst/>
                <a:cxnLst/>
                <a:rect l="l" t="t" r="r" b="b"/>
                <a:pathLst>
                  <a:path w="7850" h="8786" extrusionOk="0">
                    <a:moveTo>
                      <a:pt x="5118" y="1"/>
                    </a:moveTo>
                    <a:lnTo>
                      <a:pt x="1678" y="280"/>
                    </a:lnTo>
                    <a:lnTo>
                      <a:pt x="1545" y="316"/>
                    </a:lnTo>
                    <a:lnTo>
                      <a:pt x="900" y="489"/>
                    </a:lnTo>
                    <a:lnTo>
                      <a:pt x="291" y="651"/>
                    </a:lnTo>
                    <a:lnTo>
                      <a:pt x="0" y="729"/>
                    </a:lnTo>
                    <a:lnTo>
                      <a:pt x="43" y="1204"/>
                    </a:lnTo>
                    <a:lnTo>
                      <a:pt x="537" y="6981"/>
                    </a:lnTo>
                    <a:lnTo>
                      <a:pt x="688" y="8734"/>
                    </a:lnTo>
                    <a:lnTo>
                      <a:pt x="693" y="8786"/>
                    </a:lnTo>
                    <a:lnTo>
                      <a:pt x="6434" y="8786"/>
                    </a:lnTo>
                    <a:lnTo>
                      <a:pt x="6491" y="7869"/>
                    </a:lnTo>
                    <a:lnTo>
                      <a:pt x="6542" y="7057"/>
                    </a:lnTo>
                    <a:lnTo>
                      <a:pt x="6577" y="6452"/>
                    </a:lnTo>
                    <a:lnTo>
                      <a:pt x="6625" y="5682"/>
                    </a:lnTo>
                    <a:lnTo>
                      <a:pt x="6651" y="5248"/>
                    </a:lnTo>
                    <a:lnTo>
                      <a:pt x="7850" y="2350"/>
                    </a:lnTo>
                    <a:lnTo>
                      <a:pt x="7136" y="634"/>
                    </a:lnTo>
                    <a:lnTo>
                      <a:pt x="7125" y="605"/>
                    </a:lnTo>
                    <a:lnTo>
                      <a:pt x="6178" y="336"/>
                    </a:lnTo>
                    <a:lnTo>
                      <a:pt x="6178" y="333"/>
                    </a:lnTo>
                    <a:lnTo>
                      <a:pt x="5849" y="230"/>
                    </a:lnTo>
                    <a:lnTo>
                      <a:pt x="51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612;p34"/>
              <p:cNvSpPr/>
              <p:nvPr/>
            </p:nvSpPr>
            <p:spPr>
              <a:xfrm>
                <a:off x="4611319" y="3091745"/>
                <a:ext cx="165132" cy="112092"/>
              </a:xfrm>
              <a:custGeom>
                <a:avLst/>
                <a:gdLst/>
                <a:ahLst/>
                <a:cxnLst/>
                <a:rect l="l" t="t" r="r" b="b"/>
                <a:pathLst>
                  <a:path w="2654" h="1852" extrusionOk="0">
                    <a:moveTo>
                      <a:pt x="2074" y="0"/>
                    </a:moveTo>
                    <a:cubicBezTo>
                      <a:pt x="2014" y="0"/>
                      <a:pt x="1953" y="14"/>
                      <a:pt x="1896" y="43"/>
                    </a:cubicBezTo>
                    <a:lnTo>
                      <a:pt x="279" y="849"/>
                    </a:lnTo>
                    <a:cubicBezTo>
                      <a:pt x="80" y="947"/>
                      <a:pt x="0" y="1188"/>
                      <a:pt x="99" y="1387"/>
                    </a:cubicBezTo>
                    <a:lnTo>
                      <a:pt x="220" y="1628"/>
                    </a:lnTo>
                    <a:cubicBezTo>
                      <a:pt x="290" y="1770"/>
                      <a:pt x="432" y="1851"/>
                      <a:pt x="579" y="1851"/>
                    </a:cubicBezTo>
                    <a:cubicBezTo>
                      <a:pt x="639" y="1851"/>
                      <a:pt x="701" y="1838"/>
                      <a:pt x="758" y="1809"/>
                    </a:cubicBezTo>
                    <a:lnTo>
                      <a:pt x="2374" y="1003"/>
                    </a:lnTo>
                    <a:cubicBezTo>
                      <a:pt x="2573" y="905"/>
                      <a:pt x="2654" y="663"/>
                      <a:pt x="2554" y="465"/>
                    </a:cubicBezTo>
                    <a:lnTo>
                      <a:pt x="2434" y="223"/>
                    </a:lnTo>
                    <a:cubicBezTo>
                      <a:pt x="2364" y="82"/>
                      <a:pt x="2222" y="0"/>
                      <a:pt x="2074" y="0"/>
                    </a:cubicBezTo>
                    <a:close/>
                  </a:path>
                </a:pathLst>
              </a:custGeom>
              <a:solidFill>
                <a:srgbClr val="B0B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624;p34"/>
              <p:cNvSpPr/>
              <p:nvPr/>
            </p:nvSpPr>
            <p:spPr>
              <a:xfrm>
                <a:off x="4217619" y="2834276"/>
                <a:ext cx="427265" cy="201185"/>
              </a:xfrm>
              <a:custGeom>
                <a:avLst/>
                <a:gdLst/>
                <a:ahLst/>
                <a:cxnLst/>
                <a:rect l="l" t="t" r="r" b="b"/>
                <a:pathLst>
                  <a:path w="6867" h="3324" extrusionOk="0">
                    <a:moveTo>
                      <a:pt x="3552" y="1"/>
                    </a:moveTo>
                    <a:lnTo>
                      <a:pt x="1273" y="645"/>
                    </a:lnTo>
                    <a:lnTo>
                      <a:pt x="107" y="976"/>
                    </a:lnTo>
                    <a:lnTo>
                      <a:pt x="44" y="993"/>
                    </a:lnTo>
                    <a:lnTo>
                      <a:pt x="1" y="1004"/>
                    </a:lnTo>
                    <a:cubicBezTo>
                      <a:pt x="12" y="1019"/>
                      <a:pt x="24" y="1035"/>
                      <a:pt x="33" y="1050"/>
                    </a:cubicBezTo>
                    <a:cubicBezTo>
                      <a:pt x="497" y="1698"/>
                      <a:pt x="944" y="2225"/>
                      <a:pt x="1370" y="2646"/>
                    </a:cubicBezTo>
                    <a:cubicBezTo>
                      <a:pt x="1476" y="2749"/>
                      <a:pt x="1288" y="3324"/>
                      <a:pt x="1288" y="3324"/>
                    </a:cubicBezTo>
                    <a:cubicBezTo>
                      <a:pt x="1288" y="3324"/>
                      <a:pt x="3274" y="2579"/>
                      <a:pt x="4868" y="2579"/>
                    </a:cubicBezTo>
                    <a:cubicBezTo>
                      <a:pt x="5534" y="2579"/>
                      <a:pt x="6132" y="2709"/>
                      <a:pt x="6488" y="3077"/>
                    </a:cubicBezTo>
                    <a:cubicBezTo>
                      <a:pt x="6488" y="3077"/>
                      <a:pt x="6666" y="1872"/>
                      <a:pt x="6867" y="1004"/>
                    </a:cubicBezTo>
                    <a:lnTo>
                      <a:pt x="5589" y="618"/>
                    </a:lnTo>
                    <a:lnTo>
                      <a:pt x="3552" y="1"/>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625;p34"/>
              <p:cNvSpPr/>
              <p:nvPr/>
            </p:nvSpPr>
            <p:spPr>
              <a:xfrm>
                <a:off x="4339011" y="2714075"/>
                <a:ext cx="208811" cy="250694"/>
              </a:xfrm>
              <a:custGeom>
                <a:avLst/>
                <a:gdLst/>
                <a:ahLst/>
                <a:cxnLst/>
                <a:rect l="l" t="t" r="r" b="b"/>
                <a:pathLst>
                  <a:path w="3356" h="4142" extrusionOk="0">
                    <a:moveTo>
                      <a:pt x="3239" y="1"/>
                    </a:moveTo>
                    <a:lnTo>
                      <a:pt x="0" y="105"/>
                    </a:lnTo>
                    <a:lnTo>
                      <a:pt x="129" y="4142"/>
                    </a:lnTo>
                    <a:lnTo>
                      <a:pt x="2509" y="4066"/>
                    </a:lnTo>
                    <a:cubicBezTo>
                      <a:pt x="2984" y="4050"/>
                      <a:pt x="3355" y="3653"/>
                      <a:pt x="3340" y="3179"/>
                    </a:cubicBezTo>
                    <a:lnTo>
                      <a:pt x="3239" y="1"/>
                    </a:ln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627;p34"/>
              <p:cNvSpPr/>
              <p:nvPr/>
            </p:nvSpPr>
            <p:spPr>
              <a:xfrm>
                <a:off x="4098531" y="2860421"/>
                <a:ext cx="708467" cy="402963"/>
              </a:xfrm>
              <a:custGeom>
                <a:avLst/>
                <a:gdLst/>
                <a:ahLst/>
                <a:cxnLst/>
                <a:rect l="l" t="t" r="r" b="b"/>
                <a:pathLst>
                  <a:path w="11340" h="7140" extrusionOk="0">
                    <a:moveTo>
                      <a:pt x="3937" y="1"/>
                    </a:moveTo>
                    <a:lnTo>
                      <a:pt x="3187" y="213"/>
                    </a:lnTo>
                    <a:lnTo>
                      <a:pt x="2021" y="544"/>
                    </a:lnTo>
                    <a:lnTo>
                      <a:pt x="1958" y="561"/>
                    </a:lnTo>
                    <a:lnTo>
                      <a:pt x="1915" y="572"/>
                    </a:lnTo>
                    <a:cubicBezTo>
                      <a:pt x="1261" y="750"/>
                      <a:pt x="324" y="1194"/>
                      <a:pt x="201" y="2278"/>
                    </a:cubicBezTo>
                    <a:cubicBezTo>
                      <a:pt x="114" y="3062"/>
                      <a:pt x="0" y="5004"/>
                      <a:pt x="7" y="7140"/>
                    </a:cubicBezTo>
                    <a:lnTo>
                      <a:pt x="2193" y="6948"/>
                    </a:lnTo>
                    <a:lnTo>
                      <a:pt x="3132" y="6866"/>
                    </a:lnTo>
                    <a:lnTo>
                      <a:pt x="7657" y="6469"/>
                    </a:lnTo>
                    <a:lnTo>
                      <a:pt x="8233" y="6419"/>
                    </a:lnTo>
                    <a:lnTo>
                      <a:pt x="11339" y="6148"/>
                    </a:lnTo>
                    <a:cubicBezTo>
                      <a:pt x="11060" y="4424"/>
                      <a:pt x="10353" y="1344"/>
                      <a:pt x="8798" y="572"/>
                    </a:cubicBezTo>
                    <a:lnTo>
                      <a:pt x="8792" y="601"/>
                    </a:lnTo>
                    <a:lnTo>
                      <a:pt x="8781" y="572"/>
                    </a:lnTo>
                    <a:lnTo>
                      <a:pt x="7503" y="186"/>
                    </a:lnTo>
                    <a:lnTo>
                      <a:pt x="7184" y="89"/>
                    </a:lnTo>
                    <a:lnTo>
                      <a:pt x="7184" y="89"/>
                    </a:lnTo>
                    <a:lnTo>
                      <a:pt x="8143" y="2979"/>
                    </a:lnTo>
                    <a:cubicBezTo>
                      <a:pt x="8485" y="4005"/>
                      <a:pt x="8336" y="5131"/>
                      <a:pt x="7740" y="6034"/>
                    </a:cubicBezTo>
                    <a:lnTo>
                      <a:pt x="4267" y="6269"/>
                    </a:lnTo>
                    <a:lnTo>
                      <a:pt x="4267" y="6269"/>
                    </a:lnTo>
                    <a:lnTo>
                      <a:pt x="4442" y="5823"/>
                    </a:lnTo>
                    <a:cubicBezTo>
                      <a:pt x="4681" y="5216"/>
                      <a:pt x="4746" y="4555"/>
                      <a:pt x="4633" y="3914"/>
                    </a:cubicBezTo>
                    <a:lnTo>
                      <a:pt x="3937" y="1"/>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628;p34"/>
              <p:cNvSpPr/>
              <p:nvPr/>
            </p:nvSpPr>
            <p:spPr>
              <a:xfrm>
                <a:off x="4343802" y="2418596"/>
                <a:ext cx="335926" cy="421192"/>
              </a:xfrm>
              <a:custGeom>
                <a:avLst/>
                <a:gdLst/>
                <a:ahLst/>
                <a:cxnLst/>
                <a:rect l="l" t="t" r="r" b="b"/>
                <a:pathLst>
                  <a:path w="5399" h="6959" extrusionOk="0">
                    <a:moveTo>
                      <a:pt x="1996" y="1"/>
                    </a:moveTo>
                    <a:cubicBezTo>
                      <a:pt x="1224" y="1"/>
                      <a:pt x="476" y="296"/>
                      <a:pt x="1" y="1075"/>
                    </a:cubicBezTo>
                    <a:lnTo>
                      <a:pt x="3027" y="6953"/>
                    </a:lnTo>
                    <a:cubicBezTo>
                      <a:pt x="3083" y="6957"/>
                      <a:pt x="3140" y="6959"/>
                      <a:pt x="3197" y="6959"/>
                    </a:cubicBezTo>
                    <a:cubicBezTo>
                      <a:pt x="4183" y="6959"/>
                      <a:pt x="5399" y="6427"/>
                      <a:pt x="5399" y="6427"/>
                    </a:cubicBezTo>
                    <a:cubicBezTo>
                      <a:pt x="5399" y="6427"/>
                      <a:pt x="5239" y="2885"/>
                      <a:pt x="4950" y="1692"/>
                    </a:cubicBezTo>
                    <a:cubicBezTo>
                      <a:pt x="4755" y="893"/>
                      <a:pt x="3338" y="1"/>
                      <a:pt x="1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629;p34"/>
              <p:cNvSpPr/>
              <p:nvPr/>
            </p:nvSpPr>
            <p:spPr>
              <a:xfrm>
                <a:off x="4398681" y="2687262"/>
                <a:ext cx="146218" cy="164264"/>
              </a:xfrm>
              <a:custGeom>
                <a:avLst/>
                <a:gdLst/>
                <a:ahLst/>
                <a:cxnLst/>
                <a:rect l="l" t="t" r="r" b="b"/>
                <a:pathLst>
                  <a:path w="2350" h="2714" extrusionOk="0">
                    <a:moveTo>
                      <a:pt x="2274" y="0"/>
                    </a:moveTo>
                    <a:lnTo>
                      <a:pt x="76" y="70"/>
                    </a:lnTo>
                    <a:cubicBezTo>
                      <a:pt x="1" y="1987"/>
                      <a:pt x="746" y="2713"/>
                      <a:pt x="1723" y="2713"/>
                    </a:cubicBezTo>
                    <a:cubicBezTo>
                      <a:pt x="1924" y="2713"/>
                      <a:pt x="2134" y="2682"/>
                      <a:pt x="2349" y="2625"/>
                    </a:cubicBezTo>
                    <a:lnTo>
                      <a:pt x="2274" y="0"/>
                    </a:lnTo>
                    <a:close/>
                  </a:path>
                </a:pathLst>
              </a:custGeom>
              <a:solidFill>
                <a:srgbClr val="E47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637;p34"/>
              <p:cNvSpPr/>
              <p:nvPr/>
            </p:nvSpPr>
            <p:spPr>
              <a:xfrm>
                <a:off x="4325697" y="2452671"/>
                <a:ext cx="333935" cy="350801"/>
              </a:xfrm>
              <a:custGeom>
                <a:avLst/>
                <a:gdLst/>
                <a:ahLst/>
                <a:cxnLst/>
                <a:rect l="l" t="t" r="r" b="b"/>
                <a:pathLst>
                  <a:path w="5367" h="5796" extrusionOk="0">
                    <a:moveTo>
                      <a:pt x="2656" y="1"/>
                    </a:moveTo>
                    <a:cubicBezTo>
                      <a:pt x="2579" y="1"/>
                      <a:pt x="2502" y="4"/>
                      <a:pt x="2424" y="11"/>
                    </a:cubicBezTo>
                    <a:cubicBezTo>
                      <a:pt x="1028" y="137"/>
                      <a:pt x="0" y="1371"/>
                      <a:pt x="127" y="2766"/>
                    </a:cubicBezTo>
                    <a:lnTo>
                      <a:pt x="270" y="4350"/>
                    </a:lnTo>
                    <a:cubicBezTo>
                      <a:pt x="346" y="5175"/>
                      <a:pt x="1038" y="5796"/>
                      <a:pt x="1850" y="5796"/>
                    </a:cubicBezTo>
                    <a:cubicBezTo>
                      <a:pt x="1898" y="5796"/>
                      <a:pt x="1947" y="5793"/>
                      <a:pt x="1996" y="5789"/>
                    </a:cubicBezTo>
                    <a:lnTo>
                      <a:pt x="3024" y="5696"/>
                    </a:lnTo>
                    <a:cubicBezTo>
                      <a:pt x="4373" y="5574"/>
                      <a:pt x="5366" y="4382"/>
                      <a:pt x="5244" y="3034"/>
                    </a:cubicBezTo>
                    <a:lnTo>
                      <a:pt x="5178" y="2308"/>
                    </a:lnTo>
                    <a:cubicBezTo>
                      <a:pt x="5059" y="991"/>
                      <a:pt x="3953" y="1"/>
                      <a:pt x="2656" y="1"/>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638;p34"/>
              <p:cNvSpPr/>
              <p:nvPr/>
            </p:nvSpPr>
            <p:spPr>
              <a:xfrm>
                <a:off x="4230251" y="2453760"/>
                <a:ext cx="188091" cy="391535"/>
              </a:xfrm>
              <a:custGeom>
                <a:avLst/>
                <a:gdLst/>
                <a:ahLst/>
                <a:cxnLst/>
                <a:rect l="l" t="t" r="r" b="b"/>
                <a:pathLst>
                  <a:path w="3023" h="6469" extrusionOk="0">
                    <a:moveTo>
                      <a:pt x="2753" y="0"/>
                    </a:moveTo>
                    <a:cubicBezTo>
                      <a:pt x="1724" y="0"/>
                      <a:pt x="812" y="526"/>
                      <a:pt x="614" y="948"/>
                    </a:cubicBezTo>
                    <a:cubicBezTo>
                      <a:pt x="132" y="1982"/>
                      <a:pt x="0" y="4439"/>
                      <a:pt x="9" y="6043"/>
                    </a:cubicBezTo>
                    <a:cubicBezTo>
                      <a:pt x="478" y="6384"/>
                      <a:pt x="1113" y="6468"/>
                      <a:pt x="1628" y="6468"/>
                    </a:cubicBezTo>
                    <a:cubicBezTo>
                      <a:pt x="2136" y="6468"/>
                      <a:pt x="2528" y="6386"/>
                      <a:pt x="2528" y="6386"/>
                    </a:cubicBezTo>
                    <a:lnTo>
                      <a:pt x="2266" y="4389"/>
                    </a:lnTo>
                    <a:lnTo>
                      <a:pt x="3023" y="13"/>
                    </a:lnTo>
                    <a:cubicBezTo>
                      <a:pt x="2932" y="4"/>
                      <a:pt x="2842" y="0"/>
                      <a:pt x="2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639;p34"/>
              <p:cNvSpPr/>
              <p:nvPr/>
            </p:nvSpPr>
            <p:spPr>
              <a:xfrm>
                <a:off x="4584595" y="2603618"/>
                <a:ext cx="30861" cy="42852"/>
              </a:xfrm>
              <a:custGeom>
                <a:avLst/>
                <a:gdLst/>
                <a:ahLst/>
                <a:cxnLst/>
                <a:rect l="l" t="t" r="r" b="b"/>
                <a:pathLst>
                  <a:path w="496" h="708" extrusionOk="0">
                    <a:moveTo>
                      <a:pt x="249" y="0"/>
                    </a:moveTo>
                    <a:cubicBezTo>
                      <a:pt x="111" y="0"/>
                      <a:pt x="0" y="159"/>
                      <a:pt x="0" y="355"/>
                    </a:cubicBezTo>
                    <a:cubicBezTo>
                      <a:pt x="0" y="550"/>
                      <a:pt x="111" y="708"/>
                      <a:pt x="249" y="708"/>
                    </a:cubicBezTo>
                    <a:cubicBezTo>
                      <a:pt x="385" y="708"/>
                      <a:pt x="495" y="550"/>
                      <a:pt x="495" y="355"/>
                    </a:cubicBezTo>
                    <a:cubicBezTo>
                      <a:pt x="495" y="159"/>
                      <a:pt x="385"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640;p34"/>
              <p:cNvSpPr/>
              <p:nvPr/>
            </p:nvSpPr>
            <p:spPr>
              <a:xfrm>
                <a:off x="4251966" y="2613060"/>
                <a:ext cx="142733" cy="128918"/>
              </a:xfrm>
              <a:custGeom>
                <a:avLst/>
                <a:gdLst/>
                <a:ahLst/>
                <a:cxnLst/>
                <a:rect l="l" t="t" r="r" b="b"/>
                <a:pathLst>
                  <a:path w="2294" h="2130" extrusionOk="0">
                    <a:moveTo>
                      <a:pt x="1083" y="1"/>
                    </a:moveTo>
                    <a:cubicBezTo>
                      <a:pt x="946" y="1"/>
                      <a:pt x="815" y="39"/>
                      <a:pt x="693" y="101"/>
                    </a:cubicBezTo>
                    <a:cubicBezTo>
                      <a:pt x="0" y="452"/>
                      <a:pt x="119" y="2129"/>
                      <a:pt x="1270" y="2129"/>
                    </a:cubicBezTo>
                    <a:cubicBezTo>
                      <a:pt x="1494" y="2129"/>
                      <a:pt x="1756" y="2066"/>
                      <a:pt x="2059" y="1918"/>
                    </a:cubicBezTo>
                    <a:lnTo>
                      <a:pt x="2293" y="1122"/>
                    </a:lnTo>
                    <a:cubicBezTo>
                      <a:pt x="1859" y="277"/>
                      <a:pt x="1448" y="1"/>
                      <a:pt x="1083" y="1"/>
                    </a:cubicBezTo>
                    <a:close/>
                  </a:path>
                </a:pathLst>
              </a:custGeom>
              <a:solidFill>
                <a:srgbClr val="E2A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641;p34"/>
              <p:cNvSpPr/>
              <p:nvPr/>
            </p:nvSpPr>
            <p:spPr>
              <a:xfrm>
                <a:off x="4558214" y="2521003"/>
                <a:ext cx="80451" cy="23786"/>
              </a:xfrm>
              <a:custGeom>
                <a:avLst/>
                <a:gdLst/>
                <a:ahLst/>
                <a:cxnLst/>
                <a:rect l="l" t="t" r="r" b="b"/>
                <a:pathLst>
                  <a:path w="1293" h="393" extrusionOk="0">
                    <a:moveTo>
                      <a:pt x="548" y="1"/>
                    </a:moveTo>
                    <a:cubicBezTo>
                      <a:pt x="517" y="1"/>
                      <a:pt x="485" y="3"/>
                      <a:pt x="452" y="7"/>
                    </a:cubicBezTo>
                    <a:cubicBezTo>
                      <a:pt x="0" y="69"/>
                      <a:pt x="27" y="384"/>
                      <a:pt x="615" y="392"/>
                    </a:cubicBezTo>
                    <a:cubicBezTo>
                      <a:pt x="623" y="393"/>
                      <a:pt x="630" y="393"/>
                      <a:pt x="637" y="393"/>
                    </a:cubicBezTo>
                    <a:cubicBezTo>
                      <a:pt x="1292" y="393"/>
                      <a:pt x="983"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42;p34"/>
              <p:cNvSpPr/>
              <p:nvPr/>
            </p:nvSpPr>
            <p:spPr>
              <a:xfrm>
                <a:off x="4432840" y="2532079"/>
                <a:ext cx="74913" cy="24694"/>
              </a:xfrm>
              <a:custGeom>
                <a:avLst/>
                <a:gdLst/>
                <a:ahLst/>
                <a:cxnLst/>
                <a:rect l="l" t="t" r="r" b="b"/>
                <a:pathLst>
                  <a:path w="1204" h="408" extrusionOk="0">
                    <a:moveTo>
                      <a:pt x="604" y="0"/>
                    </a:moveTo>
                    <a:cubicBezTo>
                      <a:pt x="530" y="0"/>
                      <a:pt x="450" y="12"/>
                      <a:pt x="371" y="39"/>
                    </a:cubicBezTo>
                    <a:cubicBezTo>
                      <a:pt x="1" y="166"/>
                      <a:pt x="12" y="407"/>
                      <a:pt x="388" y="407"/>
                    </a:cubicBezTo>
                    <a:cubicBezTo>
                      <a:pt x="451" y="407"/>
                      <a:pt x="523" y="400"/>
                      <a:pt x="606" y="385"/>
                    </a:cubicBezTo>
                    <a:cubicBezTo>
                      <a:pt x="1203" y="276"/>
                      <a:pt x="967"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43;p34"/>
              <p:cNvSpPr/>
              <p:nvPr/>
            </p:nvSpPr>
            <p:spPr>
              <a:xfrm>
                <a:off x="4489337" y="2707962"/>
                <a:ext cx="73046" cy="37707"/>
              </a:xfrm>
              <a:custGeom>
                <a:avLst/>
                <a:gdLst/>
                <a:ahLst/>
                <a:cxnLst/>
                <a:rect l="l" t="t" r="r" b="b"/>
                <a:pathLst>
                  <a:path w="1174" h="623" extrusionOk="0">
                    <a:moveTo>
                      <a:pt x="564" y="0"/>
                    </a:moveTo>
                    <a:cubicBezTo>
                      <a:pt x="446" y="0"/>
                      <a:pt x="314" y="8"/>
                      <a:pt x="168" y="26"/>
                    </a:cubicBezTo>
                    <a:cubicBezTo>
                      <a:pt x="60" y="40"/>
                      <a:pt x="1" y="165"/>
                      <a:pt x="62" y="254"/>
                    </a:cubicBezTo>
                    <a:cubicBezTo>
                      <a:pt x="247" y="527"/>
                      <a:pt x="425" y="622"/>
                      <a:pt x="584" y="622"/>
                    </a:cubicBezTo>
                    <a:cubicBezTo>
                      <a:pt x="810" y="622"/>
                      <a:pt x="997" y="429"/>
                      <a:pt x="1109" y="277"/>
                    </a:cubicBezTo>
                    <a:cubicBezTo>
                      <a:pt x="1174" y="189"/>
                      <a:pt x="1128" y="64"/>
                      <a:pt x="1020" y="42"/>
                    </a:cubicBezTo>
                    <a:cubicBezTo>
                      <a:pt x="911" y="20"/>
                      <a:pt x="758" y="0"/>
                      <a:pt x="564" y="0"/>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44;p34"/>
              <p:cNvSpPr/>
              <p:nvPr/>
            </p:nvSpPr>
            <p:spPr>
              <a:xfrm>
                <a:off x="4545832" y="2590545"/>
                <a:ext cx="63092" cy="111910"/>
              </a:xfrm>
              <a:custGeom>
                <a:avLst/>
                <a:gdLst/>
                <a:ahLst/>
                <a:cxnLst/>
                <a:rect l="l" t="t" r="r" b="b"/>
                <a:pathLst>
                  <a:path w="1014" h="1849" extrusionOk="0">
                    <a:moveTo>
                      <a:pt x="201" y="0"/>
                    </a:moveTo>
                    <a:lnTo>
                      <a:pt x="0" y="102"/>
                    </a:lnTo>
                    <a:cubicBezTo>
                      <a:pt x="185" y="465"/>
                      <a:pt x="399" y="699"/>
                      <a:pt x="603" y="896"/>
                    </a:cubicBezTo>
                    <a:cubicBezTo>
                      <a:pt x="763" y="1052"/>
                      <a:pt x="752" y="1249"/>
                      <a:pt x="689" y="1380"/>
                    </a:cubicBezTo>
                    <a:cubicBezTo>
                      <a:pt x="630" y="1502"/>
                      <a:pt x="502" y="1624"/>
                      <a:pt x="311" y="1624"/>
                    </a:cubicBezTo>
                    <a:cubicBezTo>
                      <a:pt x="292" y="1624"/>
                      <a:pt x="273" y="1623"/>
                      <a:pt x="253" y="1620"/>
                    </a:cubicBezTo>
                    <a:lnTo>
                      <a:pt x="226" y="1843"/>
                    </a:lnTo>
                    <a:cubicBezTo>
                      <a:pt x="253" y="1846"/>
                      <a:pt x="281" y="1848"/>
                      <a:pt x="308" y="1848"/>
                    </a:cubicBezTo>
                    <a:cubicBezTo>
                      <a:pt x="557" y="1848"/>
                      <a:pt x="781" y="1708"/>
                      <a:pt x="891" y="1477"/>
                    </a:cubicBezTo>
                    <a:cubicBezTo>
                      <a:pt x="1013" y="1222"/>
                      <a:pt x="961" y="932"/>
                      <a:pt x="760" y="735"/>
                    </a:cubicBezTo>
                    <a:cubicBezTo>
                      <a:pt x="570" y="551"/>
                      <a:pt x="370" y="334"/>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45;p34"/>
              <p:cNvSpPr/>
              <p:nvPr/>
            </p:nvSpPr>
            <p:spPr>
              <a:xfrm>
                <a:off x="4297761" y="2657000"/>
                <a:ext cx="59171" cy="50659"/>
              </a:xfrm>
              <a:custGeom>
                <a:avLst/>
                <a:gdLst/>
                <a:ahLst/>
                <a:cxnLst/>
                <a:rect l="l" t="t" r="r" b="b"/>
                <a:pathLst>
                  <a:path w="951" h="837" extrusionOk="0">
                    <a:moveTo>
                      <a:pt x="142" y="1"/>
                    </a:moveTo>
                    <a:lnTo>
                      <a:pt x="0" y="175"/>
                    </a:lnTo>
                    <a:lnTo>
                      <a:pt x="807" y="836"/>
                    </a:lnTo>
                    <a:lnTo>
                      <a:pt x="950" y="663"/>
                    </a:lnTo>
                    <a:lnTo>
                      <a:pt x="1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6;p34"/>
              <p:cNvSpPr/>
              <p:nvPr/>
            </p:nvSpPr>
            <p:spPr>
              <a:xfrm>
                <a:off x="4475835" y="2611426"/>
                <a:ext cx="30799" cy="42912"/>
              </a:xfrm>
              <a:custGeom>
                <a:avLst/>
                <a:gdLst/>
                <a:ahLst/>
                <a:cxnLst/>
                <a:rect l="l" t="t" r="r" b="b"/>
                <a:pathLst>
                  <a:path w="495" h="709" extrusionOk="0">
                    <a:moveTo>
                      <a:pt x="247" y="0"/>
                    </a:moveTo>
                    <a:cubicBezTo>
                      <a:pt x="110" y="0"/>
                      <a:pt x="1" y="159"/>
                      <a:pt x="1" y="355"/>
                    </a:cubicBezTo>
                    <a:cubicBezTo>
                      <a:pt x="1" y="550"/>
                      <a:pt x="110" y="708"/>
                      <a:pt x="247" y="708"/>
                    </a:cubicBezTo>
                    <a:cubicBezTo>
                      <a:pt x="384" y="708"/>
                      <a:pt x="494" y="550"/>
                      <a:pt x="494" y="355"/>
                    </a:cubicBezTo>
                    <a:cubicBezTo>
                      <a:pt x="494" y="159"/>
                      <a:pt x="384" y="0"/>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47;p34"/>
              <p:cNvSpPr/>
              <p:nvPr/>
            </p:nvSpPr>
            <p:spPr>
              <a:xfrm>
                <a:off x="4343741" y="2452792"/>
                <a:ext cx="113677" cy="132791"/>
              </a:xfrm>
              <a:custGeom>
                <a:avLst/>
                <a:gdLst/>
                <a:ahLst/>
                <a:cxnLst/>
                <a:rect l="l" t="t" r="r" b="b"/>
                <a:pathLst>
                  <a:path w="1827" h="2194" extrusionOk="0">
                    <a:moveTo>
                      <a:pt x="1490" y="1"/>
                    </a:moveTo>
                    <a:cubicBezTo>
                      <a:pt x="957" y="1"/>
                      <a:pt x="1" y="262"/>
                      <a:pt x="211" y="2194"/>
                    </a:cubicBezTo>
                    <a:cubicBezTo>
                      <a:pt x="1733" y="2142"/>
                      <a:pt x="1826" y="37"/>
                      <a:pt x="1826" y="37"/>
                    </a:cubicBezTo>
                    <a:cubicBezTo>
                      <a:pt x="1826" y="37"/>
                      <a:pt x="1687" y="1"/>
                      <a:pt x="1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48;p34"/>
              <p:cNvSpPr/>
              <p:nvPr/>
            </p:nvSpPr>
            <p:spPr>
              <a:xfrm>
                <a:off x="4457355" y="2439356"/>
                <a:ext cx="188838" cy="134425"/>
              </a:xfrm>
              <a:custGeom>
                <a:avLst/>
                <a:gdLst/>
                <a:ahLst/>
                <a:cxnLst/>
                <a:rect l="l" t="t" r="r" b="b"/>
                <a:pathLst>
                  <a:path w="3035" h="2221" extrusionOk="0">
                    <a:moveTo>
                      <a:pt x="1039" y="0"/>
                    </a:moveTo>
                    <a:cubicBezTo>
                      <a:pt x="667" y="0"/>
                      <a:pt x="301" y="97"/>
                      <a:pt x="0" y="259"/>
                    </a:cubicBezTo>
                    <a:cubicBezTo>
                      <a:pt x="1179" y="374"/>
                      <a:pt x="2537" y="1362"/>
                      <a:pt x="3034" y="2220"/>
                    </a:cubicBezTo>
                    <a:cubicBezTo>
                      <a:pt x="2896" y="580"/>
                      <a:pt x="1948"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 name="TextBox 223"/>
            <p:cNvSpPr txBox="1"/>
            <p:nvPr/>
          </p:nvSpPr>
          <p:spPr>
            <a:xfrm>
              <a:off x="3935929" y="3895923"/>
              <a:ext cx="1008336" cy="307777"/>
            </a:xfrm>
            <a:prstGeom prst="rect">
              <a:avLst/>
            </a:prstGeom>
            <a:noFill/>
          </p:spPr>
          <p:txBody>
            <a:bodyPr wrap="square" rtlCol="0">
              <a:spAutoFit/>
            </a:bodyPr>
            <a:lstStyle/>
            <a:p>
              <a:pPr algn="ctr"/>
              <a:r>
                <a:rPr lang="en-US" dirty="0" smtClean="0"/>
                <a:t>Nora</a:t>
              </a:r>
              <a:endParaRPr lang="en-US" dirty="0"/>
            </a:p>
          </p:txBody>
        </p:sp>
      </p:grpSp>
      <p:grpSp>
        <p:nvGrpSpPr>
          <p:cNvPr id="109" name="Google Shape;634;p40"/>
          <p:cNvGrpSpPr/>
          <p:nvPr/>
        </p:nvGrpSpPr>
        <p:grpSpPr>
          <a:xfrm>
            <a:off x="7905765" y="1588411"/>
            <a:ext cx="518242" cy="517614"/>
            <a:chOff x="4058475" y="427000"/>
            <a:chExt cx="3177449" cy="3173599"/>
          </a:xfrm>
        </p:grpSpPr>
        <p:sp>
          <p:nvSpPr>
            <p:cNvPr id="110" name="Google Shape;635;p40"/>
            <p:cNvSpPr/>
            <p:nvPr/>
          </p:nvSpPr>
          <p:spPr>
            <a:xfrm>
              <a:off x="4058475" y="427000"/>
              <a:ext cx="3177449" cy="3173599"/>
            </a:xfrm>
            <a:custGeom>
              <a:avLst/>
              <a:gdLst/>
              <a:ahLst/>
              <a:cxnLst/>
              <a:rect l="l" t="t" r="r" b="b"/>
              <a:pathLst>
                <a:path w="3302" h="3298" extrusionOk="0">
                  <a:moveTo>
                    <a:pt x="1653" y="1"/>
                  </a:moveTo>
                  <a:cubicBezTo>
                    <a:pt x="741" y="1"/>
                    <a:pt x="0" y="736"/>
                    <a:pt x="0" y="1649"/>
                  </a:cubicBezTo>
                  <a:cubicBezTo>
                    <a:pt x="0" y="2561"/>
                    <a:pt x="741" y="3297"/>
                    <a:pt x="1653" y="3297"/>
                  </a:cubicBezTo>
                  <a:cubicBezTo>
                    <a:pt x="2561" y="3297"/>
                    <a:pt x="3302" y="2561"/>
                    <a:pt x="3302" y="1649"/>
                  </a:cubicBezTo>
                  <a:cubicBezTo>
                    <a:pt x="3302" y="736"/>
                    <a:pt x="2561" y="1"/>
                    <a:pt x="1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636;p40"/>
            <p:cNvSpPr/>
            <p:nvPr/>
          </p:nvSpPr>
          <p:spPr>
            <a:xfrm>
              <a:off x="4296158" y="664683"/>
              <a:ext cx="2702082" cy="2698233"/>
            </a:xfrm>
            <a:custGeom>
              <a:avLst/>
              <a:gdLst/>
              <a:ahLst/>
              <a:cxnLst/>
              <a:rect l="l" t="t" r="r" b="b"/>
              <a:pathLst>
                <a:path w="2808" h="2804" extrusionOk="0">
                  <a:moveTo>
                    <a:pt x="1406" y="1"/>
                  </a:moveTo>
                  <a:cubicBezTo>
                    <a:pt x="630" y="1"/>
                    <a:pt x="0" y="626"/>
                    <a:pt x="0" y="1402"/>
                  </a:cubicBezTo>
                  <a:cubicBezTo>
                    <a:pt x="0" y="2178"/>
                    <a:pt x="630" y="2803"/>
                    <a:pt x="1406" y="2803"/>
                  </a:cubicBezTo>
                  <a:cubicBezTo>
                    <a:pt x="2178" y="2803"/>
                    <a:pt x="2808" y="2178"/>
                    <a:pt x="2808" y="1402"/>
                  </a:cubicBezTo>
                  <a:cubicBezTo>
                    <a:pt x="2808" y="626"/>
                    <a:pt x="2178" y="1"/>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637;p40"/>
            <p:cNvSpPr/>
            <p:nvPr/>
          </p:nvSpPr>
          <p:spPr>
            <a:xfrm>
              <a:off x="5600048" y="975500"/>
              <a:ext cx="865090" cy="1169170"/>
            </a:xfrm>
            <a:custGeom>
              <a:avLst/>
              <a:gdLst/>
              <a:ahLst/>
              <a:cxnLst/>
              <a:rect l="l" t="t" r="r" b="b"/>
              <a:pathLst>
                <a:path w="899" h="1215" extrusionOk="0">
                  <a:moveTo>
                    <a:pt x="117" y="0"/>
                  </a:moveTo>
                  <a:cubicBezTo>
                    <a:pt x="51" y="0"/>
                    <a:pt x="1" y="56"/>
                    <a:pt x="1" y="116"/>
                  </a:cubicBezTo>
                  <a:lnTo>
                    <a:pt x="1" y="1099"/>
                  </a:lnTo>
                  <a:cubicBezTo>
                    <a:pt x="1" y="1139"/>
                    <a:pt x="21" y="1180"/>
                    <a:pt x="56" y="1200"/>
                  </a:cubicBezTo>
                  <a:cubicBezTo>
                    <a:pt x="72" y="1210"/>
                    <a:pt x="97" y="1215"/>
                    <a:pt x="117" y="1215"/>
                  </a:cubicBezTo>
                  <a:cubicBezTo>
                    <a:pt x="137" y="1215"/>
                    <a:pt x="157" y="1210"/>
                    <a:pt x="172" y="1200"/>
                  </a:cubicBezTo>
                  <a:lnTo>
                    <a:pt x="823" y="832"/>
                  </a:lnTo>
                  <a:cubicBezTo>
                    <a:pt x="878" y="802"/>
                    <a:pt x="898" y="726"/>
                    <a:pt x="868" y="671"/>
                  </a:cubicBezTo>
                  <a:cubicBezTo>
                    <a:pt x="848" y="634"/>
                    <a:pt x="808" y="613"/>
                    <a:pt x="767" y="613"/>
                  </a:cubicBezTo>
                  <a:cubicBezTo>
                    <a:pt x="747" y="613"/>
                    <a:pt x="725" y="618"/>
                    <a:pt x="707" y="630"/>
                  </a:cubicBezTo>
                  <a:lnTo>
                    <a:pt x="233" y="897"/>
                  </a:lnTo>
                  <a:lnTo>
                    <a:pt x="233" y="116"/>
                  </a:lnTo>
                  <a:cubicBezTo>
                    <a:pt x="233" y="56"/>
                    <a:pt x="177" y="0"/>
                    <a:pt x="1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 name="Google Shape;639;p40"/>
          <p:cNvSpPr/>
          <p:nvPr/>
        </p:nvSpPr>
        <p:spPr>
          <a:xfrm rot="-5400000">
            <a:off x="6460234" y="2487448"/>
            <a:ext cx="3483542" cy="1118210"/>
          </a:xfrm>
          <a:custGeom>
            <a:avLst/>
            <a:gdLst/>
            <a:ahLst/>
            <a:cxnLst/>
            <a:rect l="l" t="t" r="r" b="b"/>
            <a:pathLst>
              <a:path w="23802" h="32920" extrusionOk="0">
                <a:moveTo>
                  <a:pt x="23136" y="26"/>
                </a:moveTo>
                <a:cubicBezTo>
                  <a:pt x="23489" y="26"/>
                  <a:pt x="23771" y="308"/>
                  <a:pt x="23771" y="661"/>
                </a:cubicBezTo>
                <a:lnTo>
                  <a:pt x="23771" y="32254"/>
                </a:lnTo>
                <a:cubicBezTo>
                  <a:pt x="23771" y="32607"/>
                  <a:pt x="23489" y="32889"/>
                  <a:pt x="23136" y="32889"/>
                </a:cubicBezTo>
                <a:lnTo>
                  <a:pt x="666" y="32889"/>
                </a:lnTo>
                <a:cubicBezTo>
                  <a:pt x="313" y="32889"/>
                  <a:pt x="31" y="32607"/>
                  <a:pt x="26" y="32254"/>
                </a:cubicBezTo>
                <a:lnTo>
                  <a:pt x="26" y="661"/>
                </a:lnTo>
                <a:cubicBezTo>
                  <a:pt x="31" y="308"/>
                  <a:pt x="313" y="26"/>
                  <a:pt x="666" y="26"/>
                </a:cubicBezTo>
                <a:close/>
                <a:moveTo>
                  <a:pt x="666" y="1"/>
                </a:moveTo>
                <a:cubicBezTo>
                  <a:pt x="298" y="1"/>
                  <a:pt x="1" y="298"/>
                  <a:pt x="1" y="661"/>
                </a:cubicBezTo>
                <a:lnTo>
                  <a:pt x="1" y="32254"/>
                </a:lnTo>
                <a:cubicBezTo>
                  <a:pt x="1" y="32622"/>
                  <a:pt x="298" y="32919"/>
                  <a:pt x="666" y="32919"/>
                </a:cubicBezTo>
                <a:lnTo>
                  <a:pt x="23136" y="32919"/>
                </a:lnTo>
                <a:cubicBezTo>
                  <a:pt x="23504" y="32919"/>
                  <a:pt x="23801" y="32622"/>
                  <a:pt x="23801" y="32254"/>
                </a:cubicBezTo>
                <a:lnTo>
                  <a:pt x="23801" y="666"/>
                </a:lnTo>
                <a:cubicBezTo>
                  <a:pt x="23801" y="298"/>
                  <a:pt x="23504" y="1"/>
                  <a:pt x="2313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643;p40"/>
          <p:cNvSpPr/>
          <p:nvPr/>
        </p:nvSpPr>
        <p:spPr>
          <a:xfrm flipH="1">
            <a:off x="7536942" y="3828024"/>
            <a:ext cx="761350" cy="96030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 name="Group 116"/>
          <p:cNvGrpSpPr/>
          <p:nvPr/>
        </p:nvGrpSpPr>
        <p:grpSpPr>
          <a:xfrm>
            <a:off x="5870266" y="2020462"/>
            <a:ext cx="1474225" cy="2489723"/>
            <a:chOff x="1489365" y="2055504"/>
            <a:chExt cx="1474225" cy="2489723"/>
          </a:xfrm>
        </p:grpSpPr>
        <p:grpSp>
          <p:nvGrpSpPr>
            <p:cNvPr id="118" name="Google Shape;1768;p36"/>
            <p:cNvGrpSpPr/>
            <p:nvPr/>
          </p:nvGrpSpPr>
          <p:grpSpPr>
            <a:xfrm>
              <a:off x="1489365" y="2055504"/>
              <a:ext cx="1474225" cy="2489723"/>
              <a:chOff x="3881040" y="2395177"/>
              <a:chExt cx="1381914" cy="2326845"/>
            </a:xfrm>
          </p:grpSpPr>
          <p:sp>
            <p:nvSpPr>
              <p:cNvPr id="120" name="Google Shape;1769;p36"/>
              <p:cNvSpPr/>
              <p:nvPr/>
            </p:nvSpPr>
            <p:spPr>
              <a:xfrm>
                <a:off x="3881040" y="2475564"/>
                <a:ext cx="1160995" cy="2246458"/>
              </a:xfrm>
              <a:custGeom>
                <a:avLst/>
                <a:gdLst/>
                <a:ahLst/>
                <a:cxnLst/>
                <a:rect l="l" t="t" r="r" b="b"/>
                <a:pathLst>
                  <a:path w="11614" h="21881" extrusionOk="0">
                    <a:moveTo>
                      <a:pt x="1160" y="0"/>
                    </a:moveTo>
                    <a:cubicBezTo>
                      <a:pt x="520" y="0"/>
                      <a:pt x="0" y="520"/>
                      <a:pt x="0" y="1160"/>
                    </a:cubicBezTo>
                    <a:lnTo>
                      <a:pt x="0" y="20720"/>
                    </a:lnTo>
                    <a:cubicBezTo>
                      <a:pt x="0" y="21360"/>
                      <a:pt x="520" y="21881"/>
                      <a:pt x="1160" y="21881"/>
                    </a:cubicBezTo>
                    <a:lnTo>
                      <a:pt x="10452" y="21881"/>
                    </a:lnTo>
                    <a:cubicBezTo>
                      <a:pt x="11094" y="21881"/>
                      <a:pt x="11614" y="21360"/>
                      <a:pt x="11614" y="20720"/>
                    </a:cubicBezTo>
                    <a:lnTo>
                      <a:pt x="11614" y="1160"/>
                    </a:lnTo>
                    <a:cubicBezTo>
                      <a:pt x="11614" y="520"/>
                      <a:pt x="11094" y="0"/>
                      <a:pt x="10452"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770;p36"/>
              <p:cNvSpPr/>
              <p:nvPr/>
            </p:nvSpPr>
            <p:spPr>
              <a:xfrm>
                <a:off x="4013990" y="2395177"/>
                <a:ext cx="1248964" cy="2294095"/>
              </a:xfrm>
              <a:custGeom>
                <a:avLst/>
                <a:gdLst/>
                <a:ahLst/>
                <a:cxnLst/>
                <a:rect l="l" t="t" r="r" b="b"/>
                <a:pathLst>
                  <a:path w="12494" h="22345" extrusionOk="0">
                    <a:moveTo>
                      <a:pt x="1205" y="0"/>
                    </a:moveTo>
                    <a:cubicBezTo>
                      <a:pt x="539" y="0"/>
                      <a:pt x="1" y="540"/>
                      <a:pt x="1" y="1205"/>
                    </a:cubicBezTo>
                    <a:lnTo>
                      <a:pt x="1" y="21141"/>
                    </a:lnTo>
                    <a:cubicBezTo>
                      <a:pt x="1" y="21806"/>
                      <a:pt x="540" y="22345"/>
                      <a:pt x="1206" y="22345"/>
                    </a:cubicBezTo>
                    <a:lnTo>
                      <a:pt x="11289" y="22345"/>
                    </a:lnTo>
                    <a:cubicBezTo>
                      <a:pt x="11954" y="22345"/>
                      <a:pt x="12493" y="21806"/>
                      <a:pt x="12493" y="21141"/>
                    </a:cubicBezTo>
                    <a:cubicBezTo>
                      <a:pt x="12493" y="18749"/>
                      <a:pt x="12493" y="3597"/>
                      <a:pt x="12493" y="1205"/>
                    </a:cubicBezTo>
                    <a:cubicBezTo>
                      <a:pt x="12493" y="540"/>
                      <a:pt x="11955" y="0"/>
                      <a:pt x="11290" y="0"/>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771;p36"/>
              <p:cNvSpPr/>
              <p:nvPr/>
            </p:nvSpPr>
            <p:spPr>
              <a:xfrm>
                <a:off x="4151486" y="2604061"/>
                <a:ext cx="955350" cy="952493"/>
              </a:xfrm>
              <a:custGeom>
                <a:avLst/>
                <a:gdLst/>
                <a:ahLst/>
                <a:cxnLst/>
                <a:rect l="l" t="t" r="r" b="b"/>
                <a:pathLst>
                  <a:path w="8217" h="8217" extrusionOk="0">
                    <a:moveTo>
                      <a:pt x="4108" y="1"/>
                    </a:moveTo>
                    <a:cubicBezTo>
                      <a:pt x="1840" y="1"/>
                      <a:pt x="1" y="1840"/>
                      <a:pt x="1" y="4109"/>
                    </a:cubicBezTo>
                    <a:cubicBezTo>
                      <a:pt x="1" y="6377"/>
                      <a:pt x="1840" y="8217"/>
                      <a:pt x="4108" y="8217"/>
                    </a:cubicBezTo>
                    <a:cubicBezTo>
                      <a:pt x="6377" y="8217"/>
                      <a:pt x="8217" y="6377"/>
                      <a:pt x="8217" y="4109"/>
                    </a:cubicBezTo>
                    <a:cubicBezTo>
                      <a:pt x="8217" y="1840"/>
                      <a:pt x="6377" y="1"/>
                      <a:pt x="4108" y="1"/>
                    </a:cubicBezTo>
                    <a:close/>
                  </a:path>
                </a:pathLst>
              </a:custGeom>
              <a:no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772;p36"/>
              <p:cNvSpPr/>
              <p:nvPr/>
            </p:nvSpPr>
            <p:spPr>
              <a:xfrm>
                <a:off x="4227768" y="2676108"/>
                <a:ext cx="821412" cy="818977"/>
              </a:xfrm>
              <a:custGeom>
                <a:avLst/>
                <a:gdLst/>
                <a:ahLst/>
                <a:cxnLst/>
                <a:rect l="l" t="t" r="r" b="b"/>
                <a:pathLst>
                  <a:path w="8217" h="8217" extrusionOk="0">
                    <a:moveTo>
                      <a:pt x="4108" y="1"/>
                    </a:moveTo>
                    <a:cubicBezTo>
                      <a:pt x="1840" y="1"/>
                      <a:pt x="1" y="1840"/>
                      <a:pt x="1" y="4109"/>
                    </a:cubicBezTo>
                    <a:cubicBezTo>
                      <a:pt x="1" y="6377"/>
                      <a:pt x="1840" y="8217"/>
                      <a:pt x="4108" y="8217"/>
                    </a:cubicBezTo>
                    <a:cubicBezTo>
                      <a:pt x="6377" y="8217"/>
                      <a:pt x="8217" y="6377"/>
                      <a:pt x="8217" y="4109"/>
                    </a:cubicBezTo>
                    <a:cubicBezTo>
                      <a:pt x="8217" y="1840"/>
                      <a:pt x="6377" y="1"/>
                      <a:pt x="4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773;p36"/>
              <p:cNvSpPr/>
              <p:nvPr/>
            </p:nvSpPr>
            <p:spPr>
              <a:xfrm>
                <a:off x="4555602" y="3250900"/>
                <a:ext cx="465537" cy="644556"/>
              </a:xfrm>
              <a:custGeom>
                <a:avLst/>
                <a:gdLst/>
                <a:ahLst/>
                <a:cxnLst/>
                <a:rect l="l" t="t" r="r" b="b"/>
                <a:pathLst>
                  <a:path w="4657" h="6467" extrusionOk="0">
                    <a:moveTo>
                      <a:pt x="1230" y="0"/>
                    </a:moveTo>
                    <a:cubicBezTo>
                      <a:pt x="1157" y="0"/>
                      <a:pt x="1082" y="7"/>
                      <a:pt x="1007" y="22"/>
                    </a:cubicBezTo>
                    <a:cubicBezTo>
                      <a:pt x="407" y="139"/>
                      <a:pt x="0" y="699"/>
                      <a:pt x="72" y="1306"/>
                    </a:cubicBezTo>
                    <a:cubicBezTo>
                      <a:pt x="316" y="3378"/>
                      <a:pt x="1394" y="4489"/>
                      <a:pt x="2555" y="6041"/>
                    </a:cubicBezTo>
                    <a:cubicBezTo>
                      <a:pt x="2757" y="6311"/>
                      <a:pt x="3071" y="6466"/>
                      <a:pt x="3400" y="6466"/>
                    </a:cubicBezTo>
                    <a:cubicBezTo>
                      <a:pt x="3459" y="6466"/>
                      <a:pt x="3519" y="6461"/>
                      <a:pt x="3578" y="6451"/>
                    </a:cubicBezTo>
                    <a:cubicBezTo>
                      <a:pt x="4275" y="6331"/>
                      <a:pt x="4656" y="5574"/>
                      <a:pt x="4342" y="4942"/>
                    </a:cubicBezTo>
                    <a:lnTo>
                      <a:pt x="2280" y="648"/>
                    </a:lnTo>
                    <a:cubicBezTo>
                      <a:pt x="2157" y="403"/>
                      <a:pt x="1959" y="217"/>
                      <a:pt x="1722" y="108"/>
                    </a:cubicBezTo>
                    <a:cubicBezTo>
                      <a:pt x="1570" y="38"/>
                      <a:pt x="1402" y="0"/>
                      <a:pt x="1230"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774;p36"/>
              <p:cNvSpPr/>
              <p:nvPr/>
            </p:nvSpPr>
            <p:spPr>
              <a:xfrm>
                <a:off x="4586891" y="3149638"/>
                <a:ext cx="135253" cy="138739"/>
              </a:xfrm>
              <a:custGeom>
                <a:avLst/>
                <a:gdLst/>
                <a:ahLst/>
                <a:cxnLst/>
                <a:rect l="l" t="t" r="r" b="b"/>
                <a:pathLst>
                  <a:path w="1353" h="1392" extrusionOk="0">
                    <a:moveTo>
                      <a:pt x="626" y="1"/>
                    </a:moveTo>
                    <a:lnTo>
                      <a:pt x="1" y="943"/>
                    </a:lnTo>
                    <a:lnTo>
                      <a:pt x="936" y="1392"/>
                    </a:lnTo>
                    <a:lnTo>
                      <a:pt x="1064" y="1287"/>
                    </a:lnTo>
                    <a:cubicBezTo>
                      <a:pt x="1351" y="1052"/>
                      <a:pt x="1353" y="615"/>
                      <a:pt x="1071" y="376"/>
                    </a:cubicBezTo>
                    <a:lnTo>
                      <a:pt x="6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775;p36"/>
              <p:cNvSpPr/>
              <p:nvPr/>
            </p:nvSpPr>
            <p:spPr>
              <a:xfrm>
                <a:off x="4502321" y="3017380"/>
                <a:ext cx="210526" cy="271995"/>
              </a:xfrm>
              <a:custGeom>
                <a:avLst/>
                <a:gdLst/>
                <a:ahLst/>
                <a:cxnLst/>
                <a:rect l="l" t="t" r="r" b="b"/>
                <a:pathLst>
                  <a:path w="2106" h="2729" extrusionOk="0">
                    <a:moveTo>
                      <a:pt x="146" y="0"/>
                    </a:moveTo>
                    <a:lnTo>
                      <a:pt x="1" y="2582"/>
                    </a:lnTo>
                    <a:lnTo>
                      <a:pt x="1730" y="2728"/>
                    </a:lnTo>
                    <a:lnTo>
                      <a:pt x="2069" y="945"/>
                    </a:lnTo>
                    <a:lnTo>
                      <a:pt x="2105" y="298"/>
                    </a:lnTo>
                    <a:lnTo>
                      <a:pt x="146" y="0"/>
                    </a:lnTo>
                    <a:close/>
                  </a:path>
                </a:pathLst>
              </a:custGeom>
              <a:solidFill>
                <a:srgbClr val="D97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776;p36"/>
              <p:cNvSpPr/>
              <p:nvPr/>
            </p:nvSpPr>
            <p:spPr>
              <a:xfrm>
                <a:off x="4309889" y="3196183"/>
                <a:ext cx="554007" cy="798644"/>
              </a:xfrm>
              <a:custGeom>
                <a:avLst/>
                <a:gdLst/>
                <a:ahLst/>
                <a:cxnLst/>
                <a:rect l="l" t="t" r="r" b="b"/>
                <a:pathLst>
                  <a:path w="5542" h="8013" extrusionOk="0">
                    <a:moveTo>
                      <a:pt x="1847" y="0"/>
                    </a:moveTo>
                    <a:cubicBezTo>
                      <a:pt x="1623" y="0"/>
                      <a:pt x="191" y="539"/>
                      <a:pt x="57" y="2633"/>
                    </a:cubicBezTo>
                    <a:cubicBezTo>
                      <a:pt x="1" y="3520"/>
                      <a:pt x="292" y="4333"/>
                      <a:pt x="455" y="5101"/>
                    </a:cubicBezTo>
                    <a:cubicBezTo>
                      <a:pt x="827" y="6824"/>
                      <a:pt x="1003" y="8013"/>
                      <a:pt x="1003" y="8013"/>
                    </a:cubicBezTo>
                    <a:lnTo>
                      <a:pt x="1839" y="7779"/>
                    </a:lnTo>
                    <a:lnTo>
                      <a:pt x="1889" y="7776"/>
                    </a:lnTo>
                    <a:lnTo>
                      <a:pt x="1990" y="7749"/>
                    </a:lnTo>
                    <a:lnTo>
                      <a:pt x="5541" y="7315"/>
                    </a:lnTo>
                    <a:lnTo>
                      <a:pt x="4458" y="4685"/>
                    </a:lnTo>
                    <a:lnTo>
                      <a:pt x="4455" y="4679"/>
                    </a:lnTo>
                    <a:lnTo>
                      <a:pt x="4444" y="4652"/>
                    </a:lnTo>
                    <a:cubicBezTo>
                      <a:pt x="4793" y="4213"/>
                      <a:pt x="4916" y="3760"/>
                      <a:pt x="4913" y="3326"/>
                    </a:cubicBezTo>
                    <a:cubicBezTo>
                      <a:pt x="4912" y="3254"/>
                      <a:pt x="4907" y="3178"/>
                      <a:pt x="4898" y="3107"/>
                    </a:cubicBezTo>
                    <a:cubicBezTo>
                      <a:pt x="4896" y="3057"/>
                      <a:pt x="4888" y="3008"/>
                      <a:pt x="4880" y="2961"/>
                    </a:cubicBezTo>
                    <a:cubicBezTo>
                      <a:pt x="4853" y="2795"/>
                      <a:pt x="4809" y="2634"/>
                      <a:pt x="4757" y="2478"/>
                    </a:cubicBezTo>
                    <a:cubicBezTo>
                      <a:pt x="4741" y="2433"/>
                      <a:pt x="4724" y="2387"/>
                      <a:pt x="4707" y="2342"/>
                    </a:cubicBezTo>
                    <a:cubicBezTo>
                      <a:pt x="4478" y="1754"/>
                      <a:pt x="4230" y="1279"/>
                      <a:pt x="4106" y="1023"/>
                    </a:cubicBezTo>
                    <a:lnTo>
                      <a:pt x="1873" y="19"/>
                    </a:lnTo>
                    <a:cubicBezTo>
                      <a:pt x="1882" y="7"/>
                      <a:pt x="1872" y="0"/>
                      <a:pt x="1847"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777;p36"/>
              <p:cNvSpPr/>
              <p:nvPr/>
            </p:nvSpPr>
            <p:spPr>
              <a:xfrm>
                <a:off x="4219285" y="3505257"/>
                <a:ext cx="785400" cy="76181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778;p36"/>
              <p:cNvSpPr/>
              <p:nvPr/>
            </p:nvSpPr>
            <p:spPr>
              <a:xfrm>
                <a:off x="4421148" y="2744193"/>
                <a:ext cx="381766" cy="381033"/>
              </a:xfrm>
              <a:custGeom>
                <a:avLst/>
                <a:gdLst/>
                <a:ahLst/>
                <a:cxnLst/>
                <a:rect l="l" t="t" r="r" b="b"/>
                <a:pathLst>
                  <a:path w="3819" h="3823" extrusionOk="0">
                    <a:moveTo>
                      <a:pt x="3245" y="0"/>
                    </a:moveTo>
                    <a:cubicBezTo>
                      <a:pt x="2432" y="74"/>
                      <a:pt x="1146" y="431"/>
                      <a:pt x="1037" y="520"/>
                    </a:cubicBezTo>
                    <a:cubicBezTo>
                      <a:pt x="927" y="609"/>
                      <a:pt x="493" y="1376"/>
                      <a:pt x="294" y="1670"/>
                    </a:cubicBezTo>
                    <a:cubicBezTo>
                      <a:pt x="9" y="2088"/>
                      <a:pt x="1" y="2272"/>
                      <a:pt x="637" y="3063"/>
                    </a:cubicBezTo>
                    <a:cubicBezTo>
                      <a:pt x="483" y="3394"/>
                      <a:pt x="570" y="3679"/>
                      <a:pt x="897" y="3823"/>
                    </a:cubicBezTo>
                    <a:lnTo>
                      <a:pt x="1080" y="2060"/>
                    </a:lnTo>
                    <a:lnTo>
                      <a:pt x="3652" y="1416"/>
                    </a:lnTo>
                    <a:cubicBezTo>
                      <a:pt x="3652" y="1416"/>
                      <a:pt x="3818" y="915"/>
                      <a:pt x="3739" y="676"/>
                    </a:cubicBezTo>
                    <a:cubicBezTo>
                      <a:pt x="3679" y="490"/>
                      <a:pt x="3245" y="0"/>
                      <a:pt x="3245" y="0"/>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779;p36"/>
              <p:cNvSpPr/>
              <p:nvPr/>
            </p:nvSpPr>
            <p:spPr>
              <a:xfrm>
                <a:off x="4504719" y="2821037"/>
                <a:ext cx="323787" cy="340766"/>
              </a:xfrm>
              <a:custGeom>
                <a:avLst/>
                <a:gdLst/>
                <a:ahLst/>
                <a:cxnLst/>
                <a:rect l="l" t="t" r="r" b="b"/>
                <a:pathLst>
                  <a:path w="3239" h="3419" extrusionOk="0">
                    <a:moveTo>
                      <a:pt x="1703" y="1"/>
                    </a:moveTo>
                    <a:cubicBezTo>
                      <a:pt x="1672" y="1"/>
                      <a:pt x="1645" y="3"/>
                      <a:pt x="1624" y="6"/>
                    </a:cubicBezTo>
                    <a:cubicBezTo>
                      <a:pt x="1308" y="59"/>
                      <a:pt x="1013" y="147"/>
                      <a:pt x="781" y="339"/>
                    </a:cubicBezTo>
                    <a:cubicBezTo>
                      <a:pt x="603" y="485"/>
                      <a:pt x="460" y="673"/>
                      <a:pt x="363" y="884"/>
                    </a:cubicBezTo>
                    <a:cubicBezTo>
                      <a:pt x="306" y="1011"/>
                      <a:pt x="265" y="1147"/>
                      <a:pt x="244" y="1289"/>
                    </a:cubicBezTo>
                    <a:cubicBezTo>
                      <a:pt x="233" y="1359"/>
                      <a:pt x="228" y="1430"/>
                      <a:pt x="227" y="1503"/>
                    </a:cubicBezTo>
                    <a:lnTo>
                      <a:pt x="1" y="3419"/>
                    </a:lnTo>
                    <a:lnTo>
                      <a:pt x="2040" y="3396"/>
                    </a:lnTo>
                    <a:cubicBezTo>
                      <a:pt x="2041" y="3396"/>
                      <a:pt x="2043" y="3396"/>
                      <a:pt x="2044" y="3396"/>
                    </a:cubicBezTo>
                    <a:cubicBezTo>
                      <a:pt x="2701" y="3396"/>
                      <a:pt x="3234" y="2865"/>
                      <a:pt x="3236" y="2208"/>
                    </a:cubicBezTo>
                    <a:lnTo>
                      <a:pt x="3238" y="1513"/>
                    </a:lnTo>
                    <a:cubicBezTo>
                      <a:pt x="3238" y="1440"/>
                      <a:pt x="3226" y="1369"/>
                      <a:pt x="3223" y="1299"/>
                    </a:cubicBezTo>
                    <a:cubicBezTo>
                      <a:pt x="3180" y="293"/>
                      <a:pt x="2091" y="1"/>
                      <a:pt x="1703" y="1"/>
                    </a:cubicBezTo>
                    <a:close/>
                  </a:path>
                </a:pathLst>
              </a:custGeom>
              <a:solidFill>
                <a:srgbClr val="E2A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780;p36"/>
              <p:cNvSpPr/>
              <p:nvPr/>
            </p:nvSpPr>
            <p:spPr>
              <a:xfrm>
                <a:off x="4668162" y="3059440"/>
                <a:ext cx="55780" cy="37077"/>
              </a:xfrm>
              <a:custGeom>
                <a:avLst/>
                <a:gdLst/>
                <a:ahLst/>
                <a:cxnLst/>
                <a:rect l="l" t="t" r="r" b="b"/>
                <a:pathLst>
                  <a:path w="558" h="372" extrusionOk="0">
                    <a:moveTo>
                      <a:pt x="149" y="0"/>
                    </a:moveTo>
                    <a:lnTo>
                      <a:pt x="0" y="3"/>
                    </a:lnTo>
                    <a:cubicBezTo>
                      <a:pt x="5" y="205"/>
                      <a:pt x="98" y="295"/>
                      <a:pt x="175" y="334"/>
                    </a:cubicBezTo>
                    <a:cubicBezTo>
                      <a:pt x="228" y="361"/>
                      <a:pt x="285" y="372"/>
                      <a:pt x="340" y="372"/>
                    </a:cubicBezTo>
                    <a:cubicBezTo>
                      <a:pt x="366" y="372"/>
                      <a:pt x="392" y="369"/>
                      <a:pt x="416" y="365"/>
                    </a:cubicBezTo>
                    <a:cubicBezTo>
                      <a:pt x="475" y="356"/>
                      <a:pt x="526" y="335"/>
                      <a:pt x="557" y="313"/>
                    </a:cubicBezTo>
                    <a:lnTo>
                      <a:pt x="474" y="191"/>
                    </a:lnTo>
                    <a:cubicBezTo>
                      <a:pt x="451" y="207"/>
                      <a:pt x="397" y="223"/>
                      <a:pt x="341" y="223"/>
                    </a:cubicBezTo>
                    <a:cubicBezTo>
                      <a:pt x="307" y="223"/>
                      <a:pt x="272" y="217"/>
                      <a:pt x="243" y="203"/>
                    </a:cubicBezTo>
                    <a:cubicBezTo>
                      <a:pt x="182" y="172"/>
                      <a:pt x="151" y="103"/>
                      <a:pt x="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781;p36"/>
              <p:cNvSpPr/>
              <p:nvPr/>
            </p:nvSpPr>
            <p:spPr>
              <a:xfrm>
                <a:off x="4767226" y="2973427"/>
                <a:ext cx="27290" cy="40964"/>
              </a:xfrm>
              <a:custGeom>
                <a:avLst/>
                <a:gdLst/>
                <a:ahLst/>
                <a:cxnLst/>
                <a:rect l="l" t="t" r="r" b="b"/>
                <a:pathLst>
                  <a:path w="273" h="411" extrusionOk="0">
                    <a:moveTo>
                      <a:pt x="138" y="0"/>
                    </a:moveTo>
                    <a:cubicBezTo>
                      <a:pt x="137" y="0"/>
                      <a:pt x="137" y="0"/>
                      <a:pt x="137" y="0"/>
                    </a:cubicBezTo>
                    <a:cubicBezTo>
                      <a:pt x="61" y="0"/>
                      <a:pt x="0" y="93"/>
                      <a:pt x="0" y="206"/>
                    </a:cubicBezTo>
                    <a:cubicBezTo>
                      <a:pt x="2" y="319"/>
                      <a:pt x="62" y="411"/>
                      <a:pt x="138" y="411"/>
                    </a:cubicBezTo>
                    <a:cubicBezTo>
                      <a:pt x="212" y="411"/>
                      <a:pt x="273" y="318"/>
                      <a:pt x="273" y="205"/>
                    </a:cubicBezTo>
                    <a:cubicBezTo>
                      <a:pt x="271" y="92"/>
                      <a:pt x="212"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782;p36"/>
              <p:cNvSpPr/>
              <p:nvPr/>
            </p:nvSpPr>
            <p:spPr>
              <a:xfrm>
                <a:off x="4473829" y="2857714"/>
                <a:ext cx="140151" cy="170333"/>
              </a:xfrm>
              <a:custGeom>
                <a:avLst/>
                <a:gdLst/>
                <a:ahLst/>
                <a:cxnLst/>
                <a:rect l="l" t="t" r="r" b="b"/>
                <a:pathLst>
                  <a:path w="1402" h="1709" extrusionOk="0">
                    <a:moveTo>
                      <a:pt x="664" y="0"/>
                    </a:moveTo>
                    <a:cubicBezTo>
                      <a:pt x="469" y="0"/>
                      <a:pt x="1" y="150"/>
                      <a:pt x="150" y="1633"/>
                    </a:cubicBezTo>
                    <a:lnTo>
                      <a:pt x="672" y="1709"/>
                    </a:lnTo>
                    <a:cubicBezTo>
                      <a:pt x="1401" y="1566"/>
                      <a:pt x="745" y="10"/>
                      <a:pt x="745" y="10"/>
                    </a:cubicBezTo>
                    <a:cubicBezTo>
                      <a:pt x="745" y="10"/>
                      <a:pt x="713" y="0"/>
                      <a:pt x="664" y="0"/>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783;p36"/>
              <p:cNvSpPr/>
              <p:nvPr/>
            </p:nvSpPr>
            <p:spPr>
              <a:xfrm>
                <a:off x="4437642" y="2968444"/>
                <a:ext cx="130454" cy="126479"/>
              </a:xfrm>
              <a:custGeom>
                <a:avLst/>
                <a:gdLst/>
                <a:ahLst/>
                <a:cxnLst/>
                <a:rect l="l" t="t" r="r" b="b"/>
                <a:pathLst>
                  <a:path w="1305" h="1269" extrusionOk="0">
                    <a:moveTo>
                      <a:pt x="583" y="0"/>
                    </a:moveTo>
                    <a:cubicBezTo>
                      <a:pt x="500" y="0"/>
                      <a:pt x="422" y="24"/>
                      <a:pt x="348" y="63"/>
                    </a:cubicBezTo>
                    <a:cubicBezTo>
                      <a:pt x="18" y="235"/>
                      <a:pt x="1" y="865"/>
                      <a:pt x="372" y="1156"/>
                    </a:cubicBezTo>
                    <a:cubicBezTo>
                      <a:pt x="471" y="1233"/>
                      <a:pt x="585" y="1269"/>
                      <a:pt x="698" y="1269"/>
                    </a:cubicBezTo>
                    <a:cubicBezTo>
                      <a:pt x="956" y="1269"/>
                      <a:pt x="1209" y="1085"/>
                      <a:pt x="1272" y="806"/>
                    </a:cubicBezTo>
                    <a:lnTo>
                      <a:pt x="1305" y="657"/>
                    </a:lnTo>
                    <a:cubicBezTo>
                      <a:pt x="1043" y="163"/>
                      <a:pt x="799" y="0"/>
                      <a:pt x="583" y="0"/>
                    </a:cubicBezTo>
                    <a:close/>
                  </a:path>
                </a:pathLst>
              </a:custGeom>
              <a:solidFill>
                <a:srgbClr val="E2A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784;p36"/>
              <p:cNvSpPr/>
              <p:nvPr/>
            </p:nvSpPr>
            <p:spPr>
              <a:xfrm>
                <a:off x="4731838" y="2956185"/>
                <a:ext cx="52582" cy="109036"/>
              </a:xfrm>
              <a:custGeom>
                <a:avLst/>
                <a:gdLst/>
                <a:ahLst/>
                <a:cxnLst/>
                <a:rect l="l" t="t" r="r" b="b"/>
                <a:pathLst>
                  <a:path w="526" h="1094" extrusionOk="0">
                    <a:moveTo>
                      <a:pt x="114" y="1"/>
                    </a:moveTo>
                    <a:lnTo>
                      <a:pt x="0" y="46"/>
                    </a:lnTo>
                    <a:cubicBezTo>
                      <a:pt x="88" y="270"/>
                      <a:pt x="201" y="420"/>
                      <a:pt x="311" y="548"/>
                    </a:cubicBezTo>
                    <a:cubicBezTo>
                      <a:pt x="398" y="650"/>
                      <a:pt x="381" y="768"/>
                      <a:pt x="335" y="844"/>
                    </a:cubicBezTo>
                    <a:cubicBezTo>
                      <a:pt x="296" y="909"/>
                      <a:pt x="221" y="970"/>
                      <a:pt x="118" y="970"/>
                    </a:cubicBezTo>
                    <a:cubicBezTo>
                      <a:pt x="99" y="970"/>
                      <a:pt x="79" y="968"/>
                      <a:pt x="58" y="963"/>
                    </a:cubicBezTo>
                    <a:lnTo>
                      <a:pt x="32" y="1084"/>
                    </a:lnTo>
                    <a:cubicBezTo>
                      <a:pt x="61" y="1090"/>
                      <a:pt x="88" y="1093"/>
                      <a:pt x="116" y="1093"/>
                    </a:cubicBezTo>
                    <a:cubicBezTo>
                      <a:pt x="247" y="1093"/>
                      <a:pt x="369" y="1026"/>
                      <a:pt x="440" y="907"/>
                    </a:cubicBezTo>
                    <a:cubicBezTo>
                      <a:pt x="526" y="765"/>
                      <a:pt x="511" y="593"/>
                      <a:pt x="405" y="468"/>
                    </a:cubicBezTo>
                    <a:cubicBezTo>
                      <a:pt x="302" y="348"/>
                      <a:pt x="197" y="209"/>
                      <a:pt x="1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785;p36"/>
              <p:cNvSpPr/>
              <p:nvPr/>
            </p:nvSpPr>
            <p:spPr>
              <a:xfrm>
                <a:off x="4491523" y="3024357"/>
                <a:ext cx="37187" cy="36878"/>
              </a:xfrm>
              <a:custGeom>
                <a:avLst/>
                <a:gdLst/>
                <a:ahLst/>
                <a:cxnLst/>
                <a:rect l="l" t="t" r="r" b="b"/>
                <a:pathLst>
                  <a:path w="372" h="370" extrusionOk="0">
                    <a:moveTo>
                      <a:pt x="87" y="0"/>
                    </a:moveTo>
                    <a:lnTo>
                      <a:pt x="0" y="87"/>
                    </a:lnTo>
                    <a:lnTo>
                      <a:pt x="285" y="369"/>
                    </a:lnTo>
                    <a:lnTo>
                      <a:pt x="372" y="281"/>
                    </a:lnTo>
                    <a:lnTo>
                      <a:pt x="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786;p36"/>
              <p:cNvSpPr/>
              <p:nvPr/>
            </p:nvSpPr>
            <p:spPr>
              <a:xfrm>
                <a:off x="4755730" y="2903760"/>
                <a:ext cx="73774" cy="24519"/>
              </a:xfrm>
              <a:custGeom>
                <a:avLst/>
                <a:gdLst/>
                <a:ahLst/>
                <a:cxnLst/>
                <a:rect l="l" t="t" r="r" b="b"/>
                <a:pathLst>
                  <a:path w="738" h="246" extrusionOk="0">
                    <a:moveTo>
                      <a:pt x="285" y="1"/>
                    </a:moveTo>
                    <a:cubicBezTo>
                      <a:pt x="282" y="1"/>
                      <a:pt x="279" y="1"/>
                      <a:pt x="276" y="1"/>
                    </a:cubicBezTo>
                    <a:cubicBezTo>
                      <a:pt x="5" y="8"/>
                      <a:pt x="0" y="195"/>
                      <a:pt x="346" y="238"/>
                    </a:cubicBezTo>
                    <a:cubicBezTo>
                      <a:pt x="383" y="243"/>
                      <a:pt x="414" y="245"/>
                      <a:pt x="442" y="245"/>
                    </a:cubicBezTo>
                    <a:cubicBezTo>
                      <a:pt x="738" y="245"/>
                      <a:pt x="546"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787;p36"/>
              <p:cNvSpPr/>
              <p:nvPr/>
            </p:nvSpPr>
            <p:spPr>
              <a:xfrm>
                <a:off x="4625977" y="2902763"/>
                <a:ext cx="67476" cy="26014"/>
              </a:xfrm>
              <a:custGeom>
                <a:avLst/>
                <a:gdLst/>
                <a:ahLst/>
                <a:cxnLst/>
                <a:rect l="l" t="t" r="r" b="b"/>
                <a:pathLst>
                  <a:path w="675" h="261" extrusionOk="0">
                    <a:moveTo>
                      <a:pt x="375" y="1"/>
                    </a:moveTo>
                    <a:cubicBezTo>
                      <a:pt x="318" y="1"/>
                      <a:pt x="255" y="13"/>
                      <a:pt x="194" y="42"/>
                    </a:cubicBezTo>
                    <a:cubicBezTo>
                      <a:pt x="0" y="133"/>
                      <a:pt x="4" y="260"/>
                      <a:pt x="179" y="260"/>
                    </a:cubicBezTo>
                    <a:cubicBezTo>
                      <a:pt x="226" y="260"/>
                      <a:pt x="285" y="251"/>
                      <a:pt x="355" y="230"/>
                    </a:cubicBezTo>
                    <a:cubicBezTo>
                      <a:pt x="675" y="134"/>
                      <a:pt x="563" y="1"/>
                      <a:pt x="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788;p36"/>
              <p:cNvSpPr/>
              <p:nvPr/>
            </p:nvSpPr>
            <p:spPr>
              <a:xfrm>
                <a:off x="4530109" y="2846651"/>
                <a:ext cx="72775" cy="105450"/>
              </a:xfrm>
              <a:custGeom>
                <a:avLst/>
                <a:gdLst/>
                <a:ahLst/>
                <a:cxnLst/>
                <a:rect l="l" t="t" r="r" b="b"/>
                <a:pathLst>
                  <a:path w="728" h="1058" extrusionOk="0">
                    <a:moveTo>
                      <a:pt x="715" y="1"/>
                    </a:moveTo>
                    <a:lnTo>
                      <a:pt x="0" y="182"/>
                    </a:lnTo>
                    <a:lnTo>
                      <a:pt x="176" y="1056"/>
                    </a:lnTo>
                    <a:cubicBezTo>
                      <a:pt x="192" y="1057"/>
                      <a:pt x="207" y="1058"/>
                      <a:pt x="222" y="1058"/>
                    </a:cubicBezTo>
                    <a:cubicBezTo>
                      <a:pt x="502" y="1058"/>
                      <a:pt x="727" y="847"/>
                      <a:pt x="727" y="847"/>
                    </a:cubicBezTo>
                    <a:lnTo>
                      <a:pt x="715" y="1"/>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789;p36"/>
              <p:cNvSpPr/>
              <p:nvPr/>
            </p:nvSpPr>
            <p:spPr>
              <a:xfrm>
                <a:off x="4660364" y="2980304"/>
                <a:ext cx="27290" cy="41064"/>
              </a:xfrm>
              <a:custGeom>
                <a:avLst/>
                <a:gdLst/>
                <a:ahLst/>
                <a:cxnLst/>
                <a:rect l="l" t="t" r="r" b="b"/>
                <a:pathLst>
                  <a:path w="273" h="412" extrusionOk="0">
                    <a:moveTo>
                      <a:pt x="136" y="1"/>
                    </a:moveTo>
                    <a:cubicBezTo>
                      <a:pt x="60" y="1"/>
                      <a:pt x="1" y="93"/>
                      <a:pt x="1" y="207"/>
                    </a:cubicBezTo>
                    <a:cubicBezTo>
                      <a:pt x="1" y="319"/>
                      <a:pt x="62" y="411"/>
                      <a:pt x="135" y="411"/>
                    </a:cubicBezTo>
                    <a:cubicBezTo>
                      <a:pt x="136" y="411"/>
                      <a:pt x="136" y="411"/>
                      <a:pt x="137" y="411"/>
                    </a:cubicBezTo>
                    <a:cubicBezTo>
                      <a:pt x="212" y="411"/>
                      <a:pt x="273" y="320"/>
                      <a:pt x="272" y="206"/>
                    </a:cubicBezTo>
                    <a:cubicBezTo>
                      <a:pt x="272" y="92"/>
                      <a:pt x="21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790;p36"/>
              <p:cNvSpPr/>
              <p:nvPr/>
            </p:nvSpPr>
            <p:spPr>
              <a:xfrm>
                <a:off x="4521912" y="2897879"/>
                <a:ext cx="56480" cy="133655"/>
              </a:xfrm>
              <a:custGeom>
                <a:avLst/>
                <a:gdLst/>
                <a:ahLst/>
                <a:cxnLst/>
                <a:rect l="l" t="t" r="r" b="b"/>
                <a:pathLst>
                  <a:path w="565" h="1341" extrusionOk="0">
                    <a:moveTo>
                      <a:pt x="551" y="0"/>
                    </a:moveTo>
                    <a:lnTo>
                      <a:pt x="0" y="321"/>
                    </a:lnTo>
                    <a:lnTo>
                      <a:pt x="225" y="1340"/>
                    </a:lnTo>
                    <a:lnTo>
                      <a:pt x="565" y="1292"/>
                    </a:lnTo>
                    <a:lnTo>
                      <a:pt x="551"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791;p36"/>
              <p:cNvSpPr/>
              <p:nvPr/>
            </p:nvSpPr>
            <p:spPr>
              <a:xfrm>
                <a:off x="4554702" y="2809276"/>
                <a:ext cx="148248" cy="59802"/>
              </a:xfrm>
              <a:custGeom>
                <a:avLst/>
                <a:gdLst/>
                <a:ahLst/>
                <a:cxnLst/>
                <a:rect l="l" t="t" r="r" b="b"/>
                <a:pathLst>
                  <a:path w="1483" h="600" extrusionOk="0">
                    <a:moveTo>
                      <a:pt x="809" y="1"/>
                    </a:moveTo>
                    <a:cubicBezTo>
                      <a:pt x="365" y="1"/>
                      <a:pt x="5" y="309"/>
                      <a:pt x="0" y="600"/>
                    </a:cubicBezTo>
                    <a:lnTo>
                      <a:pt x="1483" y="255"/>
                    </a:lnTo>
                    <a:cubicBezTo>
                      <a:pt x="1259" y="73"/>
                      <a:pt x="1025" y="1"/>
                      <a:pt x="809" y="1"/>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792;p36"/>
              <p:cNvSpPr/>
              <p:nvPr/>
            </p:nvSpPr>
            <p:spPr>
              <a:xfrm>
                <a:off x="4650667" y="2804293"/>
                <a:ext cx="133653" cy="54120"/>
              </a:xfrm>
              <a:custGeom>
                <a:avLst/>
                <a:gdLst/>
                <a:ahLst/>
                <a:cxnLst/>
                <a:rect l="l" t="t" r="r" b="b"/>
                <a:pathLst>
                  <a:path w="1337" h="543" extrusionOk="0">
                    <a:moveTo>
                      <a:pt x="740" y="0"/>
                    </a:moveTo>
                    <a:cubicBezTo>
                      <a:pt x="367" y="0"/>
                      <a:pt x="0" y="205"/>
                      <a:pt x="0" y="205"/>
                    </a:cubicBezTo>
                    <a:cubicBezTo>
                      <a:pt x="254" y="462"/>
                      <a:pt x="503" y="543"/>
                      <a:pt x="715" y="543"/>
                    </a:cubicBezTo>
                    <a:cubicBezTo>
                      <a:pt x="1079" y="543"/>
                      <a:pt x="1337" y="305"/>
                      <a:pt x="1337" y="305"/>
                    </a:cubicBezTo>
                    <a:cubicBezTo>
                      <a:pt x="1187" y="73"/>
                      <a:pt x="962" y="0"/>
                      <a:pt x="740" y="0"/>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93;p36"/>
              <p:cNvSpPr/>
              <p:nvPr/>
            </p:nvSpPr>
            <p:spPr>
              <a:xfrm>
                <a:off x="4489325" y="3196681"/>
                <a:ext cx="236417" cy="300401"/>
              </a:xfrm>
              <a:custGeom>
                <a:avLst/>
                <a:gdLst/>
                <a:ahLst/>
                <a:cxnLst/>
                <a:rect l="l" t="t" r="r" b="b"/>
                <a:pathLst>
                  <a:path w="2365" h="3014" extrusionOk="0">
                    <a:moveTo>
                      <a:pt x="0" y="1"/>
                    </a:moveTo>
                    <a:lnTo>
                      <a:pt x="2364" y="3013"/>
                    </a:lnTo>
                    <a:lnTo>
                      <a:pt x="1956" y="859"/>
                    </a:lnTo>
                    <a:lnTo>
                      <a:pt x="1197" y="50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4;p36"/>
              <p:cNvSpPr/>
              <p:nvPr/>
            </p:nvSpPr>
            <p:spPr>
              <a:xfrm>
                <a:off x="4583192" y="3253490"/>
                <a:ext cx="148948" cy="251763"/>
              </a:xfrm>
              <a:custGeom>
                <a:avLst/>
                <a:gdLst/>
                <a:ahLst/>
                <a:cxnLst/>
                <a:rect l="l" t="t" r="r" b="b"/>
                <a:pathLst>
                  <a:path w="1490" h="2526" extrusionOk="0">
                    <a:moveTo>
                      <a:pt x="413" y="0"/>
                    </a:moveTo>
                    <a:lnTo>
                      <a:pt x="270" y="92"/>
                    </a:lnTo>
                    <a:lnTo>
                      <a:pt x="1" y="383"/>
                    </a:lnTo>
                    <a:lnTo>
                      <a:pt x="547" y="641"/>
                    </a:lnTo>
                    <a:lnTo>
                      <a:pt x="448" y="1197"/>
                    </a:lnTo>
                    <a:lnTo>
                      <a:pt x="1489" y="2525"/>
                    </a:lnTo>
                    <a:lnTo>
                      <a:pt x="1117" y="833"/>
                    </a:lnTo>
                    <a:lnTo>
                      <a:pt x="765" y="564"/>
                    </a:lnTo>
                    <a:lnTo>
                      <a:pt x="777" y="177"/>
                    </a:lnTo>
                    <a:lnTo>
                      <a:pt x="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795;p36"/>
              <p:cNvSpPr/>
              <p:nvPr/>
            </p:nvSpPr>
            <p:spPr>
              <a:xfrm>
                <a:off x="4472030" y="3135983"/>
                <a:ext cx="172839" cy="185085"/>
              </a:xfrm>
              <a:custGeom>
                <a:avLst/>
                <a:gdLst/>
                <a:ahLst/>
                <a:cxnLst/>
                <a:rect l="l" t="t" r="r" b="b"/>
                <a:pathLst>
                  <a:path w="1729" h="1857" extrusionOk="0">
                    <a:moveTo>
                      <a:pt x="257" y="0"/>
                    </a:moveTo>
                    <a:lnTo>
                      <a:pt x="1" y="662"/>
                    </a:lnTo>
                    <a:lnTo>
                      <a:pt x="1152" y="1857"/>
                    </a:lnTo>
                    <a:lnTo>
                      <a:pt x="1415" y="1479"/>
                    </a:lnTo>
                    <a:cubicBezTo>
                      <a:pt x="1728" y="1030"/>
                      <a:pt x="1547" y="387"/>
                      <a:pt x="1031" y="206"/>
                    </a:cubicBezTo>
                    <a:cubicBezTo>
                      <a:pt x="1008" y="198"/>
                      <a:pt x="984" y="191"/>
                      <a:pt x="960" y="185"/>
                    </a:cubicBezTo>
                    <a:lnTo>
                      <a:pt x="2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06;p36"/>
              <p:cNvSpPr/>
              <p:nvPr/>
            </p:nvSpPr>
            <p:spPr>
              <a:xfrm>
                <a:off x="4239412" y="3578521"/>
                <a:ext cx="798221" cy="100"/>
              </a:xfrm>
              <a:custGeom>
                <a:avLst/>
                <a:gdLst/>
                <a:ahLst/>
                <a:cxnLst/>
                <a:rect l="l" t="t" r="r" b="b"/>
                <a:pathLst>
                  <a:path w="7985" h="1" fill="none" extrusionOk="0">
                    <a:moveTo>
                      <a:pt x="0" y="0"/>
                    </a:moveTo>
                    <a:lnTo>
                      <a:pt x="7984"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07;p36"/>
              <p:cNvSpPr/>
              <p:nvPr/>
            </p:nvSpPr>
            <p:spPr>
              <a:xfrm>
                <a:off x="4239412" y="3709783"/>
                <a:ext cx="798221" cy="100"/>
              </a:xfrm>
              <a:custGeom>
                <a:avLst/>
                <a:gdLst/>
                <a:ahLst/>
                <a:cxnLst/>
                <a:rect l="l" t="t" r="r" b="b"/>
                <a:pathLst>
                  <a:path w="7985" h="1" fill="none" extrusionOk="0">
                    <a:moveTo>
                      <a:pt x="0" y="0"/>
                    </a:moveTo>
                    <a:lnTo>
                      <a:pt x="7984"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08;p36"/>
              <p:cNvSpPr/>
              <p:nvPr/>
            </p:nvSpPr>
            <p:spPr>
              <a:xfrm>
                <a:off x="4239412" y="3840844"/>
                <a:ext cx="798221" cy="100"/>
              </a:xfrm>
              <a:custGeom>
                <a:avLst/>
                <a:gdLst/>
                <a:ahLst/>
                <a:cxnLst/>
                <a:rect l="l" t="t" r="r" b="b"/>
                <a:pathLst>
                  <a:path w="7985" h="1" fill="none" extrusionOk="0">
                    <a:moveTo>
                      <a:pt x="0" y="1"/>
                    </a:moveTo>
                    <a:lnTo>
                      <a:pt x="798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09;p36"/>
              <p:cNvSpPr/>
              <p:nvPr/>
            </p:nvSpPr>
            <p:spPr>
              <a:xfrm>
                <a:off x="4443940" y="3970112"/>
                <a:ext cx="389164" cy="100"/>
              </a:xfrm>
              <a:custGeom>
                <a:avLst/>
                <a:gdLst/>
                <a:ahLst/>
                <a:cxnLst/>
                <a:rect l="l" t="t" r="r" b="b"/>
                <a:pathLst>
                  <a:path w="3893" h="1" fill="none" extrusionOk="0">
                    <a:moveTo>
                      <a:pt x="0" y="0"/>
                    </a:moveTo>
                    <a:lnTo>
                      <a:pt x="3893"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10;p36"/>
              <p:cNvSpPr/>
              <p:nvPr/>
            </p:nvSpPr>
            <p:spPr>
              <a:xfrm>
                <a:off x="4239411" y="2591311"/>
                <a:ext cx="798221" cy="100"/>
              </a:xfrm>
              <a:custGeom>
                <a:avLst/>
                <a:gdLst/>
                <a:ahLst/>
                <a:cxnLst/>
                <a:rect l="l" t="t" r="r" b="b"/>
                <a:pathLst>
                  <a:path w="7985" h="1" fill="none" extrusionOk="0">
                    <a:moveTo>
                      <a:pt x="0" y="1"/>
                    </a:moveTo>
                    <a:lnTo>
                      <a:pt x="798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9" name="TextBox 118"/>
            <p:cNvSpPr txBox="1"/>
            <p:nvPr/>
          </p:nvSpPr>
          <p:spPr>
            <a:xfrm>
              <a:off x="1816579" y="3898900"/>
              <a:ext cx="1008336" cy="307777"/>
            </a:xfrm>
            <a:prstGeom prst="rect">
              <a:avLst/>
            </a:prstGeom>
            <a:noFill/>
          </p:spPr>
          <p:txBody>
            <a:bodyPr wrap="square" rtlCol="0">
              <a:spAutoFit/>
            </a:bodyPr>
            <a:lstStyle/>
            <a:p>
              <a:pPr algn="ctr"/>
              <a:r>
                <a:rPr lang="en-US" dirty="0"/>
                <a:t>Ibrahim </a:t>
              </a:r>
              <a:endParaRPr lang="en-US" dirty="0"/>
            </a:p>
          </p:txBody>
        </p:sp>
      </p:grpSp>
    </p:spTree>
    <p:extLst>
      <p:ext uri="{BB962C8B-B14F-4D97-AF65-F5344CB8AC3E}">
        <p14:creationId xmlns:p14="http://schemas.microsoft.com/office/powerpoint/2010/main" val="306660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000"/>
                                        <p:tgtEl>
                                          <p:spTgt spid="2"/>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1000"/>
                                        <p:tgtEl>
                                          <p:spTgt spid="7"/>
                                        </p:tgtEl>
                                      </p:cBhvr>
                                    </p:animEffect>
                                  </p:childTnLst>
                                </p:cTn>
                              </p:par>
                            </p:childTnLst>
                          </p:cTn>
                        </p:par>
                        <p:par>
                          <p:cTn id="20" fill="hold">
                            <p:stCondLst>
                              <p:cond delay="4000"/>
                            </p:stCondLst>
                            <p:childTnLst>
                              <p:par>
                                <p:cTn id="21" presetID="22" presetClass="entr" presetSubtype="4" fill="hold"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wipe(down)">
                                      <p:cBhvr>
                                        <p:cTn id="23"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Google Shape;494;p35"/>
          <p:cNvSpPr/>
          <p:nvPr/>
        </p:nvSpPr>
        <p:spPr>
          <a:xfrm>
            <a:off x="259200" y="239975"/>
            <a:ext cx="8625600" cy="1211400"/>
          </a:xfrm>
          <a:prstGeom prst="roundRect">
            <a:avLst>
              <a:gd name="adj" fmla="val 6486"/>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7" name="Google Shape;498;p35"/>
          <p:cNvGrpSpPr/>
          <p:nvPr/>
        </p:nvGrpSpPr>
        <p:grpSpPr>
          <a:xfrm>
            <a:off x="5147316" y="752325"/>
            <a:ext cx="3551491" cy="4282211"/>
            <a:chOff x="3004795" y="-4378613"/>
            <a:chExt cx="3091748" cy="3727876"/>
          </a:xfrm>
        </p:grpSpPr>
        <p:sp>
          <p:nvSpPr>
            <p:cNvPr id="68" name="Google Shape;499;p35"/>
            <p:cNvSpPr/>
            <p:nvPr/>
          </p:nvSpPr>
          <p:spPr>
            <a:xfrm>
              <a:off x="4599068" y="-2302814"/>
              <a:ext cx="1497476" cy="1652077"/>
            </a:xfrm>
            <a:custGeom>
              <a:avLst/>
              <a:gdLst/>
              <a:ahLst/>
              <a:cxnLst/>
              <a:rect l="l" t="t" r="r" b="b"/>
              <a:pathLst>
                <a:path w="10984" h="12118" extrusionOk="0">
                  <a:moveTo>
                    <a:pt x="409" y="0"/>
                  </a:moveTo>
                  <a:cubicBezTo>
                    <a:pt x="363" y="0"/>
                    <a:pt x="318" y="5"/>
                    <a:pt x="277" y="21"/>
                  </a:cubicBezTo>
                  <a:cubicBezTo>
                    <a:pt x="96" y="86"/>
                    <a:pt x="0" y="283"/>
                    <a:pt x="66" y="464"/>
                  </a:cubicBezTo>
                  <a:lnTo>
                    <a:pt x="3060" y="11654"/>
                  </a:lnTo>
                  <a:cubicBezTo>
                    <a:pt x="3140" y="11916"/>
                    <a:pt x="3377" y="12102"/>
                    <a:pt x="3655" y="12118"/>
                  </a:cubicBezTo>
                  <a:lnTo>
                    <a:pt x="10575" y="12118"/>
                  </a:lnTo>
                  <a:cubicBezTo>
                    <a:pt x="10620" y="12118"/>
                    <a:pt x="10666" y="12112"/>
                    <a:pt x="10706" y="12097"/>
                  </a:cubicBezTo>
                  <a:cubicBezTo>
                    <a:pt x="10887" y="12032"/>
                    <a:pt x="10983" y="11835"/>
                    <a:pt x="10918" y="11654"/>
                  </a:cubicBezTo>
                  <a:lnTo>
                    <a:pt x="7919" y="464"/>
                  </a:lnTo>
                  <a:cubicBezTo>
                    <a:pt x="7843" y="202"/>
                    <a:pt x="7606" y="16"/>
                    <a:pt x="7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00;p35"/>
            <p:cNvSpPr/>
            <p:nvPr/>
          </p:nvSpPr>
          <p:spPr>
            <a:xfrm>
              <a:off x="4685639" y="-2227286"/>
              <a:ext cx="1323652" cy="1501702"/>
            </a:xfrm>
            <a:custGeom>
              <a:avLst/>
              <a:gdLst/>
              <a:ahLst/>
              <a:cxnLst/>
              <a:rect l="l" t="t" r="r" b="b"/>
              <a:pathLst>
                <a:path w="9709" h="11015" extrusionOk="0">
                  <a:moveTo>
                    <a:pt x="0" y="1"/>
                  </a:moveTo>
                  <a:lnTo>
                    <a:pt x="2954" y="11014"/>
                  </a:lnTo>
                  <a:lnTo>
                    <a:pt x="9708" y="11014"/>
                  </a:lnTo>
                  <a:lnTo>
                    <a:pt x="67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501;p35"/>
            <p:cNvSpPr/>
            <p:nvPr/>
          </p:nvSpPr>
          <p:spPr>
            <a:xfrm>
              <a:off x="4983116" y="-1996748"/>
              <a:ext cx="728561" cy="1041444"/>
            </a:xfrm>
            <a:custGeom>
              <a:avLst/>
              <a:gdLst/>
              <a:ahLst/>
              <a:cxnLst/>
              <a:rect l="l" t="t" r="r" b="b"/>
              <a:pathLst>
                <a:path w="5344" h="7639" extrusionOk="0">
                  <a:moveTo>
                    <a:pt x="2977" y="1"/>
                  </a:moveTo>
                  <a:cubicBezTo>
                    <a:pt x="1723" y="1"/>
                    <a:pt x="541" y="1510"/>
                    <a:pt x="278" y="3507"/>
                  </a:cubicBezTo>
                  <a:cubicBezTo>
                    <a:pt x="1" y="5608"/>
                    <a:pt x="848" y="7453"/>
                    <a:pt x="2173" y="7625"/>
                  </a:cubicBezTo>
                  <a:cubicBezTo>
                    <a:pt x="2241" y="7634"/>
                    <a:pt x="2310" y="7638"/>
                    <a:pt x="2377" y="7638"/>
                  </a:cubicBezTo>
                  <a:cubicBezTo>
                    <a:pt x="3625" y="7638"/>
                    <a:pt x="4804" y="6130"/>
                    <a:pt x="5066" y="4137"/>
                  </a:cubicBezTo>
                  <a:cubicBezTo>
                    <a:pt x="5344" y="2035"/>
                    <a:pt x="4497" y="190"/>
                    <a:pt x="3176" y="13"/>
                  </a:cubicBezTo>
                  <a:cubicBezTo>
                    <a:pt x="3110" y="5"/>
                    <a:pt x="3043" y="1"/>
                    <a:pt x="2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502;p35"/>
            <p:cNvSpPr/>
            <p:nvPr/>
          </p:nvSpPr>
          <p:spPr>
            <a:xfrm>
              <a:off x="5073914" y="-1849917"/>
              <a:ext cx="474982" cy="713292"/>
            </a:xfrm>
            <a:custGeom>
              <a:avLst/>
              <a:gdLst/>
              <a:ahLst/>
              <a:cxnLst/>
              <a:rect l="l" t="t" r="r" b="b"/>
              <a:pathLst>
                <a:path w="3484" h="5232" extrusionOk="0">
                  <a:moveTo>
                    <a:pt x="1275" y="0"/>
                  </a:moveTo>
                  <a:lnTo>
                    <a:pt x="0" y="1739"/>
                  </a:lnTo>
                  <a:lnTo>
                    <a:pt x="978" y="1739"/>
                  </a:lnTo>
                  <a:lnTo>
                    <a:pt x="1190" y="2515"/>
                  </a:lnTo>
                  <a:lnTo>
                    <a:pt x="2712" y="2515"/>
                  </a:lnTo>
                  <a:lnTo>
                    <a:pt x="2500" y="1739"/>
                  </a:lnTo>
                  <a:lnTo>
                    <a:pt x="3483" y="1739"/>
                  </a:lnTo>
                  <a:lnTo>
                    <a:pt x="1275" y="0"/>
                  </a:lnTo>
                  <a:close/>
                  <a:moveTo>
                    <a:pt x="1245" y="2737"/>
                  </a:moveTo>
                  <a:lnTo>
                    <a:pt x="1417" y="3372"/>
                  </a:lnTo>
                  <a:lnTo>
                    <a:pt x="2939" y="3372"/>
                  </a:lnTo>
                  <a:lnTo>
                    <a:pt x="2767" y="2737"/>
                  </a:lnTo>
                  <a:close/>
                  <a:moveTo>
                    <a:pt x="1497" y="3664"/>
                  </a:moveTo>
                  <a:lnTo>
                    <a:pt x="1578" y="3972"/>
                  </a:lnTo>
                  <a:lnTo>
                    <a:pt x="3100" y="3972"/>
                  </a:lnTo>
                  <a:lnTo>
                    <a:pt x="3014" y="3664"/>
                  </a:lnTo>
                  <a:close/>
                  <a:moveTo>
                    <a:pt x="1684" y="4370"/>
                  </a:moveTo>
                  <a:lnTo>
                    <a:pt x="1724" y="4511"/>
                  </a:lnTo>
                  <a:lnTo>
                    <a:pt x="3246" y="4511"/>
                  </a:lnTo>
                  <a:lnTo>
                    <a:pt x="3206" y="4370"/>
                  </a:lnTo>
                  <a:close/>
                  <a:moveTo>
                    <a:pt x="1895" y="5161"/>
                  </a:moveTo>
                  <a:lnTo>
                    <a:pt x="1916" y="5232"/>
                  </a:lnTo>
                  <a:lnTo>
                    <a:pt x="3438" y="5232"/>
                  </a:lnTo>
                  <a:lnTo>
                    <a:pt x="3418" y="516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503;p35"/>
            <p:cNvSpPr/>
            <p:nvPr/>
          </p:nvSpPr>
          <p:spPr>
            <a:xfrm>
              <a:off x="4098727" y="-2302814"/>
              <a:ext cx="1485888" cy="1652077"/>
            </a:xfrm>
            <a:custGeom>
              <a:avLst/>
              <a:gdLst/>
              <a:ahLst/>
              <a:cxnLst/>
              <a:rect l="l" t="t" r="r" b="b"/>
              <a:pathLst>
                <a:path w="10899" h="12118" extrusionOk="0">
                  <a:moveTo>
                    <a:pt x="10545" y="0"/>
                  </a:moveTo>
                  <a:cubicBezTo>
                    <a:pt x="10542" y="0"/>
                    <a:pt x="10539" y="0"/>
                    <a:pt x="10535" y="0"/>
                  </a:cubicBezTo>
                  <a:lnTo>
                    <a:pt x="3615" y="0"/>
                  </a:lnTo>
                  <a:cubicBezTo>
                    <a:pt x="3338" y="16"/>
                    <a:pt x="3101" y="202"/>
                    <a:pt x="3020" y="464"/>
                  </a:cubicBezTo>
                  <a:lnTo>
                    <a:pt x="26" y="11654"/>
                  </a:lnTo>
                  <a:cubicBezTo>
                    <a:pt x="11" y="11694"/>
                    <a:pt x="1" y="11734"/>
                    <a:pt x="6" y="11780"/>
                  </a:cubicBezTo>
                  <a:cubicBezTo>
                    <a:pt x="11" y="11968"/>
                    <a:pt x="167" y="12118"/>
                    <a:pt x="354" y="12118"/>
                  </a:cubicBezTo>
                  <a:cubicBezTo>
                    <a:pt x="358" y="12118"/>
                    <a:pt x="361" y="12118"/>
                    <a:pt x="364" y="12118"/>
                  </a:cubicBezTo>
                  <a:lnTo>
                    <a:pt x="7284" y="12118"/>
                  </a:lnTo>
                  <a:cubicBezTo>
                    <a:pt x="7561" y="12102"/>
                    <a:pt x="7803" y="11916"/>
                    <a:pt x="7879" y="11654"/>
                  </a:cubicBezTo>
                  <a:lnTo>
                    <a:pt x="10878" y="464"/>
                  </a:lnTo>
                  <a:cubicBezTo>
                    <a:pt x="10893" y="424"/>
                    <a:pt x="10898" y="378"/>
                    <a:pt x="10898" y="338"/>
                  </a:cubicBezTo>
                  <a:cubicBezTo>
                    <a:pt x="10893" y="145"/>
                    <a:pt x="10737" y="0"/>
                    <a:pt x="10545" y="0"/>
                  </a:cubicBezTo>
                  <a:close/>
                </a:path>
              </a:pathLst>
            </a:custGeom>
            <a:solidFill>
              <a:srgbClr val="CF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504;p35"/>
            <p:cNvSpPr/>
            <p:nvPr/>
          </p:nvSpPr>
          <p:spPr>
            <a:xfrm>
              <a:off x="4179845" y="-2227286"/>
              <a:ext cx="1323652" cy="1501702"/>
            </a:xfrm>
            <a:custGeom>
              <a:avLst/>
              <a:gdLst/>
              <a:ahLst/>
              <a:cxnLst/>
              <a:rect l="l" t="t" r="r" b="b"/>
              <a:pathLst>
                <a:path w="9709" h="11015" extrusionOk="0">
                  <a:moveTo>
                    <a:pt x="2954" y="1"/>
                  </a:moveTo>
                  <a:lnTo>
                    <a:pt x="1" y="11014"/>
                  </a:lnTo>
                  <a:lnTo>
                    <a:pt x="6760" y="11014"/>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505;p35"/>
            <p:cNvSpPr/>
            <p:nvPr/>
          </p:nvSpPr>
          <p:spPr>
            <a:xfrm>
              <a:off x="4316587" y="-1997157"/>
              <a:ext cx="1050851" cy="1041853"/>
            </a:xfrm>
            <a:custGeom>
              <a:avLst/>
              <a:gdLst/>
              <a:ahLst/>
              <a:cxnLst/>
              <a:rect l="l" t="t" r="r" b="b"/>
              <a:pathLst>
                <a:path w="7708" h="7642" extrusionOk="0">
                  <a:moveTo>
                    <a:pt x="6204" y="1"/>
                  </a:moveTo>
                  <a:cubicBezTo>
                    <a:pt x="5202" y="1"/>
                    <a:pt x="3662" y="985"/>
                    <a:pt x="2344" y="2557"/>
                  </a:cubicBezTo>
                  <a:cubicBezTo>
                    <a:pt x="676" y="4543"/>
                    <a:pt x="1" y="6725"/>
                    <a:pt x="832" y="7426"/>
                  </a:cubicBezTo>
                  <a:cubicBezTo>
                    <a:pt x="1008" y="7572"/>
                    <a:pt x="1236" y="7641"/>
                    <a:pt x="1503" y="7641"/>
                  </a:cubicBezTo>
                  <a:cubicBezTo>
                    <a:pt x="2504" y="7641"/>
                    <a:pt x="4046" y="6660"/>
                    <a:pt x="5364" y="5087"/>
                  </a:cubicBezTo>
                  <a:cubicBezTo>
                    <a:pt x="7032" y="3101"/>
                    <a:pt x="7707" y="919"/>
                    <a:pt x="6876" y="218"/>
                  </a:cubicBezTo>
                  <a:cubicBezTo>
                    <a:pt x="6700" y="71"/>
                    <a:pt x="6471" y="1"/>
                    <a:pt x="6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506;p35"/>
            <p:cNvSpPr/>
            <p:nvPr/>
          </p:nvSpPr>
          <p:spPr>
            <a:xfrm>
              <a:off x="4608611" y="-1813517"/>
              <a:ext cx="547102" cy="674846"/>
            </a:xfrm>
            <a:custGeom>
              <a:avLst/>
              <a:gdLst/>
              <a:ahLst/>
              <a:cxnLst/>
              <a:rect l="l" t="t" r="r" b="b"/>
              <a:pathLst>
                <a:path w="4013" h="4950" extrusionOk="0">
                  <a:moveTo>
                    <a:pt x="2062" y="2062"/>
                  </a:moveTo>
                  <a:lnTo>
                    <a:pt x="1740" y="2530"/>
                  </a:lnTo>
                  <a:cubicBezTo>
                    <a:pt x="1725" y="2551"/>
                    <a:pt x="1704" y="2566"/>
                    <a:pt x="1679" y="2566"/>
                  </a:cubicBezTo>
                  <a:cubicBezTo>
                    <a:pt x="1659" y="2566"/>
                    <a:pt x="1639" y="2551"/>
                    <a:pt x="1639" y="2530"/>
                  </a:cubicBezTo>
                  <a:lnTo>
                    <a:pt x="1578" y="2067"/>
                  </a:lnTo>
                  <a:lnTo>
                    <a:pt x="1437" y="2289"/>
                  </a:lnTo>
                  <a:cubicBezTo>
                    <a:pt x="1427" y="2309"/>
                    <a:pt x="1402" y="2324"/>
                    <a:pt x="1377" y="2324"/>
                  </a:cubicBezTo>
                  <a:lnTo>
                    <a:pt x="1059" y="2324"/>
                  </a:lnTo>
                  <a:cubicBezTo>
                    <a:pt x="1236" y="2692"/>
                    <a:pt x="1165" y="3292"/>
                    <a:pt x="1135" y="3498"/>
                  </a:cubicBezTo>
                  <a:lnTo>
                    <a:pt x="1790" y="3498"/>
                  </a:lnTo>
                  <a:cubicBezTo>
                    <a:pt x="1941" y="3070"/>
                    <a:pt x="2168" y="2667"/>
                    <a:pt x="2461" y="2314"/>
                  </a:cubicBezTo>
                  <a:lnTo>
                    <a:pt x="2133" y="2314"/>
                  </a:lnTo>
                  <a:cubicBezTo>
                    <a:pt x="2130" y="2314"/>
                    <a:pt x="2128" y="2315"/>
                    <a:pt x="2125" y="2315"/>
                  </a:cubicBezTo>
                  <a:cubicBezTo>
                    <a:pt x="2108" y="2315"/>
                    <a:pt x="2092" y="2301"/>
                    <a:pt x="2088" y="2283"/>
                  </a:cubicBezTo>
                  <a:lnTo>
                    <a:pt x="2062" y="2062"/>
                  </a:lnTo>
                  <a:close/>
                  <a:moveTo>
                    <a:pt x="2375" y="0"/>
                  </a:moveTo>
                  <a:cubicBezTo>
                    <a:pt x="1291" y="0"/>
                    <a:pt x="263" y="887"/>
                    <a:pt x="97" y="1880"/>
                  </a:cubicBezTo>
                  <a:cubicBezTo>
                    <a:pt x="1" y="2324"/>
                    <a:pt x="142" y="2777"/>
                    <a:pt x="470" y="3085"/>
                  </a:cubicBezTo>
                  <a:lnTo>
                    <a:pt x="470" y="3503"/>
                  </a:lnTo>
                  <a:lnTo>
                    <a:pt x="1029" y="3503"/>
                  </a:lnTo>
                  <a:cubicBezTo>
                    <a:pt x="1059" y="3281"/>
                    <a:pt x="1130" y="2626"/>
                    <a:pt x="913" y="2309"/>
                  </a:cubicBezTo>
                  <a:cubicBezTo>
                    <a:pt x="898" y="2289"/>
                    <a:pt x="898" y="2268"/>
                    <a:pt x="913" y="2253"/>
                  </a:cubicBezTo>
                  <a:cubicBezTo>
                    <a:pt x="923" y="2233"/>
                    <a:pt x="943" y="2223"/>
                    <a:pt x="969" y="2223"/>
                  </a:cubicBezTo>
                  <a:lnTo>
                    <a:pt x="1362" y="2223"/>
                  </a:lnTo>
                  <a:lnTo>
                    <a:pt x="1568" y="1895"/>
                  </a:lnTo>
                  <a:cubicBezTo>
                    <a:pt x="1578" y="1875"/>
                    <a:pt x="1604" y="1860"/>
                    <a:pt x="1629" y="1860"/>
                  </a:cubicBezTo>
                  <a:cubicBezTo>
                    <a:pt x="1649" y="1860"/>
                    <a:pt x="1669" y="1875"/>
                    <a:pt x="1669" y="1895"/>
                  </a:cubicBezTo>
                  <a:lnTo>
                    <a:pt x="1730" y="2369"/>
                  </a:lnTo>
                  <a:lnTo>
                    <a:pt x="2057" y="1890"/>
                  </a:lnTo>
                  <a:cubicBezTo>
                    <a:pt x="2072" y="1870"/>
                    <a:pt x="2093" y="1860"/>
                    <a:pt x="2118" y="1860"/>
                  </a:cubicBezTo>
                  <a:cubicBezTo>
                    <a:pt x="2120" y="1859"/>
                    <a:pt x="2123" y="1859"/>
                    <a:pt x="2126" y="1859"/>
                  </a:cubicBezTo>
                  <a:cubicBezTo>
                    <a:pt x="2143" y="1859"/>
                    <a:pt x="2158" y="1873"/>
                    <a:pt x="2158" y="1890"/>
                  </a:cubicBezTo>
                  <a:lnTo>
                    <a:pt x="2193" y="2213"/>
                  </a:lnTo>
                  <a:lnTo>
                    <a:pt x="2581" y="2213"/>
                  </a:lnTo>
                  <a:cubicBezTo>
                    <a:pt x="2585" y="2212"/>
                    <a:pt x="2588" y="2212"/>
                    <a:pt x="2591" y="2212"/>
                  </a:cubicBezTo>
                  <a:cubicBezTo>
                    <a:pt x="2607" y="2212"/>
                    <a:pt x="2618" y="2221"/>
                    <a:pt x="2622" y="2238"/>
                  </a:cubicBezTo>
                  <a:cubicBezTo>
                    <a:pt x="2627" y="2258"/>
                    <a:pt x="2617" y="2278"/>
                    <a:pt x="2602" y="2289"/>
                  </a:cubicBezTo>
                  <a:cubicBezTo>
                    <a:pt x="2284" y="2641"/>
                    <a:pt x="2042" y="3055"/>
                    <a:pt x="1891" y="3498"/>
                  </a:cubicBezTo>
                  <a:lnTo>
                    <a:pt x="2395" y="3498"/>
                  </a:lnTo>
                  <a:lnTo>
                    <a:pt x="2622" y="3085"/>
                  </a:lnTo>
                  <a:cubicBezTo>
                    <a:pt x="3086" y="2808"/>
                    <a:pt x="3443" y="2384"/>
                    <a:pt x="3640" y="1880"/>
                  </a:cubicBezTo>
                  <a:cubicBezTo>
                    <a:pt x="4013" y="887"/>
                    <a:pt x="3459" y="0"/>
                    <a:pt x="2375" y="0"/>
                  </a:cubicBezTo>
                  <a:close/>
                  <a:moveTo>
                    <a:pt x="475" y="3619"/>
                  </a:moveTo>
                  <a:cubicBezTo>
                    <a:pt x="394" y="3619"/>
                    <a:pt x="323" y="3670"/>
                    <a:pt x="298" y="3750"/>
                  </a:cubicBezTo>
                  <a:cubicBezTo>
                    <a:pt x="278" y="3816"/>
                    <a:pt x="333" y="3871"/>
                    <a:pt x="414" y="3871"/>
                  </a:cubicBezTo>
                  <a:lnTo>
                    <a:pt x="2254" y="3871"/>
                  </a:lnTo>
                  <a:cubicBezTo>
                    <a:pt x="2340" y="3871"/>
                    <a:pt x="2415" y="3826"/>
                    <a:pt x="2450" y="3750"/>
                  </a:cubicBezTo>
                  <a:cubicBezTo>
                    <a:pt x="2471" y="3675"/>
                    <a:pt x="2425" y="3619"/>
                    <a:pt x="2345" y="3619"/>
                  </a:cubicBezTo>
                  <a:close/>
                  <a:moveTo>
                    <a:pt x="439" y="4007"/>
                  </a:moveTo>
                  <a:cubicBezTo>
                    <a:pt x="359" y="4007"/>
                    <a:pt x="293" y="4058"/>
                    <a:pt x="268" y="4133"/>
                  </a:cubicBezTo>
                  <a:cubicBezTo>
                    <a:pt x="253" y="4194"/>
                    <a:pt x="308" y="4249"/>
                    <a:pt x="384" y="4249"/>
                  </a:cubicBezTo>
                  <a:lnTo>
                    <a:pt x="2088" y="4249"/>
                  </a:lnTo>
                  <a:cubicBezTo>
                    <a:pt x="2163" y="4249"/>
                    <a:pt x="2239" y="4204"/>
                    <a:pt x="2269" y="4133"/>
                  </a:cubicBezTo>
                  <a:cubicBezTo>
                    <a:pt x="2294" y="4063"/>
                    <a:pt x="2244" y="4007"/>
                    <a:pt x="2163" y="4007"/>
                  </a:cubicBezTo>
                  <a:close/>
                  <a:moveTo>
                    <a:pt x="399" y="4370"/>
                  </a:moveTo>
                  <a:cubicBezTo>
                    <a:pt x="327" y="4370"/>
                    <a:pt x="262" y="4419"/>
                    <a:pt x="243" y="4486"/>
                  </a:cubicBezTo>
                  <a:cubicBezTo>
                    <a:pt x="228" y="4552"/>
                    <a:pt x="278" y="4602"/>
                    <a:pt x="359" y="4602"/>
                  </a:cubicBezTo>
                  <a:lnTo>
                    <a:pt x="1926" y="4602"/>
                  </a:lnTo>
                  <a:cubicBezTo>
                    <a:pt x="2002" y="4602"/>
                    <a:pt x="2072" y="4557"/>
                    <a:pt x="2103" y="4486"/>
                  </a:cubicBezTo>
                  <a:cubicBezTo>
                    <a:pt x="2123" y="4421"/>
                    <a:pt x="2077" y="4370"/>
                    <a:pt x="1997" y="4370"/>
                  </a:cubicBezTo>
                  <a:lnTo>
                    <a:pt x="409" y="4370"/>
                  </a:lnTo>
                  <a:cubicBezTo>
                    <a:pt x="406" y="4370"/>
                    <a:pt x="402" y="4370"/>
                    <a:pt x="399" y="4370"/>
                  </a:cubicBezTo>
                  <a:close/>
                  <a:moveTo>
                    <a:pt x="545" y="4723"/>
                  </a:moveTo>
                  <a:cubicBezTo>
                    <a:pt x="515" y="4849"/>
                    <a:pt x="742" y="4950"/>
                    <a:pt x="1044" y="4950"/>
                  </a:cubicBezTo>
                  <a:lnTo>
                    <a:pt x="1054" y="4950"/>
                  </a:lnTo>
                  <a:cubicBezTo>
                    <a:pt x="1357" y="4950"/>
                    <a:pt x="1634" y="4849"/>
                    <a:pt x="1669" y="47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507;p35"/>
            <p:cNvSpPr/>
            <p:nvPr/>
          </p:nvSpPr>
          <p:spPr>
            <a:xfrm>
              <a:off x="3713997" y="-2227286"/>
              <a:ext cx="1323652" cy="1501702"/>
            </a:xfrm>
            <a:custGeom>
              <a:avLst/>
              <a:gdLst/>
              <a:ahLst/>
              <a:cxnLst/>
              <a:rect l="l" t="t" r="r" b="b"/>
              <a:pathLst>
                <a:path w="9709" h="11015" extrusionOk="0">
                  <a:moveTo>
                    <a:pt x="0" y="1"/>
                  </a:moveTo>
                  <a:lnTo>
                    <a:pt x="2954" y="11014"/>
                  </a:lnTo>
                  <a:lnTo>
                    <a:pt x="9708" y="11014"/>
                  </a:lnTo>
                  <a:lnTo>
                    <a:pt x="67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508;p35"/>
            <p:cNvSpPr/>
            <p:nvPr/>
          </p:nvSpPr>
          <p:spPr>
            <a:xfrm>
              <a:off x="4011475" y="-1996884"/>
              <a:ext cx="728561" cy="1041580"/>
            </a:xfrm>
            <a:custGeom>
              <a:avLst/>
              <a:gdLst/>
              <a:ahLst/>
              <a:cxnLst/>
              <a:rect l="l" t="t" r="r" b="b"/>
              <a:pathLst>
                <a:path w="5344" h="7640" extrusionOk="0">
                  <a:moveTo>
                    <a:pt x="2967" y="1"/>
                  </a:moveTo>
                  <a:cubicBezTo>
                    <a:pt x="1719" y="1"/>
                    <a:pt x="541" y="1509"/>
                    <a:pt x="278" y="3502"/>
                  </a:cubicBezTo>
                  <a:cubicBezTo>
                    <a:pt x="1" y="5604"/>
                    <a:pt x="848" y="7449"/>
                    <a:pt x="2173" y="7626"/>
                  </a:cubicBezTo>
                  <a:cubicBezTo>
                    <a:pt x="2241" y="7635"/>
                    <a:pt x="2309" y="7639"/>
                    <a:pt x="2377" y="7639"/>
                  </a:cubicBezTo>
                  <a:cubicBezTo>
                    <a:pt x="3625" y="7639"/>
                    <a:pt x="4803" y="6131"/>
                    <a:pt x="5066" y="4138"/>
                  </a:cubicBezTo>
                  <a:cubicBezTo>
                    <a:pt x="5344" y="2036"/>
                    <a:pt x="4497" y="186"/>
                    <a:pt x="3171" y="14"/>
                  </a:cubicBezTo>
                  <a:cubicBezTo>
                    <a:pt x="3103" y="5"/>
                    <a:pt x="3035" y="1"/>
                    <a:pt x="2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509;p35"/>
            <p:cNvSpPr/>
            <p:nvPr/>
          </p:nvSpPr>
          <p:spPr>
            <a:xfrm>
              <a:off x="4079504" y="-1795657"/>
              <a:ext cx="589774" cy="638445"/>
            </a:xfrm>
            <a:custGeom>
              <a:avLst/>
              <a:gdLst/>
              <a:ahLst/>
              <a:cxnLst/>
              <a:rect l="l" t="t" r="r" b="b"/>
              <a:pathLst>
                <a:path w="4326" h="4683" extrusionOk="0">
                  <a:moveTo>
                    <a:pt x="2178" y="630"/>
                  </a:moveTo>
                  <a:cubicBezTo>
                    <a:pt x="2460" y="645"/>
                    <a:pt x="2702" y="837"/>
                    <a:pt x="2783" y="1104"/>
                  </a:cubicBezTo>
                  <a:lnTo>
                    <a:pt x="2783" y="1109"/>
                  </a:lnTo>
                  <a:cubicBezTo>
                    <a:pt x="2854" y="1291"/>
                    <a:pt x="2763" y="1492"/>
                    <a:pt x="2586" y="1563"/>
                  </a:cubicBezTo>
                  <a:cubicBezTo>
                    <a:pt x="2545" y="1575"/>
                    <a:pt x="2503" y="1584"/>
                    <a:pt x="2459" y="1584"/>
                  </a:cubicBezTo>
                  <a:cubicBezTo>
                    <a:pt x="2450" y="1584"/>
                    <a:pt x="2440" y="1584"/>
                    <a:pt x="2430" y="1583"/>
                  </a:cubicBezTo>
                  <a:cubicBezTo>
                    <a:pt x="2153" y="1568"/>
                    <a:pt x="1906" y="1381"/>
                    <a:pt x="1830" y="1109"/>
                  </a:cubicBezTo>
                  <a:cubicBezTo>
                    <a:pt x="1760" y="928"/>
                    <a:pt x="1846" y="726"/>
                    <a:pt x="2027" y="655"/>
                  </a:cubicBezTo>
                  <a:cubicBezTo>
                    <a:pt x="2072" y="635"/>
                    <a:pt x="2128" y="630"/>
                    <a:pt x="2178" y="630"/>
                  </a:cubicBezTo>
                  <a:close/>
                  <a:moveTo>
                    <a:pt x="1835" y="0"/>
                  </a:moveTo>
                  <a:lnTo>
                    <a:pt x="1866" y="177"/>
                  </a:lnTo>
                  <a:cubicBezTo>
                    <a:pt x="1760" y="202"/>
                    <a:pt x="1659" y="247"/>
                    <a:pt x="1573" y="313"/>
                  </a:cubicBezTo>
                  <a:lnTo>
                    <a:pt x="1402" y="197"/>
                  </a:lnTo>
                  <a:lnTo>
                    <a:pt x="1221" y="444"/>
                  </a:lnTo>
                  <a:lnTo>
                    <a:pt x="1377" y="585"/>
                  </a:lnTo>
                  <a:cubicBezTo>
                    <a:pt x="1336" y="691"/>
                    <a:pt x="1321" y="802"/>
                    <a:pt x="1326" y="913"/>
                  </a:cubicBezTo>
                  <a:lnTo>
                    <a:pt x="1150" y="928"/>
                  </a:lnTo>
                  <a:lnTo>
                    <a:pt x="1246" y="1275"/>
                  </a:lnTo>
                  <a:lnTo>
                    <a:pt x="1432" y="1296"/>
                  </a:lnTo>
                  <a:cubicBezTo>
                    <a:pt x="1488" y="1412"/>
                    <a:pt x="1563" y="1522"/>
                    <a:pt x="1654" y="1618"/>
                  </a:cubicBezTo>
                  <a:lnTo>
                    <a:pt x="1573" y="1759"/>
                  </a:lnTo>
                  <a:lnTo>
                    <a:pt x="1891" y="2006"/>
                  </a:lnTo>
                  <a:lnTo>
                    <a:pt x="2002" y="1890"/>
                  </a:lnTo>
                  <a:cubicBezTo>
                    <a:pt x="2113" y="1956"/>
                    <a:pt x="2234" y="2001"/>
                    <a:pt x="2360" y="2026"/>
                  </a:cubicBezTo>
                  <a:lnTo>
                    <a:pt x="2425" y="2208"/>
                  </a:lnTo>
                  <a:lnTo>
                    <a:pt x="2778" y="2208"/>
                  </a:lnTo>
                  <a:lnTo>
                    <a:pt x="2743" y="2026"/>
                  </a:lnTo>
                  <a:cubicBezTo>
                    <a:pt x="2849" y="2006"/>
                    <a:pt x="2949" y="1961"/>
                    <a:pt x="3035" y="1890"/>
                  </a:cubicBezTo>
                  <a:lnTo>
                    <a:pt x="3206" y="2006"/>
                  </a:lnTo>
                  <a:lnTo>
                    <a:pt x="3388" y="1759"/>
                  </a:lnTo>
                  <a:lnTo>
                    <a:pt x="3237" y="1623"/>
                  </a:lnTo>
                  <a:cubicBezTo>
                    <a:pt x="3277" y="1517"/>
                    <a:pt x="3292" y="1406"/>
                    <a:pt x="3282" y="1296"/>
                  </a:cubicBezTo>
                  <a:lnTo>
                    <a:pt x="3463" y="1280"/>
                  </a:lnTo>
                  <a:lnTo>
                    <a:pt x="3368" y="933"/>
                  </a:lnTo>
                  <a:lnTo>
                    <a:pt x="3181" y="913"/>
                  </a:lnTo>
                  <a:cubicBezTo>
                    <a:pt x="3126" y="797"/>
                    <a:pt x="3050" y="686"/>
                    <a:pt x="2959" y="590"/>
                  </a:cubicBezTo>
                  <a:lnTo>
                    <a:pt x="3040" y="449"/>
                  </a:lnTo>
                  <a:lnTo>
                    <a:pt x="2723" y="197"/>
                  </a:lnTo>
                  <a:lnTo>
                    <a:pt x="2612" y="313"/>
                  </a:lnTo>
                  <a:cubicBezTo>
                    <a:pt x="2501" y="252"/>
                    <a:pt x="2380" y="207"/>
                    <a:pt x="2254" y="182"/>
                  </a:cubicBezTo>
                  <a:lnTo>
                    <a:pt x="2188" y="0"/>
                  </a:lnTo>
                  <a:close/>
                  <a:moveTo>
                    <a:pt x="3490" y="2508"/>
                  </a:moveTo>
                  <a:cubicBezTo>
                    <a:pt x="3498" y="2508"/>
                    <a:pt x="3506" y="2509"/>
                    <a:pt x="3514" y="2510"/>
                  </a:cubicBezTo>
                  <a:cubicBezTo>
                    <a:pt x="3690" y="2515"/>
                    <a:pt x="3841" y="2636"/>
                    <a:pt x="3892" y="2813"/>
                  </a:cubicBezTo>
                  <a:cubicBezTo>
                    <a:pt x="3937" y="2924"/>
                    <a:pt x="3882" y="3055"/>
                    <a:pt x="3766" y="3100"/>
                  </a:cubicBezTo>
                  <a:cubicBezTo>
                    <a:pt x="3736" y="3110"/>
                    <a:pt x="3705" y="3115"/>
                    <a:pt x="3675" y="3115"/>
                  </a:cubicBezTo>
                  <a:cubicBezTo>
                    <a:pt x="3494" y="3105"/>
                    <a:pt x="3343" y="2984"/>
                    <a:pt x="3292" y="2813"/>
                  </a:cubicBezTo>
                  <a:cubicBezTo>
                    <a:pt x="3247" y="2692"/>
                    <a:pt x="3307" y="2566"/>
                    <a:pt x="3423" y="2520"/>
                  </a:cubicBezTo>
                  <a:cubicBezTo>
                    <a:pt x="3445" y="2513"/>
                    <a:pt x="3467" y="2508"/>
                    <a:pt x="3490" y="2508"/>
                  </a:cubicBezTo>
                  <a:close/>
                  <a:moveTo>
                    <a:pt x="3292" y="2107"/>
                  </a:moveTo>
                  <a:lnTo>
                    <a:pt x="3312" y="2223"/>
                  </a:lnTo>
                  <a:cubicBezTo>
                    <a:pt x="3247" y="2238"/>
                    <a:pt x="3181" y="2268"/>
                    <a:pt x="3131" y="2309"/>
                  </a:cubicBezTo>
                  <a:lnTo>
                    <a:pt x="3020" y="2233"/>
                  </a:lnTo>
                  <a:lnTo>
                    <a:pt x="2904" y="2394"/>
                  </a:lnTo>
                  <a:lnTo>
                    <a:pt x="3000" y="2480"/>
                  </a:lnTo>
                  <a:cubicBezTo>
                    <a:pt x="2975" y="2546"/>
                    <a:pt x="2964" y="2616"/>
                    <a:pt x="2970" y="2687"/>
                  </a:cubicBezTo>
                  <a:lnTo>
                    <a:pt x="2854" y="2697"/>
                  </a:lnTo>
                  <a:lnTo>
                    <a:pt x="2914" y="2924"/>
                  </a:lnTo>
                  <a:lnTo>
                    <a:pt x="3030" y="2934"/>
                  </a:lnTo>
                  <a:cubicBezTo>
                    <a:pt x="3070" y="3009"/>
                    <a:pt x="3116" y="3080"/>
                    <a:pt x="3171" y="3140"/>
                  </a:cubicBezTo>
                  <a:lnTo>
                    <a:pt x="3121" y="3226"/>
                  </a:lnTo>
                  <a:lnTo>
                    <a:pt x="3322" y="3387"/>
                  </a:lnTo>
                  <a:lnTo>
                    <a:pt x="3393" y="3312"/>
                  </a:lnTo>
                  <a:cubicBezTo>
                    <a:pt x="3463" y="3352"/>
                    <a:pt x="3544" y="3382"/>
                    <a:pt x="3625" y="3397"/>
                  </a:cubicBezTo>
                  <a:lnTo>
                    <a:pt x="3665" y="3513"/>
                  </a:lnTo>
                  <a:lnTo>
                    <a:pt x="3892" y="3513"/>
                  </a:lnTo>
                  <a:lnTo>
                    <a:pt x="3872" y="3397"/>
                  </a:lnTo>
                  <a:cubicBezTo>
                    <a:pt x="3937" y="3382"/>
                    <a:pt x="3998" y="3357"/>
                    <a:pt x="4053" y="3312"/>
                  </a:cubicBezTo>
                  <a:lnTo>
                    <a:pt x="4164" y="3387"/>
                  </a:lnTo>
                  <a:lnTo>
                    <a:pt x="4280" y="3226"/>
                  </a:lnTo>
                  <a:lnTo>
                    <a:pt x="4179" y="3140"/>
                  </a:lnTo>
                  <a:cubicBezTo>
                    <a:pt x="4204" y="3075"/>
                    <a:pt x="4214" y="3004"/>
                    <a:pt x="4209" y="2934"/>
                  </a:cubicBezTo>
                  <a:lnTo>
                    <a:pt x="4325" y="2924"/>
                  </a:lnTo>
                  <a:lnTo>
                    <a:pt x="4270" y="2697"/>
                  </a:lnTo>
                  <a:lnTo>
                    <a:pt x="4154" y="2687"/>
                  </a:lnTo>
                  <a:cubicBezTo>
                    <a:pt x="4114" y="2611"/>
                    <a:pt x="4068" y="2546"/>
                    <a:pt x="4013" y="2480"/>
                  </a:cubicBezTo>
                  <a:lnTo>
                    <a:pt x="4063" y="2394"/>
                  </a:lnTo>
                  <a:lnTo>
                    <a:pt x="3862" y="2233"/>
                  </a:lnTo>
                  <a:lnTo>
                    <a:pt x="3791" y="2309"/>
                  </a:lnTo>
                  <a:cubicBezTo>
                    <a:pt x="3721" y="2268"/>
                    <a:pt x="3640" y="2238"/>
                    <a:pt x="3559" y="2223"/>
                  </a:cubicBezTo>
                  <a:lnTo>
                    <a:pt x="3519" y="2107"/>
                  </a:lnTo>
                  <a:close/>
                  <a:moveTo>
                    <a:pt x="1311" y="2667"/>
                  </a:moveTo>
                  <a:cubicBezTo>
                    <a:pt x="1669" y="2687"/>
                    <a:pt x="1982" y="2929"/>
                    <a:pt x="2082" y="3276"/>
                  </a:cubicBezTo>
                  <a:cubicBezTo>
                    <a:pt x="2173" y="3609"/>
                    <a:pt x="1972" y="3881"/>
                    <a:pt x="1639" y="3881"/>
                  </a:cubicBezTo>
                  <a:cubicBezTo>
                    <a:pt x="1276" y="3861"/>
                    <a:pt x="968" y="3619"/>
                    <a:pt x="868" y="3276"/>
                  </a:cubicBezTo>
                  <a:cubicBezTo>
                    <a:pt x="777" y="2939"/>
                    <a:pt x="979" y="2667"/>
                    <a:pt x="1311" y="2667"/>
                  </a:cubicBezTo>
                  <a:close/>
                  <a:moveTo>
                    <a:pt x="868" y="1855"/>
                  </a:moveTo>
                  <a:lnTo>
                    <a:pt x="908" y="2087"/>
                  </a:lnTo>
                  <a:cubicBezTo>
                    <a:pt x="772" y="2117"/>
                    <a:pt x="646" y="2178"/>
                    <a:pt x="540" y="2263"/>
                  </a:cubicBezTo>
                  <a:lnTo>
                    <a:pt x="328" y="2112"/>
                  </a:lnTo>
                  <a:lnTo>
                    <a:pt x="96" y="2430"/>
                  </a:lnTo>
                  <a:lnTo>
                    <a:pt x="293" y="2611"/>
                  </a:lnTo>
                  <a:cubicBezTo>
                    <a:pt x="238" y="2742"/>
                    <a:pt x="217" y="2883"/>
                    <a:pt x="228" y="3024"/>
                  </a:cubicBezTo>
                  <a:lnTo>
                    <a:pt x="1" y="3045"/>
                  </a:lnTo>
                  <a:lnTo>
                    <a:pt x="122" y="3493"/>
                  </a:lnTo>
                  <a:lnTo>
                    <a:pt x="354" y="3513"/>
                  </a:lnTo>
                  <a:cubicBezTo>
                    <a:pt x="424" y="3670"/>
                    <a:pt x="520" y="3806"/>
                    <a:pt x="636" y="3932"/>
                  </a:cubicBezTo>
                  <a:lnTo>
                    <a:pt x="535" y="4108"/>
                  </a:lnTo>
                  <a:lnTo>
                    <a:pt x="938" y="4431"/>
                  </a:lnTo>
                  <a:lnTo>
                    <a:pt x="1079" y="4280"/>
                  </a:lnTo>
                  <a:cubicBezTo>
                    <a:pt x="1221" y="4360"/>
                    <a:pt x="1382" y="4421"/>
                    <a:pt x="1543" y="4451"/>
                  </a:cubicBezTo>
                  <a:lnTo>
                    <a:pt x="1629" y="4683"/>
                  </a:lnTo>
                  <a:lnTo>
                    <a:pt x="2072" y="4683"/>
                  </a:lnTo>
                  <a:lnTo>
                    <a:pt x="2032" y="4451"/>
                  </a:lnTo>
                  <a:cubicBezTo>
                    <a:pt x="2168" y="4421"/>
                    <a:pt x="2294" y="4365"/>
                    <a:pt x="2400" y="4280"/>
                  </a:cubicBezTo>
                  <a:lnTo>
                    <a:pt x="2622" y="4431"/>
                  </a:lnTo>
                  <a:lnTo>
                    <a:pt x="2854" y="4108"/>
                  </a:lnTo>
                  <a:lnTo>
                    <a:pt x="2657" y="3932"/>
                  </a:lnTo>
                  <a:cubicBezTo>
                    <a:pt x="2707" y="3801"/>
                    <a:pt x="2728" y="3660"/>
                    <a:pt x="2717" y="3513"/>
                  </a:cubicBezTo>
                  <a:lnTo>
                    <a:pt x="2949" y="3498"/>
                  </a:lnTo>
                  <a:lnTo>
                    <a:pt x="2833" y="3050"/>
                  </a:lnTo>
                  <a:lnTo>
                    <a:pt x="2597" y="3030"/>
                  </a:lnTo>
                  <a:cubicBezTo>
                    <a:pt x="2526" y="2878"/>
                    <a:pt x="2430" y="2737"/>
                    <a:pt x="2314" y="2616"/>
                  </a:cubicBezTo>
                  <a:lnTo>
                    <a:pt x="2415" y="2435"/>
                  </a:lnTo>
                  <a:lnTo>
                    <a:pt x="2002" y="2112"/>
                  </a:lnTo>
                  <a:lnTo>
                    <a:pt x="1866" y="2263"/>
                  </a:lnTo>
                  <a:cubicBezTo>
                    <a:pt x="1720" y="2178"/>
                    <a:pt x="1563" y="2122"/>
                    <a:pt x="1397" y="2087"/>
                  </a:cubicBezTo>
                  <a:lnTo>
                    <a:pt x="1316" y="185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510;p35"/>
            <p:cNvSpPr/>
            <p:nvPr/>
          </p:nvSpPr>
          <p:spPr>
            <a:xfrm>
              <a:off x="4139354" y="-3956118"/>
              <a:ext cx="1498158" cy="1652077"/>
            </a:xfrm>
            <a:custGeom>
              <a:avLst/>
              <a:gdLst/>
              <a:ahLst/>
              <a:cxnLst/>
              <a:rect l="l" t="t" r="r" b="b"/>
              <a:pathLst>
                <a:path w="10989" h="12118" extrusionOk="0">
                  <a:moveTo>
                    <a:pt x="409" y="0"/>
                  </a:moveTo>
                  <a:cubicBezTo>
                    <a:pt x="363" y="0"/>
                    <a:pt x="318" y="5"/>
                    <a:pt x="277" y="20"/>
                  </a:cubicBezTo>
                  <a:cubicBezTo>
                    <a:pt x="96" y="86"/>
                    <a:pt x="0" y="282"/>
                    <a:pt x="66" y="464"/>
                  </a:cubicBezTo>
                  <a:lnTo>
                    <a:pt x="3065" y="11654"/>
                  </a:lnTo>
                  <a:cubicBezTo>
                    <a:pt x="3140" y="11916"/>
                    <a:pt x="3377" y="12102"/>
                    <a:pt x="3655" y="12117"/>
                  </a:cubicBezTo>
                  <a:lnTo>
                    <a:pt x="10580" y="12117"/>
                  </a:lnTo>
                  <a:cubicBezTo>
                    <a:pt x="10625" y="12117"/>
                    <a:pt x="10671" y="12112"/>
                    <a:pt x="10711" y="12097"/>
                  </a:cubicBezTo>
                  <a:cubicBezTo>
                    <a:pt x="10892" y="12032"/>
                    <a:pt x="10988" y="11835"/>
                    <a:pt x="10923" y="11654"/>
                  </a:cubicBezTo>
                  <a:lnTo>
                    <a:pt x="7929" y="464"/>
                  </a:lnTo>
                  <a:cubicBezTo>
                    <a:pt x="7848" y="202"/>
                    <a:pt x="7611" y="15"/>
                    <a:pt x="7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511;p35"/>
            <p:cNvSpPr/>
            <p:nvPr/>
          </p:nvSpPr>
          <p:spPr>
            <a:xfrm>
              <a:off x="4226607" y="-3881272"/>
              <a:ext cx="1323652" cy="1502248"/>
            </a:xfrm>
            <a:custGeom>
              <a:avLst/>
              <a:gdLst/>
              <a:ahLst/>
              <a:cxnLst/>
              <a:rect l="l" t="t" r="r" b="b"/>
              <a:pathLst>
                <a:path w="9709" h="11019" extrusionOk="0">
                  <a:moveTo>
                    <a:pt x="0" y="1"/>
                  </a:moveTo>
                  <a:lnTo>
                    <a:pt x="2954" y="11019"/>
                  </a:lnTo>
                  <a:lnTo>
                    <a:pt x="9708" y="11019"/>
                  </a:lnTo>
                  <a:lnTo>
                    <a:pt x="6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512;p35"/>
            <p:cNvSpPr/>
            <p:nvPr/>
          </p:nvSpPr>
          <p:spPr>
            <a:xfrm>
              <a:off x="4523403" y="-3650733"/>
              <a:ext cx="728561" cy="1041308"/>
            </a:xfrm>
            <a:custGeom>
              <a:avLst/>
              <a:gdLst/>
              <a:ahLst/>
              <a:cxnLst/>
              <a:rect l="l" t="t" r="r" b="b"/>
              <a:pathLst>
                <a:path w="5344" h="7638" extrusionOk="0">
                  <a:moveTo>
                    <a:pt x="2977" y="0"/>
                  </a:moveTo>
                  <a:cubicBezTo>
                    <a:pt x="1723" y="0"/>
                    <a:pt x="541" y="1510"/>
                    <a:pt x="278" y="3506"/>
                  </a:cubicBezTo>
                  <a:cubicBezTo>
                    <a:pt x="1" y="5608"/>
                    <a:pt x="853" y="7453"/>
                    <a:pt x="2173" y="7624"/>
                  </a:cubicBezTo>
                  <a:cubicBezTo>
                    <a:pt x="2241" y="7633"/>
                    <a:pt x="2310" y="7638"/>
                    <a:pt x="2377" y="7638"/>
                  </a:cubicBezTo>
                  <a:cubicBezTo>
                    <a:pt x="3625" y="7638"/>
                    <a:pt x="4803" y="6130"/>
                    <a:pt x="5066" y="4136"/>
                  </a:cubicBezTo>
                  <a:cubicBezTo>
                    <a:pt x="5344" y="2034"/>
                    <a:pt x="4497" y="190"/>
                    <a:pt x="3176" y="13"/>
                  </a:cubicBezTo>
                  <a:cubicBezTo>
                    <a:pt x="3110" y="5"/>
                    <a:pt x="3043" y="0"/>
                    <a:pt x="2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513;p35"/>
            <p:cNvSpPr/>
            <p:nvPr/>
          </p:nvSpPr>
          <p:spPr>
            <a:xfrm>
              <a:off x="4592115" y="-3196201"/>
              <a:ext cx="401499" cy="386366"/>
            </a:xfrm>
            <a:custGeom>
              <a:avLst/>
              <a:gdLst/>
              <a:ahLst/>
              <a:cxnLst/>
              <a:rect l="l" t="t" r="r" b="b"/>
              <a:pathLst>
                <a:path w="2945" h="2834" extrusionOk="0">
                  <a:moveTo>
                    <a:pt x="1306" y="807"/>
                  </a:moveTo>
                  <a:cubicBezTo>
                    <a:pt x="1669" y="827"/>
                    <a:pt x="1977" y="1074"/>
                    <a:pt x="2077" y="1417"/>
                  </a:cubicBezTo>
                  <a:cubicBezTo>
                    <a:pt x="2168" y="1750"/>
                    <a:pt x="1972" y="2027"/>
                    <a:pt x="1634" y="2027"/>
                  </a:cubicBezTo>
                  <a:cubicBezTo>
                    <a:pt x="1276" y="2007"/>
                    <a:pt x="969" y="1765"/>
                    <a:pt x="863" y="1417"/>
                  </a:cubicBezTo>
                  <a:cubicBezTo>
                    <a:pt x="777" y="1080"/>
                    <a:pt x="974" y="807"/>
                    <a:pt x="1306" y="807"/>
                  </a:cubicBezTo>
                  <a:close/>
                  <a:moveTo>
                    <a:pt x="873" y="1"/>
                  </a:moveTo>
                  <a:lnTo>
                    <a:pt x="913" y="233"/>
                  </a:lnTo>
                  <a:cubicBezTo>
                    <a:pt x="777" y="263"/>
                    <a:pt x="651" y="323"/>
                    <a:pt x="545" y="409"/>
                  </a:cubicBezTo>
                  <a:lnTo>
                    <a:pt x="323" y="258"/>
                  </a:lnTo>
                  <a:lnTo>
                    <a:pt x="92" y="575"/>
                  </a:lnTo>
                  <a:lnTo>
                    <a:pt x="288" y="757"/>
                  </a:lnTo>
                  <a:cubicBezTo>
                    <a:pt x="238" y="888"/>
                    <a:pt x="218" y="1029"/>
                    <a:pt x="228" y="1170"/>
                  </a:cubicBezTo>
                  <a:lnTo>
                    <a:pt x="1" y="1190"/>
                  </a:lnTo>
                  <a:lnTo>
                    <a:pt x="117" y="1639"/>
                  </a:lnTo>
                  <a:lnTo>
                    <a:pt x="349" y="1664"/>
                  </a:lnTo>
                  <a:cubicBezTo>
                    <a:pt x="424" y="1815"/>
                    <a:pt x="520" y="1957"/>
                    <a:pt x="636" y="2078"/>
                  </a:cubicBezTo>
                  <a:lnTo>
                    <a:pt x="535" y="2259"/>
                  </a:lnTo>
                  <a:lnTo>
                    <a:pt x="938" y="2577"/>
                  </a:lnTo>
                  <a:lnTo>
                    <a:pt x="1074" y="2425"/>
                  </a:lnTo>
                  <a:cubicBezTo>
                    <a:pt x="1221" y="2506"/>
                    <a:pt x="1377" y="2566"/>
                    <a:pt x="1543" y="2597"/>
                  </a:cubicBezTo>
                  <a:lnTo>
                    <a:pt x="1624" y="2834"/>
                  </a:lnTo>
                  <a:lnTo>
                    <a:pt x="2072" y="2834"/>
                  </a:lnTo>
                  <a:lnTo>
                    <a:pt x="2037" y="2597"/>
                  </a:lnTo>
                  <a:cubicBezTo>
                    <a:pt x="2168" y="2571"/>
                    <a:pt x="2294" y="2511"/>
                    <a:pt x="2405" y="2425"/>
                  </a:cubicBezTo>
                  <a:lnTo>
                    <a:pt x="2622" y="2577"/>
                  </a:lnTo>
                  <a:lnTo>
                    <a:pt x="2854" y="2259"/>
                  </a:lnTo>
                  <a:lnTo>
                    <a:pt x="2657" y="2078"/>
                  </a:lnTo>
                  <a:cubicBezTo>
                    <a:pt x="2708" y="1946"/>
                    <a:pt x="2733" y="1805"/>
                    <a:pt x="2723" y="1664"/>
                  </a:cubicBezTo>
                  <a:lnTo>
                    <a:pt x="2944" y="1639"/>
                  </a:lnTo>
                  <a:lnTo>
                    <a:pt x="2829" y="1190"/>
                  </a:lnTo>
                  <a:lnTo>
                    <a:pt x="2597" y="1170"/>
                  </a:lnTo>
                  <a:cubicBezTo>
                    <a:pt x="2521" y="1019"/>
                    <a:pt x="2425" y="878"/>
                    <a:pt x="2314" y="757"/>
                  </a:cubicBezTo>
                  <a:lnTo>
                    <a:pt x="2410" y="575"/>
                  </a:lnTo>
                  <a:lnTo>
                    <a:pt x="2012" y="258"/>
                  </a:lnTo>
                  <a:lnTo>
                    <a:pt x="1871" y="409"/>
                  </a:lnTo>
                  <a:cubicBezTo>
                    <a:pt x="1725" y="323"/>
                    <a:pt x="1568" y="268"/>
                    <a:pt x="1407" y="233"/>
                  </a:cubicBezTo>
                  <a:lnTo>
                    <a:pt x="13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514;p35"/>
            <p:cNvSpPr/>
            <p:nvPr/>
          </p:nvSpPr>
          <p:spPr>
            <a:xfrm>
              <a:off x="4748897" y="-3450461"/>
              <a:ext cx="314792" cy="301840"/>
            </a:xfrm>
            <a:custGeom>
              <a:avLst/>
              <a:gdLst/>
              <a:ahLst/>
              <a:cxnLst/>
              <a:rect l="l" t="t" r="r" b="b"/>
              <a:pathLst>
                <a:path w="2309" h="2214" extrusionOk="0">
                  <a:moveTo>
                    <a:pt x="996" y="640"/>
                  </a:moveTo>
                  <a:cubicBezTo>
                    <a:pt x="1005" y="640"/>
                    <a:pt x="1014" y="640"/>
                    <a:pt x="1023" y="641"/>
                  </a:cubicBezTo>
                  <a:cubicBezTo>
                    <a:pt x="1306" y="651"/>
                    <a:pt x="1547" y="843"/>
                    <a:pt x="1628" y="1110"/>
                  </a:cubicBezTo>
                  <a:lnTo>
                    <a:pt x="1628" y="1115"/>
                  </a:lnTo>
                  <a:cubicBezTo>
                    <a:pt x="1699" y="1296"/>
                    <a:pt x="1613" y="1498"/>
                    <a:pt x="1432" y="1568"/>
                  </a:cubicBezTo>
                  <a:cubicBezTo>
                    <a:pt x="1394" y="1585"/>
                    <a:pt x="1349" y="1595"/>
                    <a:pt x="1307" y="1595"/>
                  </a:cubicBezTo>
                  <a:cubicBezTo>
                    <a:pt x="1298" y="1595"/>
                    <a:pt x="1289" y="1595"/>
                    <a:pt x="1280" y="1594"/>
                  </a:cubicBezTo>
                  <a:cubicBezTo>
                    <a:pt x="998" y="1579"/>
                    <a:pt x="756" y="1387"/>
                    <a:pt x="675" y="1115"/>
                  </a:cubicBezTo>
                  <a:cubicBezTo>
                    <a:pt x="605" y="938"/>
                    <a:pt x="696" y="732"/>
                    <a:pt x="872" y="661"/>
                  </a:cubicBezTo>
                  <a:cubicBezTo>
                    <a:pt x="914" y="649"/>
                    <a:pt x="955" y="640"/>
                    <a:pt x="996" y="640"/>
                  </a:cubicBezTo>
                  <a:close/>
                  <a:moveTo>
                    <a:pt x="686" y="1"/>
                  </a:moveTo>
                  <a:lnTo>
                    <a:pt x="711" y="182"/>
                  </a:lnTo>
                  <a:cubicBezTo>
                    <a:pt x="605" y="208"/>
                    <a:pt x="509" y="253"/>
                    <a:pt x="423" y="318"/>
                  </a:cubicBezTo>
                  <a:lnTo>
                    <a:pt x="252" y="203"/>
                  </a:lnTo>
                  <a:lnTo>
                    <a:pt x="71" y="455"/>
                  </a:lnTo>
                  <a:lnTo>
                    <a:pt x="227" y="591"/>
                  </a:lnTo>
                  <a:cubicBezTo>
                    <a:pt x="187" y="696"/>
                    <a:pt x="171" y="807"/>
                    <a:pt x="176" y="918"/>
                  </a:cubicBezTo>
                  <a:lnTo>
                    <a:pt x="0" y="933"/>
                  </a:lnTo>
                  <a:lnTo>
                    <a:pt x="96" y="1281"/>
                  </a:lnTo>
                  <a:lnTo>
                    <a:pt x="282" y="1301"/>
                  </a:lnTo>
                  <a:cubicBezTo>
                    <a:pt x="338" y="1417"/>
                    <a:pt x="413" y="1528"/>
                    <a:pt x="504" y="1624"/>
                  </a:cubicBezTo>
                  <a:lnTo>
                    <a:pt x="423" y="1765"/>
                  </a:lnTo>
                  <a:lnTo>
                    <a:pt x="741" y="2012"/>
                  </a:lnTo>
                  <a:lnTo>
                    <a:pt x="852" y="1896"/>
                  </a:lnTo>
                  <a:cubicBezTo>
                    <a:pt x="963" y="1962"/>
                    <a:pt x="1084" y="2007"/>
                    <a:pt x="1210" y="2032"/>
                  </a:cubicBezTo>
                  <a:lnTo>
                    <a:pt x="1275" y="2214"/>
                  </a:lnTo>
                  <a:lnTo>
                    <a:pt x="1628" y="2214"/>
                  </a:lnTo>
                  <a:lnTo>
                    <a:pt x="1593" y="2032"/>
                  </a:lnTo>
                  <a:cubicBezTo>
                    <a:pt x="1699" y="2012"/>
                    <a:pt x="1799" y="1967"/>
                    <a:pt x="1885" y="1896"/>
                  </a:cubicBezTo>
                  <a:lnTo>
                    <a:pt x="2057" y="2012"/>
                  </a:lnTo>
                  <a:lnTo>
                    <a:pt x="2238" y="1765"/>
                  </a:lnTo>
                  <a:lnTo>
                    <a:pt x="2082" y="1624"/>
                  </a:lnTo>
                  <a:cubicBezTo>
                    <a:pt x="2122" y="1523"/>
                    <a:pt x="2142" y="1412"/>
                    <a:pt x="2132" y="1301"/>
                  </a:cubicBezTo>
                  <a:lnTo>
                    <a:pt x="2309" y="1281"/>
                  </a:lnTo>
                  <a:lnTo>
                    <a:pt x="2213" y="933"/>
                  </a:lnTo>
                  <a:lnTo>
                    <a:pt x="2026" y="918"/>
                  </a:lnTo>
                  <a:cubicBezTo>
                    <a:pt x="1971" y="797"/>
                    <a:pt x="1895" y="691"/>
                    <a:pt x="1805" y="591"/>
                  </a:cubicBezTo>
                  <a:lnTo>
                    <a:pt x="1885" y="455"/>
                  </a:lnTo>
                  <a:lnTo>
                    <a:pt x="1568" y="203"/>
                  </a:lnTo>
                  <a:lnTo>
                    <a:pt x="1462" y="318"/>
                  </a:lnTo>
                  <a:cubicBezTo>
                    <a:pt x="1346" y="258"/>
                    <a:pt x="1225" y="213"/>
                    <a:pt x="1099" y="182"/>
                  </a:cubicBezTo>
                  <a:lnTo>
                    <a:pt x="10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515;p35"/>
            <p:cNvSpPr/>
            <p:nvPr/>
          </p:nvSpPr>
          <p:spPr>
            <a:xfrm>
              <a:off x="4981071" y="-3162527"/>
              <a:ext cx="200818" cy="192638"/>
            </a:xfrm>
            <a:custGeom>
              <a:avLst/>
              <a:gdLst/>
              <a:ahLst/>
              <a:cxnLst/>
              <a:rect l="l" t="t" r="r" b="b"/>
              <a:pathLst>
                <a:path w="1473" h="1413" extrusionOk="0">
                  <a:moveTo>
                    <a:pt x="656" y="404"/>
                  </a:moveTo>
                  <a:cubicBezTo>
                    <a:pt x="832" y="414"/>
                    <a:pt x="989" y="535"/>
                    <a:pt x="1039" y="706"/>
                  </a:cubicBezTo>
                  <a:cubicBezTo>
                    <a:pt x="1079" y="822"/>
                    <a:pt x="1024" y="948"/>
                    <a:pt x="908" y="994"/>
                  </a:cubicBezTo>
                  <a:cubicBezTo>
                    <a:pt x="878" y="1004"/>
                    <a:pt x="847" y="1009"/>
                    <a:pt x="817" y="1009"/>
                  </a:cubicBezTo>
                  <a:cubicBezTo>
                    <a:pt x="641" y="999"/>
                    <a:pt x="485" y="878"/>
                    <a:pt x="434" y="706"/>
                  </a:cubicBezTo>
                  <a:cubicBezTo>
                    <a:pt x="389" y="591"/>
                    <a:pt x="449" y="460"/>
                    <a:pt x="565" y="419"/>
                  </a:cubicBezTo>
                  <a:cubicBezTo>
                    <a:pt x="595" y="404"/>
                    <a:pt x="626" y="404"/>
                    <a:pt x="656" y="404"/>
                  </a:cubicBezTo>
                  <a:close/>
                  <a:moveTo>
                    <a:pt x="434" y="1"/>
                  </a:moveTo>
                  <a:lnTo>
                    <a:pt x="454" y="117"/>
                  </a:lnTo>
                  <a:cubicBezTo>
                    <a:pt x="389" y="132"/>
                    <a:pt x="328" y="162"/>
                    <a:pt x="273" y="202"/>
                  </a:cubicBezTo>
                  <a:lnTo>
                    <a:pt x="162" y="132"/>
                  </a:lnTo>
                  <a:lnTo>
                    <a:pt x="46" y="288"/>
                  </a:lnTo>
                  <a:lnTo>
                    <a:pt x="147" y="374"/>
                  </a:lnTo>
                  <a:cubicBezTo>
                    <a:pt x="122" y="444"/>
                    <a:pt x="112" y="515"/>
                    <a:pt x="117" y="586"/>
                  </a:cubicBezTo>
                  <a:lnTo>
                    <a:pt x="1" y="596"/>
                  </a:lnTo>
                  <a:lnTo>
                    <a:pt x="56" y="817"/>
                  </a:lnTo>
                  <a:lnTo>
                    <a:pt x="177" y="827"/>
                  </a:lnTo>
                  <a:cubicBezTo>
                    <a:pt x="212" y="903"/>
                    <a:pt x="258" y="974"/>
                    <a:pt x="318" y="1034"/>
                  </a:cubicBezTo>
                  <a:lnTo>
                    <a:pt x="268" y="1125"/>
                  </a:lnTo>
                  <a:lnTo>
                    <a:pt x="464" y="1281"/>
                  </a:lnTo>
                  <a:lnTo>
                    <a:pt x="535" y="1205"/>
                  </a:lnTo>
                  <a:cubicBezTo>
                    <a:pt x="611" y="1246"/>
                    <a:pt x="686" y="1276"/>
                    <a:pt x="767" y="1291"/>
                  </a:cubicBezTo>
                  <a:lnTo>
                    <a:pt x="812" y="1412"/>
                  </a:lnTo>
                  <a:lnTo>
                    <a:pt x="1034" y="1412"/>
                  </a:lnTo>
                  <a:lnTo>
                    <a:pt x="1014" y="1291"/>
                  </a:lnTo>
                  <a:cubicBezTo>
                    <a:pt x="1079" y="1281"/>
                    <a:pt x="1145" y="1251"/>
                    <a:pt x="1195" y="1205"/>
                  </a:cubicBezTo>
                  <a:lnTo>
                    <a:pt x="1306" y="1281"/>
                  </a:lnTo>
                  <a:lnTo>
                    <a:pt x="1422" y="1125"/>
                  </a:lnTo>
                  <a:lnTo>
                    <a:pt x="1321" y="1034"/>
                  </a:lnTo>
                  <a:cubicBezTo>
                    <a:pt x="1346" y="969"/>
                    <a:pt x="1357" y="898"/>
                    <a:pt x="1352" y="827"/>
                  </a:cubicBezTo>
                  <a:lnTo>
                    <a:pt x="1472" y="817"/>
                  </a:lnTo>
                  <a:lnTo>
                    <a:pt x="1412" y="596"/>
                  </a:lnTo>
                  <a:lnTo>
                    <a:pt x="1296" y="586"/>
                  </a:lnTo>
                  <a:cubicBezTo>
                    <a:pt x="1256" y="510"/>
                    <a:pt x="1210" y="439"/>
                    <a:pt x="1155" y="374"/>
                  </a:cubicBezTo>
                  <a:lnTo>
                    <a:pt x="1200" y="288"/>
                  </a:lnTo>
                  <a:lnTo>
                    <a:pt x="1004" y="132"/>
                  </a:lnTo>
                  <a:lnTo>
                    <a:pt x="933" y="202"/>
                  </a:lnTo>
                  <a:cubicBezTo>
                    <a:pt x="863" y="162"/>
                    <a:pt x="782" y="132"/>
                    <a:pt x="701" y="117"/>
                  </a:cubicBezTo>
                  <a:lnTo>
                    <a:pt x="6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516;p35"/>
            <p:cNvSpPr/>
            <p:nvPr/>
          </p:nvSpPr>
          <p:spPr>
            <a:xfrm>
              <a:off x="3174529" y="-2305202"/>
              <a:ext cx="1485752" cy="1652077"/>
            </a:xfrm>
            <a:custGeom>
              <a:avLst/>
              <a:gdLst/>
              <a:ahLst/>
              <a:cxnLst/>
              <a:rect l="l" t="t" r="r" b="b"/>
              <a:pathLst>
                <a:path w="10898" h="12118" extrusionOk="0">
                  <a:moveTo>
                    <a:pt x="10545" y="0"/>
                  </a:moveTo>
                  <a:cubicBezTo>
                    <a:pt x="10541" y="0"/>
                    <a:pt x="10538" y="0"/>
                    <a:pt x="10535" y="0"/>
                  </a:cubicBezTo>
                  <a:lnTo>
                    <a:pt x="3609" y="0"/>
                  </a:lnTo>
                  <a:cubicBezTo>
                    <a:pt x="3337" y="16"/>
                    <a:pt x="3100" y="202"/>
                    <a:pt x="3020" y="464"/>
                  </a:cubicBezTo>
                  <a:lnTo>
                    <a:pt x="21" y="11654"/>
                  </a:lnTo>
                  <a:cubicBezTo>
                    <a:pt x="11" y="11694"/>
                    <a:pt x="1" y="11734"/>
                    <a:pt x="6" y="11780"/>
                  </a:cubicBezTo>
                  <a:cubicBezTo>
                    <a:pt x="11" y="11968"/>
                    <a:pt x="167" y="12118"/>
                    <a:pt x="354" y="12118"/>
                  </a:cubicBezTo>
                  <a:cubicBezTo>
                    <a:pt x="357" y="12118"/>
                    <a:pt x="360" y="12118"/>
                    <a:pt x="363" y="12118"/>
                  </a:cubicBezTo>
                  <a:lnTo>
                    <a:pt x="7289" y="12118"/>
                  </a:lnTo>
                  <a:cubicBezTo>
                    <a:pt x="7566" y="12102"/>
                    <a:pt x="7798" y="11916"/>
                    <a:pt x="7879" y="11654"/>
                  </a:cubicBezTo>
                  <a:lnTo>
                    <a:pt x="10878" y="464"/>
                  </a:lnTo>
                  <a:cubicBezTo>
                    <a:pt x="10893" y="424"/>
                    <a:pt x="10898" y="378"/>
                    <a:pt x="10898" y="338"/>
                  </a:cubicBezTo>
                  <a:cubicBezTo>
                    <a:pt x="10888" y="145"/>
                    <a:pt x="10732" y="0"/>
                    <a:pt x="10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517;p35"/>
            <p:cNvSpPr/>
            <p:nvPr/>
          </p:nvSpPr>
          <p:spPr>
            <a:xfrm>
              <a:off x="3255647" y="-2227286"/>
              <a:ext cx="1323652" cy="1501702"/>
            </a:xfrm>
            <a:custGeom>
              <a:avLst/>
              <a:gdLst/>
              <a:ahLst/>
              <a:cxnLst/>
              <a:rect l="l" t="t" r="r" b="b"/>
              <a:pathLst>
                <a:path w="9709" h="11015" extrusionOk="0">
                  <a:moveTo>
                    <a:pt x="2954" y="1"/>
                  </a:moveTo>
                  <a:lnTo>
                    <a:pt x="0" y="11014"/>
                  </a:lnTo>
                  <a:lnTo>
                    <a:pt x="6754" y="11014"/>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518;p35"/>
            <p:cNvSpPr/>
            <p:nvPr/>
          </p:nvSpPr>
          <p:spPr>
            <a:xfrm>
              <a:off x="3391707" y="-1997157"/>
              <a:ext cx="1051533" cy="1041853"/>
            </a:xfrm>
            <a:custGeom>
              <a:avLst/>
              <a:gdLst/>
              <a:ahLst/>
              <a:cxnLst/>
              <a:rect l="l" t="t" r="r" b="b"/>
              <a:pathLst>
                <a:path w="7713" h="7642" extrusionOk="0">
                  <a:moveTo>
                    <a:pt x="6208" y="1"/>
                  </a:moveTo>
                  <a:cubicBezTo>
                    <a:pt x="5205" y="1"/>
                    <a:pt x="3662" y="985"/>
                    <a:pt x="2349" y="2557"/>
                  </a:cubicBezTo>
                  <a:cubicBezTo>
                    <a:pt x="681" y="4543"/>
                    <a:pt x="0" y="6725"/>
                    <a:pt x="837" y="7426"/>
                  </a:cubicBezTo>
                  <a:cubicBezTo>
                    <a:pt x="1013" y="7572"/>
                    <a:pt x="1241" y="7641"/>
                    <a:pt x="1507" y="7641"/>
                  </a:cubicBezTo>
                  <a:cubicBezTo>
                    <a:pt x="2509" y="7641"/>
                    <a:pt x="4050" y="6660"/>
                    <a:pt x="5368" y="5087"/>
                  </a:cubicBezTo>
                  <a:cubicBezTo>
                    <a:pt x="7037" y="3096"/>
                    <a:pt x="7712" y="919"/>
                    <a:pt x="6880" y="218"/>
                  </a:cubicBezTo>
                  <a:cubicBezTo>
                    <a:pt x="6704" y="71"/>
                    <a:pt x="6475" y="1"/>
                    <a:pt x="6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519;p35"/>
            <p:cNvSpPr/>
            <p:nvPr/>
          </p:nvSpPr>
          <p:spPr>
            <a:xfrm>
              <a:off x="3716042" y="-1849917"/>
              <a:ext cx="475664" cy="713292"/>
            </a:xfrm>
            <a:custGeom>
              <a:avLst/>
              <a:gdLst/>
              <a:ahLst/>
              <a:cxnLst/>
              <a:rect l="l" t="t" r="r" b="b"/>
              <a:pathLst>
                <a:path w="3489" h="5232" extrusionOk="0">
                  <a:moveTo>
                    <a:pt x="2213" y="0"/>
                  </a:moveTo>
                  <a:lnTo>
                    <a:pt x="0" y="1739"/>
                  </a:lnTo>
                  <a:lnTo>
                    <a:pt x="983" y="1739"/>
                  </a:lnTo>
                  <a:lnTo>
                    <a:pt x="777" y="2515"/>
                  </a:lnTo>
                  <a:lnTo>
                    <a:pt x="2299" y="2515"/>
                  </a:lnTo>
                  <a:lnTo>
                    <a:pt x="2505" y="1739"/>
                  </a:lnTo>
                  <a:lnTo>
                    <a:pt x="3488" y="1739"/>
                  </a:lnTo>
                  <a:lnTo>
                    <a:pt x="2213" y="0"/>
                  </a:lnTo>
                  <a:close/>
                  <a:moveTo>
                    <a:pt x="716" y="2737"/>
                  </a:moveTo>
                  <a:lnTo>
                    <a:pt x="550" y="3372"/>
                  </a:lnTo>
                  <a:lnTo>
                    <a:pt x="2067" y="3372"/>
                  </a:lnTo>
                  <a:lnTo>
                    <a:pt x="2238" y="2737"/>
                  </a:lnTo>
                  <a:close/>
                  <a:moveTo>
                    <a:pt x="469" y="3664"/>
                  </a:moveTo>
                  <a:lnTo>
                    <a:pt x="388" y="3972"/>
                  </a:lnTo>
                  <a:lnTo>
                    <a:pt x="1906" y="3972"/>
                  </a:lnTo>
                  <a:lnTo>
                    <a:pt x="1991" y="3664"/>
                  </a:lnTo>
                  <a:close/>
                  <a:moveTo>
                    <a:pt x="278" y="4370"/>
                  </a:moveTo>
                  <a:lnTo>
                    <a:pt x="242" y="4511"/>
                  </a:lnTo>
                  <a:lnTo>
                    <a:pt x="1765" y="4511"/>
                  </a:lnTo>
                  <a:lnTo>
                    <a:pt x="1800" y="4370"/>
                  </a:lnTo>
                  <a:close/>
                  <a:moveTo>
                    <a:pt x="66" y="5161"/>
                  </a:moveTo>
                  <a:lnTo>
                    <a:pt x="46" y="5232"/>
                  </a:lnTo>
                  <a:lnTo>
                    <a:pt x="1573" y="5232"/>
                  </a:lnTo>
                  <a:lnTo>
                    <a:pt x="1588" y="516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520;p35"/>
            <p:cNvSpPr/>
            <p:nvPr/>
          </p:nvSpPr>
          <p:spPr>
            <a:xfrm>
              <a:off x="3654829" y="-3956118"/>
              <a:ext cx="1486570" cy="1652077"/>
            </a:xfrm>
            <a:custGeom>
              <a:avLst/>
              <a:gdLst/>
              <a:ahLst/>
              <a:cxnLst/>
              <a:rect l="l" t="t" r="r" b="b"/>
              <a:pathLst>
                <a:path w="10904" h="12118" extrusionOk="0">
                  <a:moveTo>
                    <a:pt x="10550" y="0"/>
                  </a:moveTo>
                  <a:cubicBezTo>
                    <a:pt x="10547" y="0"/>
                    <a:pt x="10543" y="0"/>
                    <a:pt x="10540" y="0"/>
                  </a:cubicBezTo>
                  <a:lnTo>
                    <a:pt x="3610" y="0"/>
                  </a:lnTo>
                  <a:cubicBezTo>
                    <a:pt x="3338" y="15"/>
                    <a:pt x="3101" y="202"/>
                    <a:pt x="3020" y="464"/>
                  </a:cubicBezTo>
                  <a:lnTo>
                    <a:pt x="26" y="11654"/>
                  </a:lnTo>
                  <a:cubicBezTo>
                    <a:pt x="11" y="11694"/>
                    <a:pt x="1" y="11734"/>
                    <a:pt x="6" y="11780"/>
                  </a:cubicBezTo>
                  <a:cubicBezTo>
                    <a:pt x="11" y="11968"/>
                    <a:pt x="167" y="12117"/>
                    <a:pt x="354" y="12117"/>
                  </a:cubicBezTo>
                  <a:cubicBezTo>
                    <a:pt x="357" y="12117"/>
                    <a:pt x="361" y="12117"/>
                    <a:pt x="364" y="12117"/>
                  </a:cubicBezTo>
                  <a:lnTo>
                    <a:pt x="7289" y="12117"/>
                  </a:lnTo>
                  <a:cubicBezTo>
                    <a:pt x="7566" y="12107"/>
                    <a:pt x="7808" y="11921"/>
                    <a:pt x="7884" y="11654"/>
                  </a:cubicBezTo>
                  <a:lnTo>
                    <a:pt x="10883" y="464"/>
                  </a:lnTo>
                  <a:cubicBezTo>
                    <a:pt x="10898" y="424"/>
                    <a:pt x="10903" y="378"/>
                    <a:pt x="10903" y="338"/>
                  </a:cubicBezTo>
                  <a:cubicBezTo>
                    <a:pt x="10898" y="145"/>
                    <a:pt x="10742" y="0"/>
                    <a:pt x="10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521;p35"/>
            <p:cNvSpPr/>
            <p:nvPr/>
          </p:nvSpPr>
          <p:spPr>
            <a:xfrm>
              <a:off x="3735947" y="-3881272"/>
              <a:ext cx="1323652" cy="1502248"/>
            </a:xfrm>
            <a:custGeom>
              <a:avLst/>
              <a:gdLst/>
              <a:ahLst/>
              <a:cxnLst/>
              <a:rect l="l" t="t" r="r" b="b"/>
              <a:pathLst>
                <a:path w="9709" h="11019" extrusionOk="0">
                  <a:moveTo>
                    <a:pt x="2954" y="1"/>
                  </a:moveTo>
                  <a:lnTo>
                    <a:pt x="1" y="11019"/>
                  </a:lnTo>
                  <a:lnTo>
                    <a:pt x="6760" y="11019"/>
                  </a:lnTo>
                  <a:lnTo>
                    <a:pt x="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522;p35"/>
            <p:cNvSpPr/>
            <p:nvPr/>
          </p:nvSpPr>
          <p:spPr>
            <a:xfrm>
              <a:off x="3876096" y="-3680999"/>
              <a:ext cx="1049488" cy="1045398"/>
            </a:xfrm>
            <a:custGeom>
              <a:avLst/>
              <a:gdLst/>
              <a:ahLst/>
              <a:cxnLst/>
              <a:rect l="l" t="t" r="r" b="b"/>
              <a:pathLst>
                <a:path w="7698" h="7668" extrusionOk="0">
                  <a:moveTo>
                    <a:pt x="6193" y="1"/>
                  </a:moveTo>
                  <a:cubicBezTo>
                    <a:pt x="5189" y="1"/>
                    <a:pt x="3646" y="991"/>
                    <a:pt x="2334" y="2574"/>
                  </a:cubicBezTo>
                  <a:cubicBezTo>
                    <a:pt x="671" y="4570"/>
                    <a:pt x="1" y="6758"/>
                    <a:pt x="843" y="7453"/>
                  </a:cubicBezTo>
                  <a:cubicBezTo>
                    <a:pt x="1017" y="7598"/>
                    <a:pt x="1244" y="7667"/>
                    <a:pt x="1508" y="7667"/>
                  </a:cubicBezTo>
                  <a:cubicBezTo>
                    <a:pt x="2510" y="7667"/>
                    <a:pt x="4053" y="6677"/>
                    <a:pt x="5369" y="5094"/>
                  </a:cubicBezTo>
                  <a:cubicBezTo>
                    <a:pt x="7032" y="3098"/>
                    <a:pt x="7697" y="911"/>
                    <a:pt x="6861" y="215"/>
                  </a:cubicBezTo>
                  <a:cubicBezTo>
                    <a:pt x="6685" y="70"/>
                    <a:pt x="6457" y="1"/>
                    <a:pt x="6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523;p35"/>
            <p:cNvSpPr/>
            <p:nvPr/>
          </p:nvSpPr>
          <p:spPr>
            <a:xfrm>
              <a:off x="4197023" y="-3504040"/>
              <a:ext cx="474982" cy="343694"/>
            </a:xfrm>
            <a:custGeom>
              <a:avLst/>
              <a:gdLst/>
              <a:ahLst/>
              <a:cxnLst/>
              <a:rect l="l" t="t" r="r" b="b"/>
              <a:pathLst>
                <a:path w="3484" h="2521" extrusionOk="0">
                  <a:moveTo>
                    <a:pt x="2208" y="1"/>
                  </a:moveTo>
                  <a:lnTo>
                    <a:pt x="1" y="1740"/>
                  </a:lnTo>
                  <a:lnTo>
                    <a:pt x="978" y="1740"/>
                  </a:lnTo>
                  <a:lnTo>
                    <a:pt x="772" y="2521"/>
                  </a:lnTo>
                  <a:lnTo>
                    <a:pt x="2294" y="2521"/>
                  </a:lnTo>
                  <a:lnTo>
                    <a:pt x="2501" y="1740"/>
                  </a:lnTo>
                  <a:lnTo>
                    <a:pt x="3484" y="1740"/>
                  </a:lnTo>
                  <a:lnTo>
                    <a:pt x="2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524;p35"/>
            <p:cNvSpPr/>
            <p:nvPr/>
          </p:nvSpPr>
          <p:spPr>
            <a:xfrm>
              <a:off x="4271188" y="-3130898"/>
              <a:ext cx="231084" cy="86707"/>
            </a:xfrm>
            <a:custGeom>
              <a:avLst/>
              <a:gdLst/>
              <a:ahLst/>
              <a:cxnLst/>
              <a:rect l="l" t="t" r="r" b="b"/>
              <a:pathLst>
                <a:path w="1695" h="636" extrusionOk="0">
                  <a:moveTo>
                    <a:pt x="167" y="1"/>
                  </a:moveTo>
                  <a:lnTo>
                    <a:pt x="1" y="636"/>
                  </a:lnTo>
                  <a:lnTo>
                    <a:pt x="1523" y="636"/>
                  </a:lnTo>
                  <a:lnTo>
                    <a:pt x="16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525;p35"/>
            <p:cNvSpPr/>
            <p:nvPr/>
          </p:nvSpPr>
          <p:spPr>
            <a:xfrm>
              <a:off x="4249238" y="-3004381"/>
              <a:ext cx="218677" cy="41990"/>
            </a:xfrm>
            <a:custGeom>
              <a:avLst/>
              <a:gdLst/>
              <a:ahLst/>
              <a:cxnLst/>
              <a:rect l="l" t="t" r="r" b="b"/>
              <a:pathLst>
                <a:path w="1604" h="308" extrusionOk="0">
                  <a:moveTo>
                    <a:pt x="81" y="0"/>
                  </a:moveTo>
                  <a:lnTo>
                    <a:pt x="1" y="308"/>
                  </a:lnTo>
                  <a:lnTo>
                    <a:pt x="1523" y="308"/>
                  </a:lnTo>
                  <a:lnTo>
                    <a:pt x="16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526;p35"/>
            <p:cNvSpPr/>
            <p:nvPr/>
          </p:nvSpPr>
          <p:spPr>
            <a:xfrm>
              <a:off x="4229334" y="-2907585"/>
              <a:ext cx="212542" cy="18678"/>
            </a:xfrm>
            <a:custGeom>
              <a:avLst/>
              <a:gdLst/>
              <a:ahLst/>
              <a:cxnLst/>
              <a:rect l="l" t="t" r="r" b="b"/>
              <a:pathLst>
                <a:path w="1559" h="137" extrusionOk="0">
                  <a:moveTo>
                    <a:pt x="36" y="1"/>
                  </a:moveTo>
                  <a:lnTo>
                    <a:pt x="1" y="137"/>
                  </a:lnTo>
                  <a:lnTo>
                    <a:pt x="1523" y="137"/>
                  </a:lnTo>
                  <a:lnTo>
                    <a:pt x="15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527;p35"/>
            <p:cNvSpPr/>
            <p:nvPr/>
          </p:nvSpPr>
          <p:spPr>
            <a:xfrm>
              <a:off x="4203294" y="-2799610"/>
              <a:ext cx="209679" cy="9680"/>
            </a:xfrm>
            <a:custGeom>
              <a:avLst/>
              <a:gdLst/>
              <a:ahLst/>
              <a:cxnLst/>
              <a:rect l="l" t="t" r="r" b="b"/>
              <a:pathLst>
                <a:path w="1538" h="71" extrusionOk="0">
                  <a:moveTo>
                    <a:pt x="15" y="0"/>
                  </a:moveTo>
                  <a:lnTo>
                    <a:pt x="0" y="71"/>
                  </a:lnTo>
                  <a:lnTo>
                    <a:pt x="1522" y="71"/>
                  </a:lnTo>
                  <a:lnTo>
                    <a:pt x="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528;p35"/>
            <p:cNvSpPr/>
            <p:nvPr/>
          </p:nvSpPr>
          <p:spPr>
            <a:xfrm>
              <a:off x="4403158" y="-4378613"/>
              <a:ext cx="526516" cy="498841"/>
            </a:xfrm>
            <a:custGeom>
              <a:avLst/>
              <a:gdLst/>
              <a:ahLst/>
              <a:cxnLst/>
              <a:rect l="l" t="t" r="r" b="b"/>
              <a:pathLst>
                <a:path w="3862" h="3659" extrusionOk="0">
                  <a:moveTo>
                    <a:pt x="1539" y="1"/>
                  </a:moveTo>
                  <a:cubicBezTo>
                    <a:pt x="1135" y="1"/>
                    <a:pt x="786" y="190"/>
                    <a:pt x="525" y="629"/>
                  </a:cubicBezTo>
                  <a:cubicBezTo>
                    <a:pt x="1" y="1516"/>
                    <a:pt x="177" y="3326"/>
                    <a:pt x="177" y="3326"/>
                  </a:cubicBezTo>
                  <a:lnTo>
                    <a:pt x="611" y="3538"/>
                  </a:lnTo>
                  <a:lnTo>
                    <a:pt x="651" y="3195"/>
                  </a:lnTo>
                  <a:lnTo>
                    <a:pt x="797" y="3613"/>
                  </a:lnTo>
                  <a:lnTo>
                    <a:pt x="2224" y="3659"/>
                  </a:lnTo>
                  <a:lnTo>
                    <a:pt x="2375" y="3225"/>
                  </a:lnTo>
                  <a:lnTo>
                    <a:pt x="2375" y="3659"/>
                  </a:lnTo>
                  <a:lnTo>
                    <a:pt x="3000" y="3528"/>
                  </a:lnTo>
                  <a:lnTo>
                    <a:pt x="3106" y="3079"/>
                  </a:lnTo>
                  <a:lnTo>
                    <a:pt x="3151" y="3502"/>
                  </a:lnTo>
                  <a:lnTo>
                    <a:pt x="3504" y="3407"/>
                  </a:lnTo>
                  <a:cubicBezTo>
                    <a:pt x="3806" y="2267"/>
                    <a:pt x="3862" y="1154"/>
                    <a:pt x="2894" y="513"/>
                  </a:cubicBezTo>
                  <a:cubicBezTo>
                    <a:pt x="2408" y="192"/>
                    <a:pt x="1946"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529;p35"/>
            <p:cNvSpPr/>
            <p:nvPr/>
          </p:nvSpPr>
          <p:spPr>
            <a:xfrm>
              <a:off x="3878823" y="-3695314"/>
              <a:ext cx="629583" cy="572051"/>
            </a:xfrm>
            <a:custGeom>
              <a:avLst/>
              <a:gdLst/>
              <a:ahLst/>
              <a:cxnLst/>
              <a:rect l="l" t="t" r="r" b="b"/>
              <a:pathLst>
                <a:path w="4618" h="4196" extrusionOk="0">
                  <a:moveTo>
                    <a:pt x="4015" y="0"/>
                  </a:moveTo>
                  <a:cubicBezTo>
                    <a:pt x="3834" y="0"/>
                    <a:pt x="3657" y="92"/>
                    <a:pt x="3559" y="260"/>
                  </a:cubicBezTo>
                  <a:cubicBezTo>
                    <a:pt x="3091" y="1036"/>
                    <a:pt x="2637" y="1827"/>
                    <a:pt x="2194" y="2624"/>
                  </a:cubicBezTo>
                  <a:lnTo>
                    <a:pt x="2027" y="2921"/>
                  </a:lnTo>
                  <a:cubicBezTo>
                    <a:pt x="2022" y="2931"/>
                    <a:pt x="2012" y="2946"/>
                    <a:pt x="2007" y="2961"/>
                  </a:cubicBezTo>
                  <a:cubicBezTo>
                    <a:pt x="2002" y="2971"/>
                    <a:pt x="1987" y="2981"/>
                    <a:pt x="1987" y="2991"/>
                  </a:cubicBezTo>
                  <a:cubicBezTo>
                    <a:pt x="1972" y="3017"/>
                    <a:pt x="1952" y="3037"/>
                    <a:pt x="1931" y="3057"/>
                  </a:cubicBezTo>
                  <a:cubicBezTo>
                    <a:pt x="1795" y="3168"/>
                    <a:pt x="1644" y="3259"/>
                    <a:pt x="1478" y="3319"/>
                  </a:cubicBezTo>
                  <a:cubicBezTo>
                    <a:pt x="1080" y="3465"/>
                    <a:pt x="666" y="3571"/>
                    <a:pt x="248" y="3637"/>
                  </a:cubicBezTo>
                  <a:lnTo>
                    <a:pt x="233" y="3637"/>
                  </a:lnTo>
                  <a:cubicBezTo>
                    <a:pt x="117" y="3657"/>
                    <a:pt x="31" y="3753"/>
                    <a:pt x="16" y="3869"/>
                  </a:cubicBezTo>
                  <a:cubicBezTo>
                    <a:pt x="1" y="4010"/>
                    <a:pt x="102" y="4141"/>
                    <a:pt x="248" y="4156"/>
                  </a:cubicBezTo>
                  <a:cubicBezTo>
                    <a:pt x="444" y="4182"/>
                    <a:pt x="641" y="4195"/>
                    <a:pt x="838" y="4195"/>
                  </a:cubicBezTo>
                  <a:cubicBezTo>
                    <a:pt x="1132" y="4195"/>
                    <a:pt x="1425" y="4166"/>
                    <a:pt x="1715" y="4105"/>
                  </a:cubicBezTo>
                  <a:cubicBezTo>
                    <a:pt x="1992" y="4050"/>
                    <a:pt x="2259" y="3939"/>
                    <a:pt x="2496" y="3783"/>
                  </a:cubicBezTo>
                  <a:cubicBezTo>
                    <a:pt x="2561" y="3732"/>
                    <a:pt x="2627" y="3677"/>
                    <a:pt x="2687" y="3616"/>
                  </a:cubicBezTo>
                  <a:cubicBezTo>
                    <a:pt x="2718" y="3586"/>
                    <a:pt x="2748" y="3551"/>
                    <a:pt x="2773" y="3516"/>
                  </a:cubicBezTo>
                  <a:cubicBezTo>
                    <a:pt x="2803" y="3475"/>
                    <a:pt x="2834" y="3430"/>
                    <a:pt x="2849" y="3415"/>
                  </a:cubicBezTo>
                  <a:lnTo>
                    <a:pt x="3030" y="3133"/>
                  </a:lnTo>
                  <a:cubicBezTo>
                    <a:pt x="3534" y="2366"/>
                    <a:pt x="4013" y="1595"/>
                    <a:pt x="4467" y="799"/>
                  </a:cubicBezTo>
                  <a:lnTo>
                    <a:pt x="4472" y="799"/>
                  </a:lnTo>
                  <a:cubicBezTo>
                    <a:pt x="4618" y="547"/>
                    <a:pt x="4537" y="219"/>
                    <a:pt x="4285" y="73"/>
                  </a:cubicBezTo>
                  <a:cubicBezTo>
                    <a:pt x="4201" y="24"/>
                    <a:pt x="4107" y="0"/>
                    <a:pt x="4015" y="0"/>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530;p35"/>
            <p:cNvSpPr/>
            <p:nvPr/>
          </p:nvSpPr>
          <p:spPr>
            <a:xfrm>
              <a:off x="3772347" y="-3229193"/>
              <a:ext cx="200136" cy="140559"/>
            </a:xfrm>
            <a:custGeom>
              <a:avLst/>
              <a:gdLst/>
              <a:ahLst/>
              <a:cxnLst/>
              <a:rect l="l" t="t" r="r" b="b"/>
              <a:pathLst>
                <a:path w="1468" h="1031" extrusionOk="0">
                  <a:moveTo>
                    <a:pt x="520" y="1"/>
                  </a:moveTo>
                  <a:cubicBezTo>
                    <a:pt x="451" y="1"/>
                    <a:pt x="383" y="24"/>
                    <a:pt x="328" y="71"/>
                  </a:cubicBezTo>
                  <a:lnTo>
                    <a:pt x="127" y="238"/>
                  </a:lnTo>
                  <a:cubicBezTo>
                    <a:pt x="36" y="308"/>
                    <a:pt x="1" y="429"/>
                    <a:pt x="31" y="545"/>
                  </a:cubicBezTo>
                  <a:lnTo>
                    <a:pt x="122" y="853"/>
                  </a:lnTo>
                  <a:cubicBezTo>
                    <a:pt x="158" y="963"/>
                    <a:pt x="258" y="1030"/>
                    <a:pt x="364" y="1030"/>
                  </a:cubicBezTo>
                  <a:cubicBezTo>
                    <a:pt x="389" y="1030"/>
                    <a:pt x="414" y="1027"/>
                    <a:pt x="439" y="1019"/>
                  </a:cubicBezTo>
                  <a:lnTo>
                    <a:pt x="595" y="974"/>
                  </a:lnTo>
                  <a:cubicBezTo>
                    <a:pt x="595" y="974"/>
                    <a:pt x="1160" y="883"/>
                    <a:pt x="1467" y="581"/>
                  </a:cubicBezTo>
                  <a:lnTo>
                    <a:pt x="1432" y="475"/>
                  </a:lnTo>
                  <a:cubicBezTo>
                    <a:pt x="1367" y="303"/>
                    <a:pt x="1220" y="172"/>
                    <a:pt x="1044" y="127"/>
                  </a:cubicBezTo>
                  <a:lnTo>
                    <a:pt x="600" y="11"/>
                  </a:lnTo>
                  <a:cubicBezTo>
                    <a:pt x="574" y="4"/>
                    <a:pt x="547" y="1"/>
                    <a:pt x="52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531;p35"/>
            <p:cNvSpPr/>
            <p:nvPr/>
          </p:nvSpPr>
          <p:spPr>
            <a:xfrm>
              <a:off x="4228652" y="-3758300"/>
              <a:ext cx="366462" cy="385685"/>
            </a:xfrm>
            <a:custGeom>
              <a:avLst/>
              <a:gdLst/>
              <a:ahLst/>
              <a:cxnLst/>
              <a:rect l="l" t="t" r="r" b="b"/>
              <a:pathLst>
                <a:path w="2688" h="2829" extrusionOk="0">
                  <a:moveTo>
                    <a:pt x="1623" y="1"/>
                  </a:moveTo>
                  <a:lnTo>
                    <a:pt x="1623" y="1"/>
                  </a:lnTo>
                  <a:cubicBezTo>
                    <a:pt x="772" y="157"/>
                    <a:pt x="636" y="727"/>
                    <a:pt x="0" y="1871"/>
                  </a:cubicBezTo>
                  <a:cubicBezTo>
                    <a:pt x="242" y="2355"/>
                    <a:pt x="691" y="2713"/>
                    <a:pt x="1220" y="2828"/>
                  </a:cubicBezTo>
                  <a:cubicBezTo>
                    <a:pt x="1220" y="2828"/>
                    <a:pt x="2687" y="832"/>
                    <a:pt x="162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532;p35"/>
            <p:cNvSpPr/>
            <p:nvPr/>
          </p:nvSpPr>
          <p:spPr>
            <a:xfrm>
              <a:off x="4285639" y="-3539759"/>
              <a:ext cx="188412" cy="167825"/>
            </a:xfrm>
            <a:custGeom>
              <a:avLst/>
              <a:gdLst/>
              <a:ahLst/>
              <a:cxnLst/>
              <a:rect l="l" t="t" r="r" b="b"/>
              <a:pathLst>
                <a:path w="1382" h="1231" extrusionOk="0">
                  <a:moveTo>
                    <a:pt x="283" y="1"/>
                  </a:moveTo>
                  <a:cubicBezTo>
                    <a:pt x="218" y="283"/>
                    <a:pt x="127" y="555"/>
                    <a:pt x="1" y="812"/>
                  </a:cubicBezTo>
                  <a:cubicBezTo>
                    <a:pt x="228" y="1024"/>
                    <a:pt x="500" y="1165"/>
                    <a:pt x="802" y="1231"/>
                  </a:cubicBezTo>
                  <a:cubicBezTo>
                    <a:pt x="1034" y="903"/>
                    <a:pt x="1231" y="550"/>
                    <a:pt x="1382" y="182"/>
                  </a:cubicBezTo>
                  <a:lnTo>
                    <a:pt x="28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533;p35"/>
            <p:cNvSpPr/>
            <p:nvPr/>
          </p:nvSpPr>
          <p:spPr>
            <a:xfrm>
              <a:off x="4301454" y="-3772206"/>
              <a:ext cx="628220" cy="750783"/>
            </a:xfrm>
            <a:custGeom>
              <a:avLst/>
              <a:gdLst/>
              <a:ahLst/>
              <a:cxnLst/>
              <a:rect l="l" t="t" r="r" b="b"/>
              <a:pathLst>
                <a:path w="4608" h="5507" extrusionOk="0">
                  <a:moveTo>
                    <a:pt x="2503" y="1"/>
                  </a:moveTo>
                  <a:cubicBezTo>
                    <a:pt x="2239" y="1"/>
                    <a:pt x="1974" y="10"/>
                    <a:pt x="1709" y="27"/>
                  </a:cubicBezTo>
                  <a:cubicBezTo>
                    <a:pt x="1538" y="42"/>
                    <a:pt x="1362" y="62"/>
                    <a:pt x="1190" y="88"/>
                  </a:cubicBezTo>
                  <a:cubicBezTo>
                    <a:pt x="570" y="158"/>
                    <a:pt x="86" y="662"/>
                    <a:pt x="66" y="1247"/>
                  </a:cubicBezTo>
                  <a:cubicBezTo>
                    <a:pt x="46" y="1746"/>
                    <a:pt x="56" y="2250"/>
                    <a:pt x="92" y="2749"/>
                  </a:cubicBezTo>
                  <a:cubicBezTo>
                    <a:pt x="117" y="3404"/>
                    <a:pt x="1" y="5259"/>
                    <a:pt x="464" y="5380"/>
                  </a:cubicBezTo>
                  <a:cubicBezTo>
                    <a:pt x="621" y="5471"/>
                    <a:pt x="1057" y="5507"/>
                    <a:pt x="1595" y="5507"/>
                  </a:cubicBezTo>
                  <a:cubicBezTo>
                    <a:pt x="2285" y="5507"/>
                    <a:pt x="3142" y="5447"/>
                    <a:pt x="3791" y="5365"/>
                  </a:cubicBezTo>
                  <a:cubicBezTo>
                    <a:pt x="4341" y="5199"/>
                    <a:pt x="3408" y="3757"/>
                    <a:pt x="4431" y="1055"/>
                  </a:cubicBezTo>
                  <a:cubicBezTo>
                    <a:pt x="4608" y="592"/>
                    <a:pt x="4250" y="108"/>
                    <a:pt x="3731" y="57"/>
                  </a:cubicBezTo>
                  <a:cubicBezTo>
                    <a:pt x="3595" y="47"/>
                    <a:pt x="3448" y="37"/>
                    <a:pt x="3297" y="27"/>
                  </a:cubicBezTo>
                  <a:cubicBezTo>
                    <a:pt x="3033" y="10"/>
                    <a:pt x="2768" y="1"/>
                    <a:pt x="2503" y="1"/>
                  </a:cubicBezTo>
                  <a:close/>
                </a:path>
              </a:pathLst>
            </a:custGeom>
            <a:solidFill>
              <a:srgbClr val="4C7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534;p35"/>
            <p:cNvSpPr/>
            <p:nvPr/>
          </p:nvSpPr>
          <p:spPr>
            <a:xfrm>
              <a:off x="4228652" y="-3772206"/>
              <a:ext cx="701022" cy="750783"/>
            </a:xfrm>
            <a:custGeom>
              <a:avLst/>
              <a:gdLst/>
              <a:ahLst/>
              <a:cxnLst/>
              <a:rect l="l" t="t" r="r" b="b"/>
              <a:pathLst>
                <a:path w="5142" h="5507" extrusionOk="0">
                  <a:moveTo>
                    <a:pt x="3037" y="1"/>
                  </a:moveTo>
                  <a:cubicBezTo>
                    <a:pt x="2773" y="1"/>
                    <a:pt x="2508" y="10"/>
                    <a:pt x="2243" y="27"/>
                  </a:cubicBezTo>
                  <a:cubicBezTo>
                    <a:pt x="2072" y="42"/>
                    <a:pt x="1896" y="62"/>
                    <a:pt x="1724" y="88"/>
                  </a:cubicBezTo>
                  <a:cubicBezTo>
                    <a:pt x="1689" y="93"/>
                    <a:pt x="1659" y="98"/>
                    <a:pt x="1623" y="103"/>
                  </a:cubicBezTo>
                  <a:cubicBezTo>
                    <a:pt x="772" y="254"/>
                    <a:pt x="636" y="829"/>
                    <a:pt x="0" y="1973"/>
                  </a:cubicBezTo>
                  <a:cubicBezTo>
                    <a:pt x="142" y="2260"/>
                    <a:pt x="358" y="2502"/>
                    <a:pt x="620" y="2673"/>
                  </a:cubicBezTo>
                  <a:cubicBezTo>
                    <a:pt x="620" y="2699"/>
                    <a:pt x="620" y="2724"/>
                    <a:pt x="626" y="2749"/>
                  </a:cubicBezTo>
                  <a:cubicBezTo>
                    <a:pt x="651" y="3404"/>
                    <a:pt x="535" y="5259"/>
                    <a:pt x="998" y="5380"/>
                  </a:cubicBezTo>
                  <a:cubicBezTo>
                    <a:pt x="1155" y="5471"/>
                    <a:pt x="1591" y="5507"/>
                    <a:pt x="2129" y="5507"/>
                  </a:cubicBezTo>
                  <a:cubicBezTo>
                    <a:pt x="2819" y="5507"/>
                    <a:pt x="3676" y="5447"/>
                    <a:pt x="4325" y="5365"/>
                  </a:cubicBezTo>
                  <a:cubicBezTo>
                    <a:pt x="4875" y="5199"/>
                    <a:pt x="3942" y="3757"/>
                    <a:pt x="4965" y="1055"/>
                  </a:cubicBezTo>
                  <a:cubicBezTo>
                    <a:pt x="5142" y="592"/>
                    <a:pt x="4784" y="108"/>
                    <a:pt x="4265" y="57"/>
                  </a:cubicBezTo>
                  <a:cubicBezTo>
                    <a:pt x="4129" y="47"/>
                    <a:pt x="3982" y="37"/>
                    <a:pt x="3831" y="27"/>
                  </a:cubicBezTo>
                  <a:cubicBezTo>
                    <a:pt x="3567" y="10"/>
                    <a:pt x="3302" y="1"/>
                    <a:pt x="30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535;p35"/>
            <p:cNvSpPr/>
            <p:nvPr/>
          </p:nvSpPr>
          <p:spPr>
            <a:xfrm>
              <a:off x="4186798" y="-3031239"/>
              <a:ext cx="946966" cy="2275526"/>
            </a:xfrm>
            <a:custGeom>
              <a:avLst/>
              <a:gdLst/>
              <a:ahLst/>
              <a:cxnLst/>
              <a:rect l="l" t="t" r="r" b="b"/>
              <a:pathLst>
                <a:path w="6946" h="16691" extrusionOk="0">
                  <a:moveTo>
                    <a:pt x="1220" y="1"/>
                  </a:moveTo>
                  <a:cubicBezTo>
                    <a:pt x="1220" y="1"/>
                    <a:pt x="635" y="4582"/>
                    <a:pt x="686" y="7486"/>
                  </a:cubicBezTo>
                  <a:cubicBezTo>
                    <a:pt x="479" y="10212"/>
                    <a:pt x="307" y="15938"/>
                    <a:pt x="0" y="16558"/>
                  </a:cubicBezTo>
                  <a:cubicBezTo>
                    <a:pt x="6" y="16644"/>
                    <a:pt x="203" y="16688"/>
                    <a:pt x="379" y="16688"/>
                  </a:cubicBezTo>
                  <a:cubicBezTo>
                    <a:pt x="481" y="16688"/>
                    <a:pt x="577" y="16674"/>
                    <a:pt x="625" y="16644"/>
                  </a:cubicBezTo>
                  <a:cubicBezTo>
                    <a:pt x="625" y="16644"/>
                    <a:pt x="2666" y="11916"/>
                    <a:pt x="2389" y="7486"/>
                  </a:cubicBezTo>
                  <a:cubicBezTo>
                    <a:pt x="2752" y="6593"/>
                    <a:pt x="3039" y="5762"/>
                    <a:pt x="3271" y="5006"/>
                  </a:cubicBezTo>
                  <a:cubicBezTo>
                    <a:pt x="3508" y="6004"/>
                    <a:pt x="3735" y="6966"/>
                    <a:pt x="3886" y="7707"/>
                  </a:cubicBezTo>
                  <a:cubicBezTo>
                    <a:pt x="4446" y="10374"/>
                    <a:pt x="5182" y="14850"/>
                    <a:pt x="5025" y="16619"/>
                  </a:cubicBezTo>
                  <a:cubicBezTo>
                    <a:pt x="5100" y="16665"/>
                    <a:pt x="5210" y="16691"/>
                    <a:pt x="5340" y="16691"/>
                  </a:cubicBezTo>
                  <a:cubicBezTo>
                    <a:pt x="5463" y="16691"/>
                    <a:pt x="5604" y="16668"/>
                    <a:pt x="5751" y="16619"/>
                  </a:cubicBezTo>
                  <a:cubicBezTo>
                    <a:pt x="5751" y="16619"/>
                    <a:pt x="6946" y="10671"/>
                    <a:pt x="5741" y="7818"/>
                  </a:cubicBezTo>
                  <a:cubicBezTo>
                    <a:pt x="6270" y="1513"/>
                    <a:pt x="4602" y="1"/>
                    <a:pt x="4602"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536;p35"/>
            <p:cNvSpPr/>
            <p:nvPr/>
          </p:nvSpPr>
          <p:spPr>
            <a:xfrm>
              <a:off x="4787343" y="-3532124"/>
              <a:ext cx="71575" cy="195228"/>
            </a:xfrm>
            <a:custGeom>
              <a:avLst/>
              <a:gdLst/>
              <a:ahLst/>
              <a:cxnLst/>
              <a:rect l="l" t="t" r="r" b="b"/>
              <a:pathLst>
                <a:path w="525" h="1432" extrusionOk="0">
                  <a:moveTo>
                    <a:pt x="61" y="0"/>
                  </a:moveTo>
                  <a:lnTo>
                    <a:pt x="61" y="0"/>
                  </a:lnTo>
                  <a:cubicBezTo>
                    <a:pt x="0" y="600"/>
                    <a:pt x="262" y="1200"/>
                    <a:pt x="378" y="1432"/>
                  </a:cubicBezTo>
                  <a:cubicBezTo>
                    <a:pt x="404" y="1094"/>
                    <a:pt x="454" y="756"/>
                    <a:pt x="525" y="429"/>
                  </a:cubicBezTo>
                  <a:lnTo>
                    <a:pt x="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537;p35"/>
            <p:cNvSpPr/>
            <p:nvPr/>
          </p:nvSpPr>
          <p:spPr>
            <a:xfrm>
              <a:off x="4433424" y="-4330487"/>
              <a:ext cx="367825" cy="732515"/>
            </a:xfrm>
            <a:custGeom>
              <a:avLst/>
              <a:gdLst/>
              <a:ahLst/>
              <a:cxnLst/>
              <a:rect l="l" t="t" r="r" b="b"/>
              <a:pathLst>
                <a:path w="2698" h="5373" extrusionOk="0">
                  <a:moveTo>
                    <a:pt x="1604" y="1"/>
                  </a:moveTo>
                  <a:cubicBezTo>
                    <a:pt x="1483" y="1"/>
                    <a:pt x="1361" y="21"/>
                    <a:pt x="1240" y="65"/>
                  </a:cubicBezTo>
                  <a:cubicBezTo>
                    <a:pt x="394" y="337"/>
                    <a:pt x="127" y="1557"/>
                    <a:pt x="207" y="2313"/>
                  </a:cubicBezTo>
                  <a:cubicBezTo>
                    <a:pt x="267" y="2858"/>
                    <a:pt x="694" y="3180"/>
                    <a:pt x="1174" y="3180"/>
                  </a:cubicBezTo>
                  <a:cubicBezTo>
                    <a:pt x="1178" y="3180"/>
                    <a:pt x="1181" y="3180"/>
                    <a:pt x="1185" y="3180"/>
                  </a:cubicBezTo>
                  <a:lnTo>
                    <a:pt x="1185" y="3180"/>
                  </a:lnTo>
                  <a:cubicBezTo>
                    <a:pt x="1251" y="3573"/>
                    <a:pt x="1225" y="3981"/>
                    <a:pt x="656" y="4117"/>
                  </a:cubicBezTo>
                  <a:cubicBezTo>
                    <a:pt x="656" y="4117"/>
                    <a:pt x="1" y="4435"/>
                    <a:pt x="867" y="4510"/>
                  </a:cubicBezTo>
                  <a:cubicBezTo>
                    <a:pt x="772" y="4712"/>
                    <a:pt x="878" y="5372"/>
                    <a:pt x="878" y="5372"/>
                  </a:cubicBezTo>
                  <a:cubicBezTo>
                    <a:pt x="948" y="5085"/>
                    <a:pt x="1034" y="4803"/>
                    <a:pt x="1135" y="4525"/>
                  </a:cubicBezTo>
                  <a:cubicBezTo>
                    <a:pt x="1192" y="4527"/>
                    <a:pt x="1247" y="4528"/>
                    <a:pt x="1299" y="4528"/>
                  </a:cubicBezTo>
                  <a:cubicBezTo>
                    <a:pt x="2456" y="4528"/>
                    <a:pt x="2243" y="4117"/>
                    <a:pt x="2243" y="4117"/>
                  </a:cubicBezTo>
                  <a:cubicBezTo>
                    <a:pt x="1986" y="3855"/>
                    <a:pt x="2027" y="3245"/>
                    <a:pt x="2123" y="2741"/>
                  </a:cubicBezTo>
                  <a:cubicBezTo>
                    <a:pt x="2465" y="2393"/>
                    <a:pt x="2516" y="2035"/>
                    <a:pt x="2657" y="1305"/>
                  </a:cubicBezTo>
                  <a:cubicBezTo>
                    <a:pt x="2697" y="1108"/>
                    <a:pt x="2687" y="901"/>
                    <a:pt x="2616" y="715"/>
                  </a:cubicBezTo>
                  <a:cubicBezTo>
                    <a:pt x="2458" y="275"/>
                    <a:pt x="2045" y="1"/>
                    <a:pt x="1604"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538;p35"/>
            <p:cNvSpPr/>
            <p:nvPr/>
          </p:nvSpPr>
          <p:spPr>
            <a:xfrm>
              <a:off x="4498045" y="-4343848"/>
              <a:ext cx="390456" cy="276755"/>
            </a:xfrm>
            <a:custGeom>
              <a:avLst/>
              <a:gdLst/>
              <a:ahLst/>
              <a:cxnLst/>
              <a:rect l="l" t="t" r="r" b="b"/>
              <a:pathLst>
                <a:path w="2864" h="2030" extrusionOk="0">
                  <a:moveTo>
                    <a:pt x="1001" y="0"/>
                  </a:moveTo>
                  <a:cubicBezTo>
                    <a:pt x="438" y="0"/>
                    <a:pt x="0" y="412"/>
                    <a:pt x="0" y="803"/>
                  </a:cubicBezTo>
                  <a:cubicBezTo>
                    <a:pt x="141" y="752"/>
                    <a:pt x="293" y="727"/>
                    <a:pt x="449" y="727"/>
                  </a:cubicBezTo>
                  <a:cubicBezTo>
                    <a:pt x="535" y="667"/>
                    <a:pt x="600" y="586"/>
                    <a:pt x="640" y="490"/>
                  </a:cubicBezTo>
                  <a:lnTo>
                    <a:pt x="640" y="490"/>
                  </a:lnTo>
                  <a:cubicBezTo>
                    <a:pt x="651" y="576"/>
                    <a:pt x="640" y="657"/>
                    <a:pt x="615" y="737"/>
                  </a:cubicBezTo>
                  <a:cubicBezTo>
                    <a:pt x="756" y="762"/>
                    <a:pt x="898" y="808"/>
                    <a:pt x="1029" y="863"/>
                  </a:cubicBezTo>
                  <a:cubicBezTo>
                    <a:pt x="1160" y="803"/>
                    <a:pt x="1260" y="687"/>
                    <a:pt x="1311" y="556"/>
                  </a:cubicBezTo>
                  <a:lnTo>
                    <a:pt x="1311" y="556"/>
                  </a:lnTo>
                  <a:cubicBezTo>
                    <a:pt x="1326" y="687"/>
                    <a:pt x="1291" y="823"/>
                    <a:pt x="1215" y="939"/>
                  </a:cubicBezTo>
                  <a:cubicBezTo>
                    <a:pt x="1337" y="975"/>
                    <a:pt x="1435" y="992"/>
                    <a:pt x="1517" y="992"/>
                  </a:cubicBezTo>
                  <a:cubicBezTo>
                    <a:pt x="1536" y="992"/>
                    <a:pt x="1555" y="991"/>
                    <a:pt x="1573" y="989"/>
                  </a:cubicBezTo>
                  <a:lnTo>
                    <a:pt x="1573" y="989"/>
                  </a:lnTo>
                  <a:cubicBezTo>
                    <a:pt x="1749" y="1507"/>
                    <a:pt x="1130" y="2029"/>
                    <a:pt x="1852" y="2029"/>
                  </a:cubicBezTo>
                  <a:cubicBezTo>
                    <a:pt x="1875" y="2029"/>
                    <a:pt x="1900" y="2029"/>
                    <a:pt x="1926" y="2028"/>
                  </a:cubicBezTo>
                  <a:cubicBezTo>
                    <a:pt x="2863" y="1992"/>
                    <a:pt x="2480" y="672"/>
                    <a:pt x="1926" y="369"/>
                  </a:cubicBezTo>
                  <a:cubicBezTo>
                    <a:pt x="1916" y="364"/>
                    <a:pt x="1901" y="359"/>
                    <a:pt x="1890" y="354"/>
                  </a:cubicBezTo>
                  <a:cubicBezTo>
                    <a:pt x="1589" y="101"/>
                    <a:pt x="1280"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539;p35"/>
            <p:cNvSpPr/>
            <p:nvPr/>
          </p:nvSpPr>
          <p:spPr>
            <a:xfrm>
              <a:off x="4490411" y="-4122444"/>
              <a:ext cx="42127" cy="67348"/>
            </a:xfrm>
            <a:custGeom>
              <a:avLst/>
              <a:gdLst/>
              <a:ahLst/>
              <a:cxnLst/>
              <a:rect l="l" t="t" r="r" b="b"/>
              <a:pathLst>
                <a:path w="309" h="494" extrusionOk="0">
                  <a:moveTo>
                    <a:pt x="308" y="0"/>
                  </a:moveTo>
                  <a:lnTo>
                    <a:pt x="308" y="0"/>
                  </a:lnTo>
                  <a:cubicBezTo>
                    <a:pt x="223" y="152"/>
                    <a:pt x="117" y="298"/>
                    <a:pt x="1" y="424"/>
                  </a:cubicBezTo>
                  <a:cubicBezTo>
                    <a:pt x="50" y="469"/>
                    <a:pt x="115" y="494"/>
                    <a:pt x="184" y="494"/>
                  </a:cubicBezTo>
                  <a:cubicBezTo>
                    <a:pt x="200" y="494"/>
                    <a:pt x="216" y="492"/>
                    <a:pt x="233" y="489"/>
                  </a:cubicBezTo>
                  <a:lnTo>
                    <a:pt x="308"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540;p35"/>
            <p:cNvSpPr/>
            <p:nvPr/>
          </p:nvSpPr>
          <p:spPr>
            <a:xfrm>
              <a:off x="4722176" y="-4113037"/>
              <a:ext cx="97614" cy="111929"/>
            </a:xfrm>
            <a:custGeom>
              <a:avLst/>
              <a:gdLst/>
              <a:ahLst/>
              <a:cxnLst/>
              <a:rect l="l" t="t" r="r" b="b"/>
              <a:pathLst>
                <a:path w="716" h="821" extrusionOk="0">
                  <a:moveTo>
                    <a:pt x="426" y="1"/>
                  </a:moveTo>
                  <a:cubicBezTo>
                    <a:pt x="255" y="1"/>
                    <a:pt x="111" y="240"/>
                    <a:pt x="60" y="420"/>
                  </a:cubicBezTo>
                  <a:cubicBezTo>
                    <a:pt x="1" y="620"/>
                    <a:pt x="61" y="821"/>
                    <a:pt x="214" y="821"/>
                  </a:cubicBezTo>
                  <a:cubicBezTo>
                    <a:pt x="230" y="821"/>
                    <a:pt x="248" y="818"/>
                    <a:pt x="267" y="813"/>
                  </a:cubicBezTo>
                  <a:cubicBezTo>
                    <a:pt x="423" y="763"/>
                    <a:pt x="549" y="652"/>
                    <a:pt x="619" y="506"/>
                  </a:cubicBezTo>
                  <a:cubicBezTo>
                    <a:pt x="715" y="309"/>
                    <a:pt x="660" y="57"/>
                    <a:pt x="473" y="7"/>
                  </a:cubicBezTo>
                  <a:cubicBezTo>
                    <a:pt x="457" y="3"/>
                    <a:pt x="441" y="1"/>
                    <a:pt x="426"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541;p35"/>
            <p:cNvSpPr/>
            <p:nvPr/>
          </p:nvSpPr>
          <p:spPr>
            <a:xfrm>
              <a:off x="4470506" y="-4225511"/>
              <a:ext cx="185685" cy="209543"/>
            </a:xfrm>
            <a:custGeom>
              <a:avLst/>
              <a:gdLst/>
              <a:ahLst/>
              <a:cxnLst/>
              <a:rect l="l" t="t" r="r" b="b"/>
              <a:pathLst>
                <a:path w="1362" h="1537" extrusionOk="0">
                  <a:moveTo>
                    <a:pt x="352" y="0"/>
                  </a:moveTo>
                  <a:cubicBezTo>
                    <a:pt x="222" y="0"/>
                    <a:pt x="98" y="55"/>
                    <a:pt x="16" y="157"/>
                  </a:cubicBezTo>
                  <a:cubicBezTo>
                    <a:pt x="1" y="172"/>
                    <a:pt x="1" y="197"/>
                    <a:pt x="16" y="212"/>
                  </a:cubicBezTo>
                  <a:cubicBezTo>
                    <a:pt x="26" y="217"/>
                    <a:pt x="36" y="222"/>
                    <a:pt x="46" y="222"/>
                  </a:cubicBezTo>
                  <a:cubicBezTo>
                    <a:pt x="56" y="222"/>
                    <a:pt x="66" y="217"/>
                    <a:pt x="76" y="207"/>
                  </a:cubicBezTo>
                  <a:cubicBezTo>
                    <a:pt x="144" y="130"/>
                    <a:pt x="238" y="81"/>
                    <a:pt x="339" y="81"/>
                  </a:cubicBezTo>
                  <a:cubicBezTo>
                    <a:pt x="344" y="81"/>
                    <a:pt x="349" y="81"/>
                    <a:pt x="354" y="81"/>
                  </a:cubicBezTo>
                  <a:cubicBezTo>
                    <a:pt x="374" y="81"/>
                    <a:pt x="394" y="66"/>
                    <a:pt x="399" y="46"/>
                  </a:cubicBezTo>
                  <a:cubicBezTo>
                    <a:pt x="399" y="46"/>
                    <a:pt x="399" y="41"/>
                    <a:pt x="399" y="41"/>
                  </a:cubicBezTo>
                  <a:cubicBezTo>
                    <a:pt x="404" y="20"/>
                    <a:pt x="389" y="0"/>
                    <a:pt x="369" y="0"/>
                  </a:cubicBezTo>
                  <a:cubicBezTo>
                    <a:pt x="363" y="0"/>
                    <a:pt x="357" y="0"/>
                    <a:pt x="352" y="0"/>
                  </a:cubicBezTo>
                  <a:close/>
                  <a:moveTo>
                    <a:pt x="1064" y="97"/>
                  </a:moveTo>
                  <a:cubicBezTo>
                    <a:pt x="1046" y="97"/>
                    <a:pt x="1027" y="98"/>
                    <a:pt x="1009" y="101"/>
                  </a:cubicBezTo>
                  <a:cubicBezTo>
                    <a:pt x="984" y="106"/>
                    <a:pt x="968" y="126"/>
                    <a:pt x="973" y="152"/>
                  </a:cubicBezTo>
                  <a:cubicBezTo>
                    <a:pt x="978" y="169"/>
                    <a:pt x="994" y="183"/>
                    <a:pt x="1011" y="183"/>
                  </a:cubicBezTo>
                  <a:cubicBezTo>
                    <a:pt x="1014" y="183"/>
                    <a:pt x="1016" y="182"/>
                    <a:pt x="1019" y="182"/>
                  </a:cubicBezTo>
                  <a:cubicBezTo>
                    <a:pt x="1033" y="180"/>
                    <a:pt x="1047" y="179"/>
                    <a:pt x="1061" y="179"/>
                  </a:cubicBezTo>
                  <a:cubicBezTo>
                    <a:pt x="1146" y="179"/>
                    <a:pt x="1225" y="218"/>
                    <a:pt x="1286" y="283"/>
                  </a:cubicBezTo>
                  <a:cubicBezTo>
                    <a:pt x="1291" y="293"/>
                    <a:pt x="1301" y="298"/>
                    <a:pt x="1311" y="298"/>
                  </a:cubicBezTo>
                  <a:cubicBezTo>
                    <a:pt x="1326" y="298"/>
                    <a:pt x="1336" y="293"/>
                    <a:pt x="1346" y="283"/>
                  </a:cubicBezTo>
                  <a:cubicBezTo>
                    <a:pt x="1362" y="267"/>
                    <a:pt x="1362" y="242"/>
                    <a:pt x="1346" y="227"/>
                  </a:cubicBezTo>
                  <a:cubicBezTo>
                    <a:pt x="1273" y="145"/>
                    <a:pt x="1171" y="97"/>
                    <a:pt x="1064" y="97"/>
                  </a:cubicBezTo>
                  <a:close/>
                  <a:moveTo>
                    <a:pt x="36" y="439"/>
                  </a:moveTo>
                  <a:lnTo>
                    <a:pt x="36" y="439"/>
                  </a:lnTo>
                  <a:cubicBezTo>
                    <a:pt x="36" y="439"/>
                    <a:pt x="66" y="499"/>
                    <a:pt x="112" y="514"/>
                  </a:cubicBezTo>
                  <a:cubicBezTo>
                    <a:pt x="91" y="535"/>
                    <a:pt x="76" y="570"/>
                    <a:pt x="71" y="605"/>
                  </a:cubicBezTo>
                  <a:cubicBezTo>
                    <a:pt x="61" y="676"/>
                    <a:pt x="91" y="731"/>
                    <a:pt x="137" y="736"/>
                  </a:cubicBezTo>
                  <a:cubicBezTo>
                    <a:pt x="140" y="737"/>
                    <a:pt x="144" y="737"/>
                    <a:pt x="147" y="737"/>
                  </a:cubicBezTo>
                  <a:cubicBezTo>
                    <a:pt x="188" y="737"/>
                    <a:pt x="223" y="685"/>
                    <a:pt x="233" y="620"/>
                  </a:cubicBezTo>
                  <a:cubicBezTo>
                    <a:pt x="248" y="550"/>
                    <a:pt x="217" y="494"/>
                    <a:pt x="172" y="489"/>
                  </a:cubicBezTo>
                  <a:lnTo>
                    <a:pt x="36" y="439"/>
                  </a:lnTo>
                  <a:close/>
                  <a:moveTo>
                    <a:pt x="878" y="484"/>
                  </a:moveTo>
                  <a:cubicBezTo>
                    <a:pt x="878" y="484"/>
                    <a:pt x="908" y="550"/>
                    <a:pt x="958" y="565"/>
                  </a:cubicBezTo>
                  <a:cubicBezTo>
                    <a:pt x="933" y="585"/>
                    <a:pt x="918" y="620"/>
                    <a:pt x="913" y="656"/>
                  </a:cubicBezTo>
                  <a:cubicBezTo>
                    <a:pt x="903" y="726"/>
                    <a:pt x="933" y="782"/>
                    <a:pt x="979" y="787"/>
                  </a:cubicBezTo>
                  <a:cubicBezTo>
                    <a:pt x="982" y="787"/>
                    <a:pt x="986" y="788"/>
                    <a:pt x="989" y="788"/>
                  </a:cubicBezTo>
                  <a:cubicBezTo>
                    <a:pt x="1031" y="788"/>
                    <a:pt x="1070" y="736"/>
                    <a:pt x="1074" y="671"/>
                  </a:cubicBezTo>
                  <a:cubicBezTo>
                    <a:pt x="1084" y="610"/>
                    <a:pt x="1064" y="565"/>
                    <a:pt x="1034" y="545"/>
                  </a:cubicBezTo>
                  <a:lnTo>
                    <a:pt x="878" y="484"/>
                  </a:lnTo>
                  <a:close/>
                  <a:moveTo>
                    <a:pt x="1107" y="1303"/>
                  </a:moveTo>
                  <a:cubicBezTo>
                    <a:pt x="1102" y="1303"/>
                    <a:pt x="1097" y="1306"/>
                    <a:pt x="1094" y="1311"/>
                  </a:cubicBezTo>
                  <a:cubicBezTo>
                    <a:pt x="982" y="1428"/>
                    <a:pt x="825" y="1493"/>
                    <a:pt x="661" y="1493"/>
                  </a:cubicBezTo>
                  <a:cubicBezTo>
                    <a:pt x="649" y="1493"/>
                    <a:pt x="638" y="1493"/>
                    <a:pt x="626" y="1492"/>
                  </a:cubicBezTo>
                  <a:cubicBezTo>
                    <a:pt x="616" y="1492"/>
                    <a:pt x="606" y="1497"/>
                    <a:pt x="606" y="1512"/>
                  </a:cubicBezTo>
                  <a:cubicBezTo>
                    <a:pt x="606" y="1523"/>
                    <a:pt x="611" y="1533"/>
                    <a:pt x="621" y="1533"/>
                  </a:cubicBezTo>
                  <a:cubicBezTo>
                    <a:pt x="641" y="1535"/>
                    <a:pt x="661" y="1536"/>
                    <a:pt x="681" y="1536"/>
                  </a:cubicBezTo>
                  <a:cubicBezTo>
                    <a:pt x="700" y="1536"/>
                    <a:pt x="719" y="1535"/>
                    <a:pt x="737" y="1533"/>
                  </a:cubicBezTo>
                  <a:cubicBezTo>
                    <a:pt x="883" y="1517"/>
                    <a:pt x="1024" y="1447"/>
                    <a:pt x="1120" y="1336"/>
                  </a:cubicBezTo>
                  <a:cubicBezTo>
                    <a:pt x="1130" y="1331"/>
                    <a:pt x="1130" y="1316"/>
                    <a:pt x="1120" y="1311"/>
                  </a:cubicBezTo>
                  <a:cubicBezTo>
                    <a:pt x="1117" y="1306"/>
                    <a:pt x="1112" y="1303"/>
                    <a:pt x="1107" y="1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542;p35"/>
            <p:cNvSpPr/>
            <p:nvPr/>
          </p:nvSpPr>
          <p:spPr>
            <a:xfrm>
              <a:off x="4239695" y="-3050461"/>
              <a:ext cx="815814" cy="1016904"/>
            </a:xfrm>
            <a:custGeom>
              <a:avLst/>
              <a:gdLst/>
              <a:ahLst/>
              <a:cxnLst/>
              <a:rect l="l" t="t" r="r" b="b"/>
              <a:pathLst>
                <a:path w="5984" h="7459" extrusionOk="0">
                  <a:moveTo>
                    <a:pt x="802" y="0"/>
                  </a:moveTo>
                  <a:lnTo>
                    <a:pt x="781" y="373"/>
                  </a:lnTo>
                  <a:cubicBezTo>
                    <a:pt x="565" y="1003"/>
                    <a:pt x="0" y="5358"/>
                    <a:pt x="0" y="7238"/>
                  </a:cubicBezTo>
                  <a:cubicBezTo>
                    <a:pt x="802" y="7396"/>
                    <a:pt x="1518" y="7458"/>
                    <a:pt x="2149" y="7458"/>
                  </a:cubicBezTo>
                  <a:cubicBezTo>
                    <a:pt x="3211" y="7458"/>
                    <a:pt x="4027" y="7282"/>
                    <a:pt x="4587" y="7092"/>
                  </a:cubicBezTo>
                  <a:cubicBezTo>
                    <a:pt x="4738" y="6659"/>
                    <a:pt x="5086" y="5127"/>
                    <a:pt x="5086" y="5127"/>
                  </a:cubicBezTo>
                  <a:cubicBezTo>
                    <a:pt x="5086" y="5127"/>
                    <a:pt x="5333" y="6639"/>
                    <a:pt x="5348" y="7107"/>
                  </a:cubicBezTo>
                  <a:cubicBezTo>
                    <a:pt x="5489" y="7042"/>
                    <a:pt x="5711" y="6971"/>
                    <a:pt x="5776" y="6906"/>
                  </a:cubicBezTo>
                  <a:cubicBezTo>
                    <a:pt x="5983" y="6160"/>
                    <a:pt x="5509" y="1568"/>
                    <a:pt x="4426" y="363"/>
                  </a:cubicBezTo>
                  <a:lnTo>
                    <a:pt x="4325" y="26"/>
                  </a:lnTo>
                  <a:cubicBezTo>
                    <a:pt x="3782" y="79"/>
                    <a:pt x="3236" y="106"/>
                    <a:pt x="2689" y="106"/>
                  </a:cubicBezTo>
                  <a:cubicBezTo>
                    <a:pt x="2059" y="106"/>
                    <a:pt x="1428" y="71"/>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543;p35"/>
            <p:cNvSpPr/>
            <p:nvPr/>
          </p:nvSpPr>
          <p:spPr>
            <a:xfrm>
              <a:off x="3984072" y="-809564"/>
              <a:ext cx="1047988" cy="158827"/>
            </a:xfrm>
            <a:custGeom>
              <a:avLst/>
              <a:gdLst/>
              <a:ahLst/>
              <a:cxnLst/>
              <a:rect l="l" t="t" r="r" b="b"/>
              <a:pathLst>
                <a:path w="7687" h="1165" extrusionOk="0">
                  <a:moveTo>
                    <a:pt x="1623" y="0"/>
                  </a:moveTo>
                  <a:cubicBezTo>
                    <a:pt x="1623" y="0"/>
                    <a:pt x="1114" y="560"/>
                    <a:pt x="761" y="726"/>
                  </a:cubicBezTo>
                  <a:cubicBezTo>
                    <a:pt x="731" y="741"/>
                    <a:pt x="701" y="756"/>
                    <a:pt x="665" y="761"/>
                  </a:cubicBezTo>
                  <a:cubicBezTo>
                    <a:pt x="0" y="943"/>
                    <a:pt x="222" y="1165"/>
                    <a:pt x="222" y="1165"/>
                  </a:cubicBezTo>
                  <a:lnTo>
                    <a:pt x="1618" y="1165"/>
                  </a:lnTo>
                  <a:lnTo>
                    <a:pt x="2173" y="918"/>
                  </a:lnTo>
                  <a:lnTo>
                    <a:pt x="2218" y="1124"/>
                  </a:lnTo>
                  <a:lnTo>
                    <a:pt x="2384" y="1124"/>
                  </a:lnTo>
                  <a:cubicBezTo>
                    <a:pt x="2682" y="635"/>
                    <a:pt x="2540" y="282"/>
                    <a:pt x="2450" y="111"/>
                  </a:cubicBezTo>
                  <a:cubicBezTo>
                    <a:pt x="2435" y="71"/>
                    <a:pt x="2414" y="35"/>
                    <a:pt x="2389" y="0"/>
                  </a:cubicBezTo>
                  <a:close/>
                  <a:moveTo>
                    <a:pt x="6628" y="0"/>
                  </a:moveTo>
                  <a:cubicBezTo>
                    <a:pt x="6628" y="0"/>
                    <a:pt x="6124" y="560"/>
                    <a:pt x="5771" y="726"/>
                  </a:cubicBezTo>
                  <a:cubicBezTo>
                    <a:pt x="5741" y="741"/>
                    <a:pt x="5706" y="756"/>
                    <a:pt x="5676" y="761"/>
                  </a:cubicBezTo>
                  <a:cubicBezTo>
                    <a:pt x="5010" y="943"/>
                    <a:pt x="5232" y="1165"/>
                    <a:pt x="5232" y="1165"/>
                  </a:cubicBezTo>
                  <a:lnTo>
                    <a:pt x="6628" y="1165"/>
                  </a:lnTo>
                  <a:lnTo>
                    <a:pt x="7183" y="918"/>
                  </a:lnTo>
                  <a:lnTo>
                    <a:pt x="7228" y="1124"/>
                  </a:lnTo>
                  <a:lnTo>
                    <a:pt x="7394" y="1124"/>
                  </a:lnTo>
                  <a:cubicBezTo>
                    <a:pt x="7687" y="635"/>
                    <a:pt x="7546" y="282"/>
                    <a:pt x="7460" y="111"/>
                  </a:cubicBezTo>
                  <a:cubicBezTo>
                    <a:pt x="7440" y="71"/>
                    <a:pt x="7420" y="35"/>
                    <a:pt x="7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544;p35"/>
            <p:cNvSpPr/>
            <p:nvPr/>
          </p:nvSpPr>
          <p:spPr>
            <a:xfrm>
              <a:off x="4087821" y="-831650"/>
              <a:ext cx="913291" cy="133879"/>
            </a:xfrm>
            <a:custGeom>
              <a:avLst/>
              <a:gdLst/>
              <a:ahLst/>
              <a:cxnLst/>
              <a:rect l="l" t="t" r="r" b="b"/>
              <a:pathLst>
                <a:path w="6699" h="982" extrusionOk="0">
                  <a:moveTo>
                    <a:pt x="913" y="1"/>
                  </a:moveTo>
                  <a:cubicBezTo>
                    <a:pt x="913" y="1"/>
                    <a:pt x="353" y="727"/>
                    <a:pt x="0" y="893"/>
                  </a:cubicBezTo>
                  <a:cubicBezTo>
                    <a:pt x="60" y="955"/>
                    <a:pt x="150" y="981"/>
                    <a:pt x="255" y="981"/>
                  </a:cubicBezTo>
                  <a:cubicBezTo>
                    <a:pt x="414" y="981"/>
                    <a:pt x="609" y="921"/>
                    <a:pt x="792" y="833"/>
                  </a:cubicBezTo>
                  <a:cubicBezTo>
                    <a:pt x="1095" y="679"/>
                    <a:pt x="1495" y="261"/>
                    <a:pt x="1647" y="261"/>
                  </a:cubicBezTo>
                  <a:cubicBezTo>
                    <a:pt x="1664" y="261"/>
                    <a:pt x="1678" y="266"/>
                    <a:pt x="1689" y="278"/>
                  </a:cubicBezTo>
                  <a:cubicBezTo>
                    <a:pt x="1653" y="203"/>
                    <a:pt x="1527" y="1"/>
                    <a:pt x="1527" y="1"/>
                  </a:cubicBezTo>
                  <a:close/>
                  <a:moveTo>
                    <a:pt x="5923" y="1"/>
                  </a:moveTo>
                  <a:cubicBezTo>
                    <a:pt x="5923" y="1"/>
                    <a:pt x="5363" y="727"/>
                    <a:pt x="5005" y="893"/>
                  </a:cubicBezTo>
                  <a:cubicBezTo>
                    <a:pt x="5065" y="955"/>
                    <a:pt x="5155" y="981"/>
                    <a:pt x="5260" y="981"/>
                  </a:cubicBezTo>
                  <a:cubicBezTo>
                    <a:pt x="5419" y="981"/>
                    <a:pt x="5614" y="921"/>
                    <a:pt x="5797" y="833"/>
                  </a:cubicBezTo>
                  <a:cubicBezTo>
                    <a:pt x="6100" y="679"/>
                    <a:pt x="6505" y="261"/>
                    <a:pt x="6657" y="261"/>
                  </a:cubicBezTo>
                  <a:cubicBezTo>
                    <a:pt x="6674" y="261"/>
                    <a:pt x="6689" y="266"/>
                    <a:pt x="6699" y="278"/>
                  </a:cubicBezTo>
                  <a:cubicBezTo>
                    <a:pt x="6669" y="203"/>
                    <a:pt x="6538" y="1"/>
                    <a:pt x="6538"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545;p35"/>
            <p:cNvSpPr/>
            <p:nvPr/>
          </p:nvSpPr>
          <p:spPr>
            <a:xfrm>
              <a:off x="4342762" y="-3045690"/>
              <a:ext cx="59850" cy="45535"/>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546;p35"/>
            <p:cNvSpPr/>
            <p:nvPr/>
          </p:nvSpPr>
          <p:spPr>
            <a:xfrm>
              <a:off x="4412156" y="-3035329"/>
              <a:ext cx="250988" cy="46898"/>
            </a:xfrm>
            <a:custGeom>
              <a:avLst/>
              <a:gdLst/>
              <a:ahLst/>
              <a:cxnLst/>
              <a:rect l="l" t="t" r="r" b="b"/>
              <a:pathLst>
                <a:path w="1841" h="344" extrusionOk="0">
                  <a:moveTo>
                    <a:pt x="0" y="0"/>
                  </a:moveTo>
                  <a:lnTo>
                    <a:pt x="5" y="267"/>
                  </a:lnTo>
                  <a:cubicBezTo>
                    <a:pt x="409" y="318"/>
                    <a:pt x="815" y="343"/>
                    <a:pt x="1220" y="343"/>
                  </a:cubicBezTo>
                  <a:cubicBezTo>
                    <a:pt x="1427" y="343"/>
                    <a:pt x="1634" y="337"/>
                    <a:pt x="1840" y="323"/>
                  </a:cubicBezTo>
                  <a:lnTo>
                    <a:pt x="1815" y="71"/>
                  </a:lnTo>
                  <a:cubicBezTo>
                    <a:pt x="1679" y="75"/>
                    <a:pt x="1543" y="78"/>
                    <a:pt x="1406" y="78"/>
                  </a:cubicBezTo>
                  <a:cubicBezTo>
                    <a:pt x="938" y="78"/>
                    <a:pt x="469" y="51"/>
                    <a:pt x="0" y="0"/>
                  </a:cubicBez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547;p35"/>
            <p:cNvSpPr/>
            <p:nvPr/>
          </p:nvSpPr>
          <p:spPr>
            <a:xfrm>
              <a:off x="4669824" y="-3039419"/>
              <a:ext cx="175324" cy="47444"/>
            </a:xfrm>
            <a:custGeom>
              <a:avLst/>
              <a:gdLst/>
              <a:ahLst/>
              <a:cxnLst/>
              <a:rect l="l" t="t" r="r" b="b"/>
              <a:pathLst>
                <a:path w="1286" h="348" extrusionOk="0">
                  <a:moveTo>
                    <a:pt x="1225" y="0"/>
                  </a:moveTo>
                  <a:cubicBezTo>
                    <a:pt x="787" y="56"/>
                    <a:pt x="378" y="86"/>
                    <a:pt x="0" y="101"/>
                  </a:cubicBezTo>
                  <a:lnTo>
                    <a:pt x="26" y="348"/>
                  </a:lnTo>
                  <a:cubicBezTo>
                    <a:pt x="449" y="323"/>
                    <a:pt x="872" y="277"/>
                    <a:pt x="1286" y="207"/>
                  </a:cubicBezTo>
                  <a:lnTo>
                    <a:pt x="1225" y="0"/>
                  </a:lnTo>
                  <a:close/>
                </a:path>
              </a:pathLst>
            </a:custGeom>
            <a:solidFill>
              <a:srgbClr val="2633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548;p35"/>
            <p:cNvSpPr/>
            <p:nvPr/>
          </p:nvSpPr>
          <p:spPr>
            <a:xfrm>
              <a:off x="4342762" y="-3045690"/>
              <a:ext cx="59850" cy="45535"/>
            </a:xfrm>
            <a:custGeom>
              <a:avLst/>
              <a:gdLst/>
              <a:ahLst/>
              <a:cxnLst/>
              <a:rect l="l" t="t" r="r" b="b"/>
              <a:pathLst>
                <a:path w="439" h="334" extrusionOk="0">
                  <a:moveTo>
                    <a:pt x="0" y="1"/>
                  </a:moveTo>
                  <a:lnTo>
                    <a:pt x="0" y="248"/>
                  </a:lnTo>
                  <a:cubicBezTo>
                    <a:pt x="141" y="283"/>
                    <a:pt x="287" y="308"/>
                    <a:pt x="439" y="333"/>
                  </a:cubicBezTo>
                  <a:lnTo>
                    <a:pt x="439" y="66"/>
                  </a:lnTo>
                  <a:cubicBezTo>
                    <a:pt x="156" y="31"/>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549;p35"/>
            <p:cNvSpPr/>
            <p:nvPr/>
          </p:nvSpPr>
          <p:spPr>
            <a:xfrm>
              <a:off x="4412156" y="-3039419"/>
              <a:ext cx="432992" cy="50988"/>
            </a:xfrm>
            <a:custGeom>
              <a:avLst/>
              <a:gdLst/>
              <a:ahLst/>
              <a:cxnLst/>
              <a:rect l="l" t="t" r="r" b="b"/>
              <a:pathLst>
                <a:path w="3176" h="374" extrusionOk="0">
                  <a:moveTo>
                    <a:pt x="3115" y="0"/>
                  </a:moveTo>
                  <a:cubicBezTo>
                    <a:pt x="2677" y="56"/>
                    <a:pt x="2268" y="86"/>
                    <a:pt x="1890" y="101"/>
                  </a:cubicBezTo>
                  <a:lnTo>
                    <a:pt x="1916" y="348"/>
                  </a:lnTo>
                  <a:cubicBezTo>
                    <a:pt x="2339" y="323"/>
                    <a:pt x="2762" y="277"/>
                    <a:pt x="3176" y="207"/>
                  </a:cubicBezTo>
                  <a:lnTo>
                    <a:pt x="3115" y="0"/>
                  </a:lnTo>
                  <a:close/>
                  <a:moveTo>
                    <a:pt x="0" y="30"/>
                  </a:moveTo>
                  <a:lnTo>
                    <a:pt x="5" y="297"/>
                  </a:lnTo>
                  <a:cubicBezTo>
                    <a:pt x="409" y="348"/>
                    <a:pt x="815" y="373"/>
                    <a:pt x="1220" y="373"/>
                  </a:cubicBezTo>
                  <a:cubicBezTo>
                    <a:pt x="1427" y="373"/>
                    <a:pt x="1634" y="367"/>
                    <a:pt x="1840" y="353"/>
                  </a:cubicBezTo>
                  <a:lnTo>
                    <a:pt x="1815" y="101"/>
                  </a:lnTo>
                  <a:cubicBezTo>
                    <a:pt x="1679" y="105"/>
                    <a:pt x="1543" y="108"/>
                    <a:pt x="1406" y="108"/>
                  </a:cubicBezTo>
                  <a:cubicBezTo>
                    <a:pt x="938" y="108"/>
                    <a:pt x="469" y="81"/>
                    <a:pt x="0" y="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550;p35"/>
            <p:cNvSpPr/>
            <p:nvPr/>
          </p:nvSpPr>
          <p:spPr>
            <a:xfrm>
              <a:off x="4489729" y="-3034647"/>
              <a:ext cx="68848" cy="50988"/>
            </a:xfrm>
            <a:custGeom>
              <a:avLst/>
              <a:gdLst/>
              <a:ahLst/>
              <a:cxnLst/>
              <a:rect l="l" t="t" r="r" b="b"/>
              <a:pathLst>
                <a:path w="505" h="374" extrusionOk="0">
                  <a:moveTo>
                    <a:pt x="66" y="0"/>
                  </a:moveTo>
                  <a:cubicBezTo>
                    <a:pt x="36" y="0"/>
                    <a:pt x="6" y="26"/>
                    <a:pt x="1" y="61"/>
                  </a:cubicBezTo>
                  <a:cubicBezTo>
                    <a:pt x="1" y="61"/>
                    <a:pt x="1" y="61"/>
                    <a:pt x="1" y="66"/>
                  </a:cubicBezTo>
                  <a:lnTo>
                    <a:pt x="1" y="298"/>
                  </a:lnTo>
                  <a:cubicBezTo>
                    <a:pt x="6" y="328"/>
                    <a:pt x="31" y="358"/>
                    <a:pt x="61" y="358"/>
                  </a:cubicBezTo>
                  <a:lnTo>
                    <a:pt x="439" y="373"/>
                  </a:lnTo>
                  <a:cubicBezTo>
                    <a:pt x="442" y="374"/>
                    <a:pt x="445" y="374"/>
                    <a:pt x="447" y="374"/>
                  </a:cubicBezTo>
                  <a:cubicBezTo>
                    <a:pt x="475" y="374"/>
                    <a:pt x="500" y="350"/>
                    <a:pt x="505" y="318"/>
                  </a:cubicBezTo>
                  <a:cubicBezTo>
                    <a:pt x="505" y="318"/>
                    <a:pt x="505" y="313"/>
                    <a:pt x="505" y="313"/>
                  </a:cubicBezTo>
                  <a:lnTo>
                    <a:pt x="490" y="81"/>
                  </a:lnTo>
                  <a:cubicBezTo>
                    <a:pt x="490" y="46"/>
                    <a:pt x="465" y="21"/>
                    <a:pt x="429" y="21"/>
                  </a:cubicBez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551;p35"/>
            <p:cNvSpPr/>
            <p:nvPr/>
          </p:nvSpPr>
          <p:spPr>
            <a:xfrm>
              <a:off x="4588025" y="-3794701"/>
              <a:ext cx="199454" cy="139195"/>
            </a:xfrm>
            <a:custGeom>
              <a:avLst/>
              <a:gdLst/>
              <a:ahLst/>
              <a:cxnLst/>
              <a:rect l="l" t="t" r="r" b="b"/>
              <a:pathLst>
                <a:path w="1463" h="1021" extrusionOk="0">
                  <a:moveTo>
                    <a:pt x="1049" y="1"/>
                  </a:moveTo>
                  <a:cubicBezTo>
                    <a:pt x="676" y="424"/>
                    <a:pt x="1" y="595"/>
                    <a:pt x="1" y="595"/>
                  </a:cubicBezTo>
                  <a:cubicBezTo>
                    <a:pt x="243" y="866"/>
                    <a:pt x="588" y="1021"/>
                    <a:pt x="948" y="1021"/>
                  </a:cubicBezTo>
                  <a:cubicBezTo>
                    <a:pt x="970" y="1021"/>
                    <a:pt x="992" y="1020"/>
                    <a:pt x="1014" y="1019"/>
                  </a:cubicBezTo>
                  <a:cubicBezTo>
                    <a:pt x="1331" y="999"/>
                    <a:pt x="1462" y="308"/>
                    <a:pt x="1407" y="197"/>
                  </a:cubicBezTo>
                  <a:cubicBezTo>
                    <a:pt x="1356" y="91"/>
                    <a:pt x="1049" y="1"/>
                    <a:pt x="1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552;p35"/>
            <p:cNvSpPr/>
            <p:nvPr/>
          </p:nvSpPr>
          <p:spPr>
            <a:xfrm>
              <a:off x="4415564" y="-3794701"/>
              <a:ext cx="163054" cy="119700"/>
            </a:xfrm>
            <a:custGeom>
              <a:avLst/>
              <a:gdLst/>
              <a:ahLst/>
              <a:cxnLst/>
              <a:rect l="l" t="t" r="r" b="b"/>
              <a:pathLst>
                <a:path w="1196" h="878" extrusionOk="0">
                  <a:moveTo>
                    <a:pt x="1195" y="1"/>
                  </a:moveTo>
                  <a:lnTo>
                    <a:pt x="1195" y="1"/>
                  </a:lnTo>
                  <a:cubicBezTo>
                    <a:pt x="444" y="112"/>
                    <a:pt x="0" y="787"/>
                    <a:pt x="227" y="868"/>
                  </a:cubicBezTo>
                  <a:cubicBezTo>
                    <a:pt x="249" y="875"/>
                    <a:pt x="274" y="878"/>
                    <a:pt x="300" y="878"/>
                  </a:cubicBezTo>
                  <a:cubicBezTo>
                    <a:pt x="556" y="878"/>
                    <a:pt x="998" y="580"/>
                    <a:pt x="998" y="580"/>
                  </a:cubicBezTo>
                  <a:cubicBezTo>
                    <a:pt x="832" y="238"/>
                    <a:pt x="1195"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553;p35"/>
            <p:cNvSpPr/>
            <p:nvPr/>
          </p:nvSpPr>
          <p:spPr>
            <a:xfrm>
              <a:off x="3004795" y="-4270092"/>
              <a:ext cx="1710564" cy="1707974"/>
            </a:xfrm>
            <a:custGeom>
              <a:avLst/>
              <a:gdLst/>
              <a:ahLst/>
              <a:cxnLst/>
              <a:rect l="l" t="t" r="r" b="b"/>
              <a:pathLst>
                <a:path w="12547" h="12528" extrusionOk="0">
                  <a:moveTo>
                    <a:pt x="7284" y="1"/>
                  </a:moveTo>
                  <a:cubicBezTo>
                    <a:pt x="7260" y="1"/>
                    <a:pt x="7237" y="2"/>
                    <a:pt x="7213" y="5"/>
                  </a:cubicBezTo>
                  <a:lnTo>
                    <a:pt x="363" y="1008"/>
                  </a:lnTo>
                  <a:cubicBezTo>
                    <a:pt x="318" y="1013"/>
                    <a:pt x="278" y="1028"/>
                    <a:pt x="237" y="1048"/>
                  </a:cubicBezTo>
                  <a:cubicBezTo>
                    <a:pt x="66" y="1139"/>
                    <a:pt x="1" y="1351"/>
                    <a:pt x="96" y="1522"/>
                  </a:cubicBezTo>
                  <a:lnTo>
                    <a:pt x="4688" y="12152"/>
                  </a:lnTo>
                  <a:cubicBezTo>
                    <a:pt x="4795" y="12385"/>
                    <a:pt x="5028" y="12528"/>
                    <a:pt x="5278" y="12528"/>
                  </a:cubicBezTo>
                  <a:cubicBezTo>
                    <a:pt x="5298" y="12528"/>
                    <a:pt x="5318" y="12527"/>
                    <a:pt x="5338" y="12525"/>
                  </a:cubicBezTo>
                  <a:lnTo>
                    <a:pt x="12188" y="11522"/>
                  </a:lnTo>
                  <a:cubicBezTo>
                    <a:pt x="12234" y="11517"/>
                    <a:pt x="12274" y="11502"/>
                    <a:pt x="12314" y="11482"/>
                  </a:cubicBezTo>
                  <a:cubicBezTo>
                    <a:pt x="12481" y="11391"/>
                    <a:pt x="12546" y="11179"/>
                    <a:pt x="12460" y="11008"/>
                  </a:cubicBezTo>
                  <a:lnTo>
                    <a:pt x="7869" y="378"/>
                  </a:lnTo>
                  <a:cubicBezTo>
                    <a:pt x="7763" y="147"/>
                    <a:pt x="7534" y="1"/>
                    <a:pt x="7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554;p35"/>
            <p:cNvSpPr/>
            <p:nvPr/>
          </p:nvSpPr>
          <p:spPr>
            <a:xfrm>
              <a:off x="3096820" y="-4196609"/>
              <a:ext cx="1527742" cy="1561280"/>
            </a:xfrm>
            <a:custGeom>
              <a:avLst/>
              <a:gdLst/>
              <a:ahLst/>
              <a:cxnLst/>
              <a:rect l="l" t="t" r="r" b="b"/>
              <a:pathLst>
                <a:path w="11206" h="11452" extrusionOk="0">
                  <a:moveTo>
                    <a:pt x="6679" y="0"/>
                  </a:moveTo>
                  <a:lnTo>
                    <a:pt x="1" y="983"/>
                  </a:lnTo>
                  <a:lnTo>
                    <a:pt x="4522" y="11452"/>
                  </a:lnTo>
                  <a:lnTo>
                    <a:pt x="11206" y="10469"/>
                  </a:lnTo>
                  <a:lnTo>
                    <a:pt x="6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555;p35"/>
            <p:cNvSpPr/>
            <p:nvPr/>
          </p:nvSpPr>
          <p:spPr>
            <a:xfrm>
              <a:off x="3527085" y="-3939077"/>
              <a:ext cx="667348" cy="1046761"/>
            </a:xfrm>
            <a:custGeom>
              <a:avLst/>
              <a:gdLst/>
              <a:ahLst/>
              <a:cxnLst/>
              <a:rect l="l" t="t" r="r" b="b"/>
              <a:pathLst>
                <a:path w="4895" h="7678" extrusionOk="0">
                  <a:moveTo>
                    <a:pt x="2413" y="1"/>
                  </a:moveTo>
                  <a:cubicBezTo>
                    <a:pt x="2405" y="1"/>
                    <a:pt x="2397" y="1"/>
                    <a:pt x="2389" y="1"/>
                  </a:cubicBezTo>
                  <a:cubicBezTo>
                    <a:pt x="1054" y="21"/>
                    <a:pt x="0" y="1755"/>
                    <a:pt x="31" y="3872"/>
                  </a:cubicBezTo>
                  <a:cubicBezTo>
                    <a:pt x="61" y="5982"/>
                    <a:pt x="1157" y="7678"/>
                    <a:pt x="2482" y="7678"/>
                  </a:cubicBezTo>
                  <a:cubicBezTo>
                    <a:pt x="2490" y="7678"/>
                    <a:pt x="2498" y="7678"/>
                    <a:pt x="2505" y="7678"/>
                  </a:cubicBezTo>
                  <a:cubicBezTo>
                    <a:pt x="3836" y="7658"/>
                    <a:pt x="4894" y="5919"/>
                    <a:pt x="4859" y="3802"/>
                  </a:cubicBezTo>
                  <a:cubicBezTo>
                    <a:pt x="4829" y="1692"/>
                    <a:pt x="3733" y="1"/>
                    <a:pt x="2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556;p35"/>
            <p:cNvSpPr/>
            <p:nvPr/>
          </p:nvSpPr>
          <p:spPr>
            <a:xfrm>
              <a:off x="3618428" y="-3754073"/>
              <a:ext cx="533333" cy="693387"/>
            </a:xfrm>
            <a:custGeom>
              <a:avLst/>
              <a:gdLst/>
              <a:ahLst/>
              <a:cxnLst/>
              <a:rect l="l" t="t" r="r" b="b"/>
              <a:pathLst>
                <a:path w="3912" h="5086" extrusionOk="0">
                  <a:moveTo>
                    <a:pt x="1508" y="0"/>
                  </a:moveTo>
                  <a:lnTo>
                    <a:pt x="1" y="222"/>
                  </a:lnTo>
                  <a:lnTo>
                    <a:pt x="31" y="287"/>
                  </a:lnTo>
                  <a:lnTo>
                    <a:pt x="1533" y="66"/>
                  </a:lnTo>
                  <a:lnTo>
                    <a:pt x="1508" y="0"/>
                  </a:lnTo>
                  <a:close/>
                  <a:moveTo>
                    <a:pt x="1800" y="686"/>
                  </a:moveTo>
                  <a:lnTo>
                    <a:pt x="293" y="907"/>
                  </a:lnTo>
                  <a:lnTo>
                    <a:pt x="353" y="1038"/>
                  </a:lnTo>
                  <a:lnTo>
                    <a:pt x="1861" y="817"/>
                  </a:lnTo>
                  <a:lnTo>
                    <a:pt x="1800" y="686"/>
                  </a:lnTo>
                  <a:close/>
                  <a:moveTo>
                    <a:pt x="2022" y="1200"/>
                  </a:moveTo>
                  <a:lnTo>
                    <a:pt x="520" y="1421"/>
                  </a:lnTo>
                  <a:lnTo>
                    <a:pt x="646" y="1714"/>
                  </a:lnTo>
                  <a:lnTo>
                    <a:pt x="2148" y="1492"/>
                  </a:lnTo>
                  <a:lnTo>
                    <a:pt x="2022" y="1200"/>
                  </a:lnTo>
                  <a:close/>
                  <a:moveTo>
                    <a:pt x="2269" y="1769"/>
                  </a:moveTo>
                  <a:lnTo>
                    <a:pt x="762" y="1991"/>
                  </a:lnTo>
                  <a:lnTo>
                    <a:pt x="1024" y="2596"/>
                  </a:lnTo>
                  <a:lnTo>
                    <a:pt x="2531" y="2374"/>
                  </a:lnTo>
                  <a:lnTo>
                    <a:pt x="2269" y="1769"/>
                  </a:lnTo>
                  <a:close/>
                  <a:moveTo>
                    <a:pt x="2622" y="2581"/>
                  </a:moveTo>
                  <a:lnTo>
                    <a:pt x="1115" y="2803"/>
                  </a:lnTo>
                  <a:lnTo>
                    <a:pt x="1432" y="3538"/>
                  </a:lnTo>
                  <a:lnTo>
                    <a:pt x="464" y="3685"/>
                  </a:lnTo>
                  <a:lnTo>
                    <a:pt x="2899" y="5086"/>
                  </a:lnTo>
                  <a:lnTo>
                    <a:pt x="3912" y="3176"/>
                  </a:lnTo>
                  <a:lnTo>
                    <a:pt x="2939" y="3322"/>
                  </a:lnTo>
                  <a:lnTo>
                    <a:pt x="2622" y="258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557;p35"/>
            <p:cNvSpPr/>
            <p:nvPr/>
          </p:nvSpPr>
          <p:spPr>
            <a:xfrm>
              <a:off x="4460281" y="-3677727"/>
              <a:ext cx="571097" cy="621267"/>
            </a:xfrm>
            <a:custGeom>
              <a:avLst/>
              <a:gdLst/>
              <a:ahLst/>
              <a:cxnLst/>
              <a:rect l="l" t="t" r="r" b="b"/>
              <a:pathLst>
                <a:path w="4189" h="4557" extrusionOk="0">
                  <a:moveTo>
                    <a:pt x="3266" y="3205"/>
                  </a:moveTo>
                  <a:cubicBezTo>
                    <a:pt x="3271" y="3205"/>
                    <a:pt x="3266" y="3215"/>
                    <a:pt x="3256" y="3225"/>
                  </a:cubicBezTo>
                  <a:cubicBezTo>
                    <a:pt x="3256" y="3220"/>
                    <a:pt x="3261" y="3210"/>
                    <a:pt x="3266" y="3205"/>
                  </a:cubicBezTo>
                  <a:close/>
                  <a:moveTo>
                    <a:pt x="3040" y="1"/>
                  </a:moveTo>
                  <a:cubicBezTo>
                    <a:pt x="2993" y="1"/>
                    <a:pt x="2945" y="7"/>
                    <a:pt x="2898" y="20"/>
                  </a:cubicBezTo>
                  <a:cubicBezTo>
                    <a:pt x="2621" y="100"/>
                    <a:pt x="2455" y="393"/>
                    <a:pt x="2535" y="670"/>
                  </a:cubicBezTo>
                  <a:cubicBezTo>
                    <a:pt x="2661" y="1129"/>
                    <a:pt x="2792" y="1587"/>
                    <a:pt x="2918" y="2041"/>
                  </a:cubicBezTo>
                  <a:cubicBezTo>
                    <a:pt x="2984" y="2268"/>
                    <a:pt x="3050" y="2495"/>
                    <a:pt x="3110" y="2721"/>
                  </a:cubicBezTo>
                  <a:lnTo>
                    <a:pt x="3191" y="3054"/>
                  </a:lnTo>
                  <a:cubicBezTo>
                    <a:pt x="3206" y="3104"/>
                    <a:pt x="3216" y="3155"/>
                    <a:pt x="3226" y="3205"/>
                  </a:cubicBezTo>
                  <a:lnTo>
                    <a:pt x="3231" y="3246"/>
                  </a:lnTo>
                  <a:cubicBezTo>
                    <a:pt x="3170" y="3301"/>
                    <a:pt x="3105" y="3341"/>
                    <a:pt x="3029" y="3377"/>
                  </a:cubicBezTo>
                  <a:cubicBezTo>
                    <a:pt x="2838" y="3467"/>
                    <a:pt x="2636" y="3548"/>
                    <a:pt x="2430" y="3608"/>
                  </a:cubicBezTo>
                  <a:cubicBezTo>
                    <a:pt x="2026" y="3729"/>
                    <a:pt x="1603" y="3835"/>
                    <a:pt x="1185" y="3931"/>
                  </a:cubicBezTo>
                  <a:cubicBezTo>
                    <a:pt x="1154" y="3906"/>
                    <a:pt x="1129" y="3886"/>
                    <a:pt x="1094" y="3866"/>
                  </a:cubicBezTo>
                  <a:lnTo>
                    <a:pt x="706" y="3619"/>
                  </a:lnTo>
                  <a:cubicBezTo>
                    <a:pt x="659" y="3589"/>
                    <a:pt x="603" y="3574"/>
                    <a:pt x="547" y="3574"/>
                  </a:cubicBezTo>
                  <a:cubicBezTo>
                    <a:pt x="507" y="3574"/>
                    <a:pt x="466" y="3582"/>
                    <a:pt x="429" y="3598"/>
                  </a:cubicBezTo>
                  <a:lnTo>
                    <a:pt x="187" y="3694"/>
                  </a:lnTo>
                  <a:cubicBezTo>
                    <a:pt x="76" y="3740"/>
                    <a:pt x="0" y="3845"/>
                    <a:pt x="0" y="3966"/>
                  </a:cubicBezTo>
                  <a:lnTo>
                    <a:pt x="0" y="4289"/>
                  </a:lnTo>
                  <a:lnTo>
                    <a:pt x="0" y="4294"/>
                  </a:lnTo>
                  <a:cubicBezTo>
                    <a:pt x="0" y="4427"/>
                    <a:pt x="111" y="4541"/>
                    <a:pt x="244" y="4541"/>
                  </a:cubicBezTo>
                  <a:cubicBezTo>
                    <a:pt x="246" y="4541"/>
                    <a:pt x="249" y="4541"/>
                    <a:pt x="252" y="4541"/>
                  </a:cubicBezTo>
                  <a:lnTo>
                    <a:pt x="413" y="4541"/>
                  </a:lnTo>
                  <a:cubicBezTo>
                    <a:pt x="413" y="4541"/>
                    <a:pt x="527" y="4556"/>
                    <a:pt x="686" y="4556"/>
                  </a:cubicBezTo>
                  <a:cubicBezTo>
                    <a:pt x="846" y="4556"/>
                    <a:pt x="1051" y="4541"/>
                    <a:pt x="1235" y="4480"/>
                  </a:cubicBezTo>
                  <a:cubicBezTo>
                    <a:pt x="1699" y="4480"/>
                    <a:pt x="2157" y="4450"/>
                    <a:pt x="2611" y="4375"/>
                  </a:cubicBezTo>
                  <a:cubicBezTo>
                    <a:pt x="2873" y="4334"/>
                    <a:pt x="3130" y="4269"/>
                    <a:pt x="3377" y="4183"/>
                  </a:cubicBezTo>
                  <a:cubicBezTo>
                    <a:pt x="3528" y="4128"/>
                    <a:pt x="3669" y="4057"/>
                    <a:pt x="3796" y="3971"/>
                  </a:cubicBezTo>
                  <a:cubicBezTo>
                    <a:pt x="3886" y="3911"/>
                    <a:pt x="3962" y="3835"/>
                    <a:pt x="4032" y="3755"/>
                  </a:cubicBezTo>
                  <a:cubicBezTo>
                    <a:pt x="4118" y="3634"/>
                    <a:pt x="4174" y="3493"/>
                    <a:pt x="4189" y="3346"/>
                  </a:cubicBezTo>
                  <a:cubicBezTo>
                    <a:pt x="4189" y="3326"/>
                    <a:pt x="4189" y="3306"/>
                    <a:pt x="4189" y="3286"/>
                  </a:cubicBezTo>
                  <a:lnTo>
                    <a:pt x="4189" y="3251"/>
                  </a:lnTo>
                  <a:lnTo>
                    <a:pt x="4189" y="3180"/>
                  </a:lnTo>
                  <a:cubicBezTo>
                    <a:pt x="4189" y="3135"/>
                    <a:pt x="4179" y="3099"/>
                    <a:pt x="4179" y="3064"/>
                  </a:cubicBezTo>
                  <a:cubicBezTo>
                    <a:pt x="4174" y="2994"/>
                    <a:pt x="4163" y="2928"/>
                    <a:pt x="4153" y="2862"/>
                  </a:cubicBezTo>
                  <a:cubicBezTo>
                    <a:pt x="4138" y="2731"/>
                    <a:pt x="4113" y="2610"/>
                    <a:pt x="4088" y="2489"/>
                  </a:cubicBezTo>
                  <a:cubicBezTo>
                    <a:pt x="4042" y="2248"/>
                    <a:pt x="3987" y="2006"/>
                    <a:pt x="3932" y="1769"/>
                  </a:cubicBezTo>
                  <a:cubicBezTo>
                    <a:pt x="3816" y="1300"/>
                    <a:pt x="3690" y="831"/>
                    <a:pt x="3549" y="367"/>
                  </a:cubicBezTo>
                  <a:lnTo>
                    <a:pt x="3549" y="378"/>
                  </a:lnTo>
                  <a:cubicBezTo>
                    <a:pt x="3482" y="147"/>
                    <a:pt x="3269" y="1"/>
                    <a:pt x="3040" y="1"/>
                  </a:cubicBezTo>
                  <a:close/>
                </a:path>
              </a:pathLst>
            </a:custGeom>
            <a:solidFill>
              <a:srgbClr val="F8B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558;p35"/>
            <p:cNvSpPr/>
            <p:nvPr/>
          </p:nvSpPr>
          <p:spPr>
            <a:xfrm>
              <a:off x="4708270" y="-3764435"/>
              <a:ext cx="334833" cy="391138"/>
            </a:xfrm>
            <a:custGeom>
              <a:avLst/>
              <a:gdLst/>
              <a:ahLst/>
              <a:cxnLst/>
              <a:rect l="l" t="t" r="r" b="b"/>
              <a:pathLst>
                <a:path w="2456" h="2869" extrusionOk="0">
                  <a:moveTo>
                    <a:pt x="782" y="0"/>
                  </a:moveTo>
                  <a:cubicBezTo>
                    <a:pt x="1" y="1326"/>
                    <a:pt x="1115" y="2868"/>
                    <a:pt x="1115" y="2868"/>
                  </a:cubicBezTo>
                  <a:cubicBezTo>
                    <a:pt x="1115" y="2868"/>
                    <a:pt x="1916" y="2753"/>
                    <a:pt x="2455" y="1825"/>
                  </a:cubicBezTo>
                  <a:cubicBezTo>
                    <a:pt x="1992" y="681"/>
                    <a:pt x="1351" y="91"/>
                    <a:pt x="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9" name="Google Shape;495;p35"/>
          <p:cNvSpPr txBox="1">
            <a:spLocks/>
          </p:cNvSpPr>
          <p:nvPr/>
        </p:nvSpPr>
        <p:spPr>
          <a:xfrm>
            <a:off x="2451075" y="1704088"/>
            <a:ext cx="1322700" cy="6810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6000"/>
              <a:buFont typeface="Rubik"/>
              <a:buNone/>
              <a:defRPr sz="48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dirty="0" smtClean="0">
                <a:solidFill>
                  <a:schemeClr val="accent4"/>
                </a:solidFill>
              </a:rPr>
              <a:t>0</a:t>
            </a:r>
            <a:r>
              <a:rPr lang="ar-AE" dirty="0" smtClean="0">
                <a:solidFill>
                  <a:schemeClr val="accent4"/>
                </a:solidFill>
              </a:rPr>
              <a:t>2</a:t>
            </a:r>
            <a:endParaRPr lang="en" dirty="0">
              <a:solidFill>
                <a:schemeClr val="accent4"/>
              </a:solidFill>
            </a:endParaRPr>
          </a:p>
        </p:txBody>
      </p:sp>
      <p:sp>
        <p:nvSpPr>
          <p:cNvPr id="131" name="Title 1"/>
          <p:cNvSpPr>
            <a:spLocks noGrp="1"/>
          </p:cNvSpPr>
          <p:nvPr>
            <p:ph type="title"/>
          </p:nvPr>
        </p:nvSpPr>
        <p:spPr>
          <a:xfrm>
            <a:off x="920750" y="2493449"/>
            <a:ext cx="4514719" cy="1691201"/>
          </a:xfrm>
        </p:spPr>
        <p:txBody>
          <a:bodyPr/>
          <a:lstStyle/>
          <a:p>
            <a:pPr marL="0" lvl="0" indent="0"/>
            <a:r>
              <a:rPr lang="en-US" dirty="0"/>
              <a:t>Effective </a:t>
            </a:r>
            <a:r>
              <a:rPr lang="en-US" dirty="0" smtClean="0"/>
              <a:t>Communication</a:t>
            </a:r>
            <a:endParaRPr lang="en-US" dirty="0"/>
          </a:p>
        </p:txBody>
      </p:sp>
    </p:spTree>
    <p:extLst>
      <p:ext uri="{BB962C8B-B14F-4D97-AF65-F5344CB8AC3E}">
        <p14:creationId xmlns:p14="http://schemas.microsoft.com/office/powerpoint/2010/main" val="270951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fade">
                                      <p:cBhvr>
                                        <p:cTn id="11" dur="1000"/>
                                        <p:tgtEl>
                                          <p:spTgt spid="1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1"/>
                                        </p:tgtEl>
                                        <p:attrNameLst>
                                          <p:attrName>style.visibility</p:attrName>
                                        </p:attrNameLst>
                                      </p:cBhvr>
                                      <p:to>
                                        <p:strVal val="visible"/>
                                      </p:to>
                                    </p:set>
                                    <p:animEffect transition="in" filter="fade">
                                      <p:cBhvr>
                                        <p:cTn id="14"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000" dirty="0"/>
              <a:t>Effective </a:t>
            </a:r>
            <a:r>
              <a:rPr lang="en" dirty="0"/>
              <a:t>C</a:t>
            </a:r>
            <a:r>
              <a:rPr lang="en" sz="3000" dirty="0" smtClean="0"/>
              <a:t>ommunication</a:t>
            </a:r>
            <a:endParaRPr sz="3000" dirty="0"/>
          </a:p>
        </p:txBody>
      </p:sp>
      <p:sp>
        <p:nvSpPr>
          <p:cNvPr id="595" name="Google Shape;595;p38"/>
          <p:cNvSpPr txBox="1">
            <a:spLocks noGrp="1"/>
          </p:cNvSpPr>
          <p:nvPr>
            <p:ph type="subTitle" idx="3"/>
          </p:nvPr>
        </p:nvSpPr>
        <p:spPr>
          <a:xfrm>
            <a:off x="1923584" y="1510993"/>
            <a:ext cx="4058116" cy="2914957"/>
          </a:xfrm>
          <a:prstGeom prst="rect">
            <a:avLst/>
          </a:prstGeom>
        </p:spPr>
        <p:txBody>
          <a:bodyPr spcFirstLastPara="1" wrap="square" lIns="91425" tIns="91425" rIns="91425" bIns="91425" anchor="t" anchorCtr="0">
            <a:noAutofit/>
          </a:bodyPr>
          <a:lstStyle/>
          <a:p>
            <a:pPr marL="0" lvl="0" indent="0" algn="just">
              <a:lnSpc>
                <a:spcPct val="115000"/>
              </a:lnSpc>
            </a:pPr>
            <a:r>
              <a:rPr lang="en-US" sz="1600" dirty="0"/>
              <a:t>It is a process of communication between two or more people, with the aim of conveying a specific message and understanding it correctly and successfully. The concept of effective communication goes beyond just exchanging information between people and conveying messages. Rather, effective communication includes understanding the feelings of others and understanding their underlying intentions.</a:t>
            </a:r>
            <a:endParaRPr sz="1600" dirty="0"/>
          </a:p>
        </p:txBody>
      </p:sp>
      <p:sp>
        <p:nvSpPr>
          <p:cNvPr id="599" name="Google Shape;599;p38"/>
          <p:cNvSpPr/>
          <p:nvPr/>
        </p:nvSpPr>
        <p:spPr>
          <a:xfrm>
            <a:off x="7004999" y="2877260"/>
            <a:ext cx="1414203" cy="2087015"/>
          </a:xfrm>
          <a:custGeom>
            <a:avLst/>
            <a:gdLst/>
            <a:ahLst/>
            <a:cxnLst/>
            <a:rect l="l" t="t" r="r" b="b"/>
            <a:pathLst>
              <a:path w="9487" h="14000" extrusionOk="0">
                <a:moveTo>
                  <a:pt x="8996" y="0"/>
                </a:moveTo>
                <a:cubicBezTo>
                  <a:pt x="8891" y="0"/>
                  <a:pt x="8788" y="35"/>
                  <a:pt x="8706" y="104"/>
                </a:cubicBezTo>
                <a:cubicBezTo>
                  <a:pt x="8338" y="421"/>
                  <a:pt x="7950" y="723"/>
                  <a:pt x="7546" y="996"/>
                </a:cubicBezTo>
                <a:cubicBezTo>
                  <a:pt x="7504" y="1022"/>
                  <a:pt x="7458" y="1034"/>
                  <a:pt x="7413" y="1034"/>
                </a:cubicBezTo>
                <a:cubicBezTo>
                  <a:pt x="7361" y="1034"/>
                  <a:pt x="7310" y="1018"/>
                  <a:pt x="7264" y="986"/>
                </a:cubicBezTo>
                <a:cubicBezTo>
                  <a:pt x="7184" y="928"/>
                  <a:pt x="7093" y="900"/>
                  <a:pt x="7002" y="900"/>
                </a:cubicBezTo>
                <a:cubicBezTo>
                  <a:pt x="6864" y="900"/>
                  <a:pt x="6729" y="965"/>
                  <a:pt x="6644" y="1086"/>
                </a:cubicBezTo>
                <a:cubicBezTo>
                  <a:pt x="6604" y="1142"/>
                  <a:pt x="6579" y="1197"/>
                  <a:pt x="6569" y="1263"/>
                </a:cubicBezTo>
                <a:cubicBezTo>
                  <a:pt x="6417" y="2079"/>
                  <a:pt x="6165" y="3037"/>
                  <a:pt x="5787" y="3269"/>
                </a:cubicBezTo>
                <a:cubicBezTo>
                  <a:pt x="5651" y="3351"/>
                  <a:pt x="5493" y="3397"/>
                  <a:pt x="5332" y="3397"/>
                </a:cubicBezTo>
                <a:cubicBezTo>
                  <a:pt x="5286" y="3397"/>
                  <a:pt x="5239" y="3393"/>
                  <a:pt x="5192" y="3385"/>
                </a:cubicBezTo>
                <a:cubicBezTo>
                  <a:pt x="5168" y="3381"/>
                  <a:pt x="5144" y="3379"/>
                  <a:pt x="5120" y="3379"/>
                </a:cubicBezTo>
                <a:cubicBezTo>
                  <a:pt x="4906" y="3379"/>
                  <a:pt x="4715" y="3536"/>
                  <a:pt x="4683" y="3758"/>
                </a:cubicBezTo>
                <a:cubicBezTo>
                  <a:pt x="4678" y="3763"/>
                  <a:pt x="4678" y="3768"/>
                  <a:pt x="4678" y="3773"/>
                </a:cubicBezTo>
                <a:cubicBezTo>
                  <a:pt x="4557" y="4791"/>
                  <a:pt x="4431" y="6928"/>
                  <a:pt x="5253" y="7901"/>
                </a:cubicBezTo>
                <a:cubicBezTo>
                  <a:pt x="5167" y="8541"/>
                  <a:pt x="5122" y="9191"/>
                  <a:pt x="5127" y="9842"/>
                </a:cubicBezTo>
                <a:lnTo>
                  <a:pt x="4628" y="9842"/>
                </a:lnTo>
                <a:cubicBezTo>
                  <a:pt x="4552" y="9343"/>
                  <a:pt x="4447" y="8854"/>
                  <a:pt x="4310" y="8370"/>
                </a:cubicBezTo>
                <a:cubicBezTo>
                  <a:pt x="4477" y="8163"/>
                  <a:pt x="4557" y="6394"/>
                  <a:pt x="4588" y="5371"/>
                </a:cubicBezTo>
                <a:cubicBezTo>
                  <a:pt x="4593" y="5325"/>
                  <a:pt x="4588" y="5285"/>
                  <a:pt x="4573" y="5245"/>
                </a:cubicBezTo>
                <a:cubicBezTo>
                  <a:pt x="4527" y="5079"/>
                  <a:pt x="4376" y="4972"/>
                  <a:pt x="4210" y="4972"/>
                </a:cubicBezTo>
                <a:cubicBezTo>
                  <a:pt x="4173" y="4972"/>
                  <a:pt x="4136" y="4977"/>
                  <a:pt x="4099" y="4988"/>
                </a:cubicBezTo>
                <a:cubicBezTo>
                  <a:pt x="4039" y="5007"/>
                  <a:pt x="3976" y="5017"/>
                  <a:pt x="3913" y="5017"/>
                </a:cubicBezTo>
                <a:cubicBezTo>
                  <a:pt x="3843" y="5017"/>
                  <a:pt x="3772" y="5004"/>
                  <a:pt x="3706" y="4978"/>
                </a:cubicBezTo>
                <a:cubicBezTo>
                  <a:pt x="3302" y="4811"/>
                  <a:pt x="3005" y="3541"/>
                  <a:pt x="2854" y="2704"/>
                </a:cubicBezTo>
                <a:cubicBezTo>
                  <a:pt x="2844" y="2644"/>
                  <a:pt x="2818" y="2588"/>
                  <a:pt x="2783" y="2538"/>
                </a:cubicBezTo>
                <a:cubicBezTo>
                  <a:pt x="2705" y="2439"/>
                  <a:pt x="2588" y="2387"/>
                  <a:pt x="2471" y="2387"/>
                </a:cubicBezTo>
                <a:cubicBezTo>
                  <a:pt x="2391" y="2387"/>
                  <a:pt x="2311" y="2411"/>
                  <a:pt x="2244" y="2462"/>
                </a:cubicBezTo>
                <a:cubicBezTo>
                  <a:pt x="2109" y="2566"/>
                  <a:pt x="1961" y="2647"/>
                  <a:pt x="1825" y="2647"/>
                </a:cubicBezTo>
                <a:cubicBezTo>
                  <a:pt x="1789" y="2647"/>
                  <a:pt x="1754" y="2642"/>
                  <a:pt x="1720" y="2629"/>
                </a:cubicBezTo>
                <a:cubicBezTo>
                  <a:pt x="1377" y="2473"/>
                  <a:pt x="1039" y="2296"/>
                  <a:pt x="712" y="2100"/>
                </a:cubicBezTo>
                <a:cubicBezTo>
                  <a:pt x="653" y="2065"/>
                  <a:pt x="587" y="2047"/>
                  <a:pt x="521" y="2047"/>
                </a:cubicBezTo>
                <a:cubicBezTo>
                  <a:pt x="462" y="2047"/>
                  <a:pt x="403" y="2061"/>
                  <a:pt x="349" y="2089"/>
                </a:cubicBezTo>
                <a:cubicBezTo>
                  <a:pt x="157" y="2185"/>
                  <a:pt x="77" y="2417"/>
                  <a:pt x="172" y="2609"/>
                </a:cubicBezTo>
                <a:cubicBezTo>
                  <a:pt x="313" y="2891"/>
                  <a:pt x="434" y="3138"/>
                  <a:pt x="500" y="3249"/>
                </a:cubicBezTo>
                <a:cubicBezTo>
                  <a:pt x="560" y="3365"/>
                  <a:pt x="434" y="3481"/>
                  <a:pt x="253" y="3581"/>
                </a:cubicBezTo>
                <a:cubicBezTo>
                  <a:pt x="192" y="3617"/>
                  <a:pt x="142" y="3662"/>
                  <a:pt x="107" y="3723"/>
                </a:cubicBezTo>
                <a:cubicBezTo>
                  <a:pt x="1" y="3909"/>
                  <a:pt x="61" y="4146"/>
                  <a:pt x="243" y="4252"/>
                </a:cubicBezTo>
                <a:cubicBezTo>
                  <a:pt x="782" y="4569"/>
                  <a:pt x="1437" y="4998"/>
                  <a:pt x="1463" y="5199"/>
                </a:cubicBezTo>
                <a:cubicBezTo>
                  <a:pt x="1458" y="5330"/>
                  <a:pt x="1402" y="5446"/>
                  <a:pt x="1311" y="5537"/>
                </a:cubicBezTo>
                <a:cubicBezTo>
                  <a:pt x="1256" y="5603"/>
                  <a:pt x="1226" y="5683"/>
                  <a:pt x="1226" y="5764"/>
                </a:cubicBezTo>
                <a:cubicBezTo>
                  <a:pt x="1216" y="5981"/>
                  <a:pt x="1382" y="6157"/>
                  <a:pt x="1594" y="6167"/>
                </a:cubicBezTo>
                <a:cubicBezTo>
                  <a:pt x="2128" y="6192"/>
                  <a:pt x="2682" y="6278"/>
                  <a:pt x="2748" y="6510"/>
                </a:cubicBezTo>
                <a:cubicBezTo>
                  <a:pt x="2788" y="6681"/>
                  <a:pt x="2718" y="6863"/>
                  <a:pt x="2566" y="6958"/>
                </a:cubicBezTo>
                <a:cubicBezTo>
                  <a:pt x="2536" y="6984"/>
                  <a:pt x="2511" y="7009"/>
                  <a:pt x="2486" y="7044"/>
                </a:cubicBezTo>
                <a:cubicBezTo>
                  <a:pt x="2365" y="7216"/>
                  <a:pt x="2410" y="7452"/>
                  <a:pt x="2582" y="7573"/>
                </a:cubicBezTo>
                <a:cubicBezTo>
                  <a:pt x="3060" y="7901"/>
                  <a:pt x="3766" y="8335"/>
                  <a:pt x="4195" y="8385"/>
                </a:cubicBezTo>
                <a:cubicBezTo>
                  <a:pt x="4331" y="8864"/>
                  <a:pt x="4436" y="9348"/>
                  <a:pt x="4507" y="9842"/>
                </a:cubicBezTo>
                <a:lnTo>
                  <a:pt x="2491" y="9842"/>
                </a:lnTo>
                <a:cubicBezTo>
                  <a:pt x="2420" y="9842"/>
                  <a:pt x="2360" y="9882"/>
                  <a:pt x="2335" y="9942"/>
                </a:cubicBezTo>
                <a:lnTo>
                  <a:pt x="2234" y="10194"/>
                </a:lnTo>
                <a:cubicBezTo>
                  <a:pt x="2229" y="10215"/>
                  <a:pt x="2224" y="10235"/>
                  <a:pt x="2224" y="10255"/>
                </a:cubicBezTo>
                <a:cubicBezTo>
                  <a:pt x="2224" y="10351"/>
                  <a:pt x="2299" y="10421"/>
                  <a:pt x="2390" y="10421"/>
                </a:cubicBezTo>
                <a:lnTo>
                  <a:pt x="2783" y="10421"/>
                </a:lnTo>
                <a:lnTo>
                  <a:pt x="2844" y="10819"/>
                </a:lnTo>
                <a:lnTo>
                  <a:pt x="3257" y="13592"/>
                </a:lnTo>
                <a:cubicBezTo>
                  <a:pt x="3292" y="13829"/>
                  <a:pt x="3494" y="14000"/>
                  <a:pt x="3731" y="14000"/>
                </a:cubicBezTo>
                <a:lnTo>
                  <a:pt x="5933" y="14000"/>
                </a:lnTo>
                <a:cubicBezTo>
                  <a:pt x="6175" y="14000"/>
                  <a:pt x="6377" y="13829"/>
                  <a:pt x="6412" y="13592"/>
                </a:cubicBezTo>
                <a:lnTo>
                  <a:pt x="6886" y="10421"/>
                </a:lnTo>
                <a:lnTo>
                  <a:pt x="7279" y="10421"/>
                </a:lnTo>
                <a:cubicBezTo>
                  <a:pt x="7299" y="10421"/>
                  <a:pt x="7320" y="10416"/>
                  <a:pt x="7340" y="10411"/>
                </a:cubicBezTo>
                <a:cubicBezTo>
                  <a:pt x="7425" y="10376"/>
                  <a:pt x="7466" y="10280"/>
                  <a:pt x="7430" y="10194"/>
                </a:cubicBezTo>
                <a:lnTo>
                  <a:pt x="7330" y="9942"/>
                </a:lnTo>
                <a:cubicBezTo>
                  <a:pt x="7304" y="9882"/>
                  <a:pt x="7244" y="9842"/>
                  <a:pt x="7178" y="9842"/>
                </a:cubicBezTo>
                <a:lnTo>
                  <a:pt x="5248" y="9842"/>
                </a:lnTo>
                <a:cubicBezTo>
                  <a:pt x="5243" y="9191"/>
                  <a:pt x="5283" y="8587"/>
                  <a:pt x="5354" y="8022"/>
                </a:cubicBezTo>
                <a:cubicBezTo>
                  <a:pt x="5369" y="8026"/>
                  <a:pt x="5387" y="8027"/>
                  <a:pt x="5408" y="8027"/>
                </a:cubicBezTo>
                <a:cubicBezTo>
                  <a:pt x="5442" y="8027"/>
                  <a:pt x="5484" y="8023"/>
                  <a:pt x="5540" y="8017"/>
                </a:cubicBezTo>
                <a:cubicBezTo>
                  <a:pt x="6039" y="7941"/>
                  <a:pt x="6936" y="7452"/>
                  <a:pt x="7516" y="7115"/>
                </a:cubicBezTo>
                <a:cubicBezTo>
                  <a:pt x="7728" y="6989"/>
                  <a:pt x="7798" y="6711"/>
                  <a:pt x="7672" y="6505"/>
                </a:cubicBezTo>
                <a:cubicBezTo>
                  <a:pt x="7647" y="6459"/>
                  <a:pt x="7617" y="6424"/>
                  <a:pt x="7582" y="6394"/>
                </a:cubicBezTo>
                <a:cubicBezTo>
                  <a:pt x="7284" y="6132"/>
                  <a:pt x="6962" y="5769"/>
                  <a:pt x="6992" y="5451"/>
                </a:cubicBezTo>
                <a:cubicBezTo>
                  <a:pt x="7027" y="5114"/>
                  <a:pt x="7733" y="4715"/>
                  <a:pt x="8333" y="4443"/>
                </a:cubicBezTo>
                <a:cubicBezTo>
                  <a:pt x="8559" y="4342"/>
                  <a:pt x="8655" y="4075"/>
                  <a:pt x="8554" y="3854"/>
                </a:cubicBezTo>
                <a:cubicBezTo>
                  <a:pt x="8519" y="3783"/>
                  <a:pt x="8474" y="3723"/>
                  <a:pt x="8408" y="3677"/>
                </a:cubicBezTo>
                <a:cubicBezTo>
                  <a:pt x="8217" y="3536"/>
                  <a:pt x="8060" y="3380"/>
                  <a:pt x="8060" y="3224"/>
                </a:cubicBezTo>
                <a:cubicBezTo>
                  <a:pt x="8050" y="2992"/>
                  <a:pt x="8575" y="2694"/>
                  <a:pt x="9053" y="2462"/>
                </a:cubicBezTo>
                <a:cubicBezTo>
                  <a:pt x="9275" y="2357"/>
                  <a:pt x="9371" y="2089"/>
                  <a:pt x="9265" y="1868"/>
                </a:cubicBezTo>
                <a:cubicBezTo>
                  <a:pt x="9245" y="1827"/>
                  <a:pt x="9225" y="1797"/>
                  <a:pt x="9200" y="1767"/>
                </a:cubicBezTo>
                <a:cubicBezTo>
                  <a:pt x="9129" y="1691"/>
                  <a:pt x="9104" y="1585"/>
                  <a:pt x="9134" y="1490"/>
                </a:cubicBezTo>
                <a:cubicBezTo>
                  <a:pt x="9184" y="1343"/>
                  <a:pt x="9295" y="976"/>
                  <a:pt x="9416" y="572"/>
                </a:cubicBezTo>
                <a:cubicBezTo>
                  <a:pt x="9487" y="340"/>
                  <a:pt x="9356" y="88"/>
                  <a:pt x="9124" y="18"/>
                </a:cubicBezTo>
                <a:cubicBezTo>
                  <a:pt x="9082" y="6"/>
                  <a:pt x="9039" y="0"/>
                  <a:pt x="8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8"/>
          <p:cNvSpPr/>
          <p:nvPr/>
        </p:nvSpPr>
        <p:spPr>
          <a:xfrm>
            <a:off x="6502600" y="1407150"/>
            <a:ext cx="2418997" cy="3345660"/>
          </a:xfrm>
          <a:custGeom>
            <a:avLst/>
            <a:gdLst/>
            <a:ahLst/>
            <a:cxnLst/>
            <a:rect l="l" t="t" r="r" b="b"/>
            <a:pathLst>
              <a:path w="23802" h="32920" extrusionOk="0">
                <a:moveTo>
                  <a:pt x="23136" y="26"/>
                </a:moveTo>
                <a:cubicBezTo>
                  <a:pt x="23489" y="26"/>
                  <a:pt x="23771" y="308"/>
                  <a:pt x="23771" y="661"/>
                </a:cubicBezTo>
                <a:lnTo>
                  <a:pt x="23771" y="32254"/>
                </a:lnTo>
                <a:cubicBezTo>
                  <a:pt x="23771" y="32607"/>
                  <a:pt x="23489" y="32889"/>
                  <a:pt x="23136" y="32889"/>
                </a:cubicBezTo>
                <a:lnTo>
                  <a:pt x="666" y="32889"/>
                </a:lnTo>
                <a:cubicBezTo>
                  <a:pt x="313" y="32889"/>
                  <a:pt x="31" y="32607"/>
                  <a:pt x="26" y="32254"/>
                </a:cubicBezTo>
                <a:lnTo>
                  <a:pt x="26" y="661"/>
                </a:lnTo>
                <a:cubicBezTo>
                  <a:pt x="31" y="308"/>
                  <a:pt x="313" y="26"/>
                  <a:pt x="666" y="26"/>
                </a:cubicBezTo>
                <a:close/>
                <a:moveTo>
                  <a:pt x="666" y="1"/>
                </a:moveTo>
                <a:cubicBezTo>
                  <a:pt x="298" y="1"/>
                  <a:pt x="1" y="298"/>
                  <a:pt x="1" y="661"/>
                </a:cubicBezTo>
                <a:lnTo>
                  <a:pt x="1" y="32254"/>
                </a:lnTo>
                <a:cubicBezTo>
                  <a:pt x="1" y="32622"/>
                  <a:pt x="298" y="32919"/>
                  <a:pt x="666" y="32919"/>
                </a:cubicBezTo>
                <a:lnTo>
                  <a:pt x="23136" y="32919"/>
                </a:lnTo>
                <a:cubicBezTo>
                  <a:pt x="23504" y="32919"/>
                  <a:pt x="23801" y="32622"/>
                  <a:pt x="23801" y="32254"/>
                </a:cubicBezTo>
                <a:lnTo>
                  <a:pt x="23801" y="666"/>
                </a:lnTo>
                <a:cubicBezTo>
                  <a:pt x="23801" y="298"/>
                  <a:pt x="23504" y="1"/>
                  <a:pt x="2313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431" r="13245"/>
          <a:stretch/>
        </p:blipFill>
        <p:spPr>
          <a:xfrm>
            <a:off x="-452387" y="1407150"/>
            <a:ext cx="1616489" cy="1009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10"/>
                                        <p:tgtEl>
                                          <p:spTgt spid="59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childTnLst>
                          </p:cTn>
                        </p:par>
                        <p:par>
                          <p:cTn id="11" fill="hold">
                            <p:stCondLst>
                              <p:cond delay="750"/>
                            </p:stCondLst>
                            <p:childTnLst>
                              <p:par>
                                <p:cTn id="12" presetID="22" presetClass="entr" presetSubtype="8" fill="hold" grpId="0" nodeType="afterEffect">
                                  <p:stCondLst>
                                    <p:cond delay="0"/>
                                  </p:stCondLst>
                                  <p:childTnLst>
                                    <p:set>
                                      <p:cBhvr>
                                        <p:cTn id="13" dur="1" fill="hold">
                                          <p:stCondLst>
                                            <p:cond delay="0"/>
                                          </p:stCondLst>
                                        </p:cTn>
                                        <p:tgtEl>
                                          <p:spTgt spid="595">
                                            <p:txEl>
                                              <p:pRg st="0" end="0"/>
                                            </p:txEl>
                                          </p:spTgt>
                                        </p:tgtEl>
                                        <p:attrNameLst>
                                          <p:attrName>style.visibility</p:attrName>
                                        </p:attrNameLst>
                                      </p:cBhvr>
                                      <p:to>
                                        <p:strVal val="visible"/>
                                      </p:to>
                                    </p:set>
                                    <p:animEffect transition="in" filter="wipe(left)">
                                      <p:cBhvr>
                                        <p:cTn id="14" dur="1250"/>
                                        <p:tgtEl>
                                          <p:spTgt spid="5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 grpId="0"/>
      <p:bldP spid="59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4439850" y="1041399"/>
            <a:ext cx="3989100" cy="1135169"/>
          </a:xfrm>
          <a:prstGeom prst="rect">
            <a:avLst/>
          </a:prstGeom>
        </p:spPr>
        <p:txBody>
          <a:bodyPr spcFirstLastPara="1" wrap="square" lIns="91425" tIns="91425" rIns="91425" bIns="91425" anchor="b" anchorCtr="0">
            <a:noAutofit/>
          </a:bodyPr>
          <a:lstStyle/>
          <a:p>
            <a:pPr lvl="0"/>
            <a:r>
              <a:rPr lang="en-US" dirty="0"/>
              <a:t>C</a:t>
            </a:r>
            <a:r>
              <a:rPr lang="en-US" dirty="0" smtClean="0"/>
              <a:t>ommunication</a:t>
            </a:r>
            <a:endParaRPr dirty="0"/>
          </a:p>
        </p:txBody>
      </p:sp>
      <p:sp>
        <p:nvSpPr>
          <p:cNvPr id="683" name="Google Shape;683;p43"/>
          <p:cNvSpPr txBox="1">
            <a:spLocks noGrp="1"/>
          </p:cNvSpPr>
          <p:nvPr>
            <p:ph type="subTitle" idx="1"/>
          </p:nvPr>
        </p:nvSpPr>
        <p:spPr>
          <a:xfrm>
            <a:off x="4439850" y="2176568"/>
            <a:ext cx="3989100" cy="1595331"/>
          </a:xfrm>
          <a:prstGeom prst="rect">
            <a:avLst/>
          </a:prstGeom>
        </p:spPr>
        <p:txBody>
          <a:bodyPr spcFirstLastPara="1" wrap="square" lIns="91425" tIns="91425" rIns="91425" bIns="91425" anchor="t" anchorCtr="0">
            <a:noAutofit/>
          </a:bodyPr>
          <a:lstStyle/>
          <a:p>
            <a:pPr marL="0" lvl="0" indent="0" algn="just"/>
            <a:r>
              <a:rPr lang="en-US" dirty="0" smtClean="0"/>
              <a:t>Communication </a:t>
            </a:r>
            <a:r>
              <a:rPr lang="en-US" dirty="0"/>
              <a:t>is the transmission of an idea </a:t>
            </a:r>
            <a:r>
              <a:rPr lang="en-US" dirty="0" smtClean="0"/>
              <a:t>or feeling </a:t>
            </a:r>
            <a:r>
              <a:rPr lang="en-US" dirty="0"/>
              <a:t>so that the sender and receiver </a:t>
            </a:r>
            <a:r>
              <a:rPr lang="en-US" dirty="0" smtClean="0"/>
              <a:t>share the </a:t>
            </a:r>
            <a:r>
              <a:rPr lang="en-US" dirty="0"/>
              <a:t>same </a:t>
            </a:r>
            <a:r>
              <a:rPr lang="en-US" dirty="0" smtClean="0"/>
              <a:t>understanding.</a:t>
            </a:r>
            <a:endParaRPr lang="en-US" dirty="0"/>
          </a:p>
          <a:p>
            <a:pPr marL="0" lvl="0" indent="0" algn="just"/>
            <a:r>
              <a:rPr lang="en-US" dirty="0" smtClean="0"/>
              <a:t>It </a:t>
            </a:r>
            <a:r>
              <a:rPr lang="en-US" dirty="0"/>
              <a:t>can be sharing of ideas, concepts, </a:t>
            </a:r>
            <a:r>
              <a:rPr lang="en-US" dirty="0" smtClean="0"/>
              <a:t>feelings and </a:t>
            </a:r>
            <a:r>
              <a:rPr lang="en-US" dirty="0"/>
              <a:t>emotions.</a:t>
            </a:r>
            <a:endParaRPr dirty="0"/>
          </a:p>
        </p:txBody>
      </p:sp>
      <p:pic>
        <p:nvPicPr>
          <p:cNvPr id="684" name="Google Shape;684;p43"/>
          <p:cNvPicPr preferRelativeResize="0">
            <a:picLocks noGrp="1"/>
          </p:cNvPicPr>
          <p:nvPr>
            <p:ph type="pic" idx="2"/>
          </p:nvPr>
        </p:nvPicPr>
        <p:blipFill rotWithShape="1">
          <a:blip r:embed="rId3">
            <a:alphaModFix/>
          </a:blip>
          <a:srcRect l="7898" r="7890"/>
          <a:stretch/>
        </p:blipFill>
        <p:spPr>
          <a:xfrm>
            <a:off x="-54000" y="915219"/>
            <a:ext cx="4343101" cy="3442499"/>
          </a:xfrm>
          <a:prstGeom prst="rect">
            <a:avLst/>
          </a:prstGeom>
        </p:spPr>
      </p:pic>
      <p:sp>
        <p:nvSpPr>
          <p:cNvPr id="685" name="Google Shape;685;p43"/>
          <p:cNvSpPr/>
          <p:nvPr/>
        </p:nvSpPr>
        <p:spPr>
          <a:xfrm flipH="1">
            <a:off x="7981808" y="4009450"/>
            <a:ext cx="621417" cy="783809"/>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4"/>
                                        </p:tgtEl>
                                        <p:attrNameLst>
                                          <p:attrName>style.visibility</p:attrName>
                                        </p:attrNameLst>
                                      </p:cBhvr>
                                      <p:to>
                                        <p:strVal val="visible"/>
                                      </p:to>
                                    </p:set>
                                    <p:animEffect transition="in" filter="fade">
                                      <p:cBhvr>
                                        <p:cTn id="7" dur="1000"/>
                                        <p:tgtEl>
                                          <p:spTgt spid="68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82"/>
                                        </p:tgtEl>
                                        <p:attrNameLst>
                                          <p:attrName>style.visibility</p:attrName>
                                        </p:attrNameLst>
                                      </p:cBhvr>
                                      <p:to>
                                        <p:strVal val="visible"/>
                                      </p:to>
                                    </p:set>
                                    <p:animEffect transition="in" filter="fade">
                                      <p:cBhvr>
                                        <p:cTn id="11" dur="1000"/>
                                        <p:tgtEl>
                                          <p:spTgt spid="682"/>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683">
                                            <p:txEl>
                                              <p:pRg st="0" end="0"/>
                                            </p:txEl>
                                          </p:spTgt>
                                        </p:tgtEl>
                                        <p:attrNameLst>
                                          <p:attrName>style.visibility</p:attrName>
                                        </p:attrNameLst>
                                      </p:cBhvr>
                                      <p:to>
                                        <p:strVal val="visible"/>
                                      </p:to>
                                    </p:set>
                                    <p:animEffect transition="in" filter="wipe(left)">
                                      <p:cBhvr>
                                        <p:cTn id="15" dur="1250"/>
                                        <p:tgtEl>
                                          <p:spTgt spid="683">
                                            <p:txEl>
                                              <p:pRg st="0" end="0"/>
                                            </p:txEl>
                                          </p:spTgt>
                                        </p:tgtEl>
                                      </p:cBhvr>
                                    </p:animEffect>
                                  </p:childTnLst>
                                </p:cTn>
                              </p:par>
                            </p:childTnLst>
                          </p:cTn>
                        </p:par>
                        <p:par>
                          <p:cTn id="16" fill="hold">
                            <p:stCondLst>
                              <p:cond delay="3250"/>
                            </p:stCondLst>
                            <p:childTnLst>
                              <p:par>
                                <p:cTn id="17" presetID="22" presetClass="entr" presetSubtype="8" fill="hold" grpId="0" nodeType="afterEffect">
                                  <p:stCondLst>
                                    <p:cond delay="0"/>
                                  </p:stCondLst>
                                  <p:childTnLst>
                                    <p:set>
                                      <p:cBhvr>
                                        <p:cTn id="18" dur="1" fill="hold">
                                          <p:stCondLst>
                                            <p:cond delay="0"/>
                                          </p:stCondLst>
                                        </p:cTn>
                                        <p:tgtEl>
                                          <p:spTgt spid="683">
                                            <p:txEl>
                                              <p:pRg st="1" end="1"/>
                                            </p:txEl>
                                          </p:spTgt>
                                        </p:tgtEl>
                                        <p:attrNameLst>
                                          <p:attrName>style.visibility</p:attrName>
                                        </p:attrNameLst>
                                      </p:cBhvr>
                                      <p:to>
                                        <p:strVal val="visible"/>
                                      </p:to>
                                    </p:set>
                                    <p:animEffect transition="in" filter="wipe(left)">
                                      <p:cBhvr>
                                        <p:cTn id="19" dur="1250"/>
                                        <p:tgtEl>
                                          <p:spTgt spid="6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p:bldP spid="68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0"/>
          <p:cNvSpPr txBox="1">
            <a:spLocks noGrp="1"/>
          </p:cNvSpPr>
          <p:nvPr>
            <p:ph type="subTitle" idx="1"/>
          </p:nvPr>
        </p:nvSpPr>
        <p:spPr>
          <a:xfrm>
            <a:off x="1931723" y="1868563"/>
            <a:ext cx="2236800" cy="740425"/>
          </a:xfrm>
          <a:prstGeom prst="rect">
            <a:avLst/>
          </a:prstGeom>
        </p:spPr>
        <p:txBody>
          <a:bodyPr spcFirstLastPara="1" wrap="square" lIns="91425" tIns="91425" rIns="91425" bIns="91425" anchor="b" anchorCtr="0">
            <a:noAutofit/>
          </a:bodyPr>
          <a:lstStyle/>
          <a:p>
            <a:pPr marL="0" lvl="0" indent="0"/>
            <a:r>
              <a:rPr lang="en-US" dirty="0"/>
              <a:t>Verbal </a:t>
            </a:r>
            <a:r>
              <a:rPr lang="en-US" dirty="0" smtClean="0"/>
              <a:t>Communication</a:t>
            </a:r>
            <a:endParaRPr lang="en-US" dirty="0"/>
          </a:p>
        </p:txBody>
      </p:sp>
      <p:sp>
        <p:nvSpPr>
          <p:cNvPr id="628" name="Google Shape;62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Types of Communication</a:t>
            </a:r>
            <a:endParaRPr dirty="0"/>
          </a:p>
        </p:txBody>
      </p:sp>
      <p:sp>
        <p:nvSpPr>
          <p:cNvPr id="629" name="Google Shape;629;p40"/>
          <p:cNvSpPr txBox="1">
            <a:spLocks noGrp="1"/>
          </p:cNvSpPr>
          <p:nvPr>
            <p:ph type="subTitle" idx="6"/>
          </p:nvPr>
        </p:nvSpPr>
        <p:spPr>
          <a:xfrm>
            <a:off x="1938073" y="3123372"/>
            <a:ext cx="2236800" cy="718401"/>
          </a:xfrm>
          <a:prstGeom prst="rect">
            <a:avLst/>
          </a:prstGeom>
        </p:spPr>
        <p:txBody>
          <a:bodyPr spcFirstLastPara="1" wrap="square" lIns="91425" tIns="91425" rIns="91425" bIns="91425" anchor="b" anchorCtr="0">
            <a:noAutofit/>
          </a:bodyPr>
          <a:lstStyle/>
          <a:p>
            <a:pPr marL="0" lvl="0" indent="0"/>
            <a:r>
              <a:rPr lang="en-US" dirty="0"/>
              <a:t>Written C</a:t>
            </a:r>
            <a:r>
              <a:rPr lang="en-US" dirty="0" smtClean="0"/>
              <a:t>ommunication</a:t>
            </a:r>
            <a:endParaRPr lang="en-US" dirty="0"/>
          </a:p>
        </p:txBody>
      </p:sp>
      <p:sp>
        <p:nvSpPr>
          <p:cNvPr id="632" name="Google Shape;632;p40"/>
          <p:cNvSpPr txBox="1">
            <a:spLocks noGrp="1"/>
          </p:cNvSpPr>
          <p:nvPr>
            <p:ph type="subTitle" idx="7"/>
          </p:nvPr>
        </p:nvSpPr>
        <p:spPr>
          <a:xfrm>
            <a:off x="4962802" y="1827212"/>
            <a:ext cx="2236800" cy="759475"/>
          </a:xfrm>
          <a:prstGeom prst="rect">
            <a:avLst/>
          </a:prstGeom>
        </p:spPr>
        <p:txBody>
          <a:bodyPr spcFirstLastPara="1" wrap="square" lIns="91425" tIns="91425" rIns="91425" bIns="91425" anchor="b" anchorCtr="0">
            <a:noAutofit/>
          </a:bodyPr>
          <a:lstStyle/>
          <a:p>
            <a:pPr marL="0" lvl="0" indent="0"/>
            <a:r>
              <a:rPr lang="en-US" dirty="0" smtClean="0"/>
              <a:t>Non Verbal Communication</a:t>
            </a:r>
            <a:endParaRPr lang="en-US" dirty="0"/>
          </a:p>
        </p:txBody>
      </p:sp>
      <p:sp>
        <p:nvSpPr>
          <p:cNvPr id="633" name="Google Shape;633;p40"/>
          <p:cNvSpPr txBox="1">
            <a:spLocks noGrp="1"/>
          </p:cNvSpPr>
          <p:nvPr>
            <p:ph type="subTitle" idx="8"/>
          </p:nvPr>
        </p:nvSpPr>
        <p:spPr>
          <a:xfrm>
            <a:off x="4969152" y="3123372"/>
            <a:ext cx="2236800" cy="718401"/>
          </a:xfrm>
          <a:prstGeom prst="rect">
            <a:avLst/>
          </a:prstGeom>
        </p:spPr>
        <p:txBody>
          <a:bodyPr spcFirstLastPara="1" wrap="square" lIns="91425" tIns="91425" rIns="91425" bIns="91425" anchor="b" anchorCtr="0">
            <a:noAutofit/>
          </a:bodyPr>
          <a:lstStyle/>
          <a:p>
            <a:pPr marL="0" lvl="0" indent="0"/>
            <a:r>
              <a:rPr lang="en-US" dirty="0"/>
              <a:t>Visual </a:t>
            </a:r>
            <a:r>
              <a:rPr lang="en-US" dirty="0" smtClean="0"/>
              <a:t>Communication</a:t>
            </a:r>
            <a:endParaRPr lang="en-US" dirty="0"/>
          </a:p>
        </p:txBody>
      </p:sp>
      <p:grpSp>
        <p:nvGrpSpPr>
          <p:cNvPr id="634" name="Google Shape;634;p40"/>
          <p:cNvGrpSpPr/>
          <p:nvPr/>
        </p:nvGrpSpPr>
        <p:grpSpPr>
          <a:xfrm>
            <a:off x="7905765" y="1588411"/>
            <a:ext cx="518242" cy="517614"/>
            <a:chOff x="4058475" y="427000"/>
            <a:chExt cx="3177449" cy="3173599"/>
          </a:xfrm>
        </p:grpSpPr>
        <p:sp>
          <p:nvSpPr>
            <p:cNvPr id="635" name="Google Shape;635;p40"/>
            <p:cNvSpPr/>
            <p:nvPr/>
          </p:nvSpPr>
          <p:spPr>
            <a:xfrm>
              <a:off x="4058475" y="427000"/>
              <a:ext cx="3177449" cy="3173599"/>
            </a:xfrm>
            <a:custGeom>
              <a:avLst/>
              <a:gdLst/>
              <a:ahLst/>
              <a:cxnLst/>
              <a:rect l="l" t="t" r="r" b="b"/>
              <a:pathLst>
                <a:path w="3302" h="3298" extrusionOk="0">
                  <a:moveTo>
                    <a:pt x="1653" y="1"/>
                  </a:moveTo>
                  <a:cubicBezTo>
                    <a:pt x="741" y="1"/>
                    <a:pt x="0" y="736"/>
                    <a:pt x="0" y="1649"/>
                  </a:cubicBezTo>
                  <a:cubicBezTo>
                    <a:pt x="0" y="2561"/>
                    <a:pt x="741" y="3297"/>
                    <a:pt x="1653" y="3297"/>
                  </a:cubicBezTo>
                  <a:cubicBezTo>
                    <a:pt x="2561" y="3297"/>
                    <a:pt x="3302" y="2561"/>
                    <a:pt x="3302" y="1649"/>
                  </a:cubicBezTo>
                  <a:cubicBezTo>
                    <a:pt x="3302" y="736"/>
                    <a:pt x="2561" y="1"/>
                    <a:pt x="1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40"/>
            <p:cNvSpPr/>
            <p:nvPr/>
          </p:nvSpPr>
          <p:spPr>
            <a:xfrm>
              <a:off x="4296158" y="664683"/>
              <a:ext cx="2702082" cy="2698233"/>
            </a:xfrm>
            <a:custGeom>
              <a:avLst/>
              <a:gdLst/>
              <a:ahLst/>
              <a:cxnLst/>
              <a:rect l="l" t="t" r="r" b="b"/>
              <a:pathLst>
                <a:path w="2808" h="2804" extrusionOk="0">
                  <a:moveTo>
                    <a:pt x="1406" y="1"/>
                  </a:moveTo>
                  <a:cubicBezTo>
                    <a:pt x="630" y="1"/>
                    <a:pt x="0" y="626"/>
                    <a:pt x="0" y="1402"/>
                  </a:cubicBezTo>
                  <a:cubicBezTo>
                    <a:pt x="0" y="2178"/>
                    <a:pt x="630" y="2803"/>
                    <a:pt x="1406" y="2803"/>
                  </a:cubicBezTo>
                  <a:cubicBezTo>
                    <a:pt x="2178" y="2803"/>
                    <a:pt x="2808" y="2178"/>
                    <a:pt x="2808" y="1402"/>
                  </a:cubicBezTo>
                  <a:cubicBezTo>
                    <a:pt x="2808" y="626"/>
                    <a:pt x="2178" y="1"/>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40"/>
            <p:cNvSpPr/>
            <p:nvPr/>
          </p:nvSpPr>
          <p:spPr>
            <a:xfrm>
              <a:off x="5600048" y="975500"/>
              <a:ext cx="865090" cy="1169170"/>
            </a:xfrm>
            <a:custGeom>
              <a:avLst/>
              <a:gdLst/>
              <a:ahLst/>
              <a:cxnLst/>
              <a:rect l="l" t="t" r="r" b="b"/>
              <a:pathLst>
                <a:path w="899" h="1215" extrusionOk="0">
                  <a:moveTo>
                    <a:pt x="117" y="0"/>
                  </a:moveTo>
                  <a:cubicBezTo>
                    <a:pt x="51" y="0"/>
                    <a:pt x="1" y="56"/>
                    <a:pt x="1" y="116"/>
                  </a:cubicBezTo>
                  <a:lnTo>
                    <a:pt x="1" y="1099"/>
                  </a:lnTo>
                  <a:cubicBezTo>
                    <a:pt x="1" y="1139"/>
                    <a:pt x="21" y="1180"/>
                    <a:pt x="56" y="1200"/>
                  </a:cubicBezTo>
                  <a:cubicBezTo>
                    <a:pt x="72" y="1210"/>
                    <a:pt x="97" y="1215"/>
                    <a:pt x="117" y="1215"/>
                  </a:cubicBezTo>
                  <a:cubicBezTo>
                    <a:pt x="137" y="1215"/>
                    <a:pt x="157" y="1210"/>
                    <a:pt x="172" y="1200"/>
                  </a:cubicBezTo>
                  <a:lnTo>
                    <a:pt x="823" y="832"/>
                  </a:lnTo>
                  <a:cubicBezTo>
                    <a:pt x="878" y="802"/>
                    <a:pt x="898" y="726"/>
                    <a:pt x="868" y="671"/>
                  </a:cubicBezTo>
                  <a:cubicBezTo>
                    <a:pt x="848" y="634"/>
                    <a:pt x="808" y="613"/>
                    <a:pt x="767" y="613"/>
                  </a:cubicBezTo>
                  <a:cubicBezTo>
                    <a:pt x="747" y="613"/>
                    <a:pt x="725" y="618"/>
                    <a:pt x="707" y="630"/>
                  </a:cubicBezTo>
                  <a:lnTo>
                    <a:pt x="233" y="897"/>
                  </a:lnTo>
                  <a:lnTo>
                    <a:pt x="233" y="116"/>
                  </a:lnTo>
                  <a:cubicBezTo>
                    <a:pt x="233" y="56"/>
                    <a:pt x="177" y="0"/>
                    <a:pt x="1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38" name="Google Shape;638;p40"/>
          <p:cNvSpPr/>
          <p:nvPr/>
        </p:nvSpPr>
        <p:spPr>
          <a:xfrm>
            <a:off x="514403" y="3302203"/>
            <a:ext cx="1209553" cy="1525594"/>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40"/>
          <p:cNvSpPr/>
          <p:nvPr/>
        </p:nvSpPr>
        <p:spPr>
          <a:xfrm rot="-5400000">
            <a:off x="6460234" y="2487448"/>
            <a:ext cx="3483542" cy="1118210"/>
          </a:xfrm>
          <a:custGeom>
            <a:avLst/>
            <a:gdLst/>
            <a:ahLst/>
            <a:cxnLst/>
            <a:rect l="l" t="t" r="r" b="b"/>
            <a:pathLst>
              <a:path w="23802" h="32920" extrusionOk="0">
                <a:moveTo>
                  <a:pt x="23136" y="26"/>
                </a:moveTo>
                <a:cubicBezTo>
                  <a:pt x="23489" y="26"/>
                  <a:pt x="23771" y="308"/>
                  <a:pt x="23771" y="661"/>
                </a:cubicBezTo>
                <a:lnTo>
                  <a:pt x="23771" y="32254"/>
                </a:lnTo>
                <a:cubicBezTo>
                  <a:pt x="23771" y="32607"/>
                  <a:pt x="23489" y="32889"/>
                  <a:pt x="23136" y="32889"/>
                </a:cubicBezTo>
                <a:lnTo>
                  <a:pt x="666" y="32889"/>
                </a:lnTo>
                <a:cubicBezTo>
                  <a:pt x="313" y="32889"/>
                  <a:pt x="31" y="32607"/>
                  <a:pt x="26" y="32254"/>
                </a:cubicBezTo>
                <a:lnTo>
                  <a:pt x="26" y="661"/>
                </a:lnTo>
                <a:cubicBezTo>
                  <a:pt x="31" y="308"/>
                  <a:pt x="313" y="26"/>
                  <a:pt x="666" y="26"/>
                </a:cubicBezTo>
                <a:close/>
                <a:moveTo>
                  <a:pt x="666" y="1"/>
                </a:moveTo>
                <a:cubicBezTo>
                  <a:pt x="298" y="1"/>
                  <a:pt x="1" y="298"/>
                  <a:pt x="1" y="661"/>
                </a:cubicBezTo>
                <a:lnTo>
                  <a:pt x="1" y="32254"/>
                </a:lnTo>
                <a:cubicBezTo>
                  <a:pt x="1" y="32622"/>
                  <a:pt x="298" y="32919"/>
                  <a:pt x="666" y="32919"/>
                </a:cubicBezTo>
                <a:lnTo>
                  <a:pt x="23136" y="32919"/>
                </a:lnTo>
                <a:cubicBezTo>
                  <a:pt x="23504" y="32919"/>
                  <a:pt x="23801" y="32622"/>
                  <a:pt x="23801" y="32254"/>
                </a:cubicBezTo>
                <a:lnTo>
                  <a:pt x="23801" y="666"/>
                </a:lnTo>
                <a:cubicBezTo>
                  <a:pt x="23801" y="298"/>
                  <a:pt x="23504" y="1"/>
                  <a:pt x="23136"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40" name="Google Shape;640;p40"/>
          <p:cNvGrpSpPr/>
          <p:nvPr/>
        </p:nvGrpSpPr>
        <p:grpSpPr>
          <a:xfrm>
            <a:off x="811825" y="2206950"/>
            <a:ext cx="614699" cy="614699"/>
            <a:chOff x="811825" y="2206950"/>
            <a:chExt cx="614699" cy="614699"/>
          </a:xfrm>
        </p:grpSpPr>
        <p:sp>
          <p:nvSpPr>
            <p:cNvPr id="641" name="Google Shape;641;p40"/>
            <p:cNvSpPr/>
            <p:nvPr/>
          </p:nvSpPr>
          <p:spPr>
            <a:xfrm>
              <a:off x="811825" y="2206950"/>
              <a:ext cx="614699" cy="614699"/>
            </a:xfrm>
            <a:custGeom>
              <a:avLst/>
              <a:gdLst/>
              <a:ahLst/>
              <a:cxnLst/>
              <a:rect l="l" t="t" r="r" b="b"/>
              <a:pathLst>
                <a:path w="4764" h="4764" extrusionOk="0">
                  <a:moveTo>
                    <a:pt x="2375" y="177"/>
                  </a:moveTo>
                  <a:cubicBezTo>
                    <a:pt x="2378" y="177"/>
                    <a:pt x="2381" y="177"/>
                    <a:pt x="2384" y="177"/>
                  </a:cubicBezTo>
                  <a:cubicBezTo>
                    <a:pt x="3604" y="182"/>
                    <a:pt x="4587" y="1170"/>
                    <a:pt x="4587" y="2390"/>
                  </a:cubicBezTo>
                  <a:lnTo>
                    <a:pt x="4587" y="2395"/>
                  </a:lnTo>
                  <a:cubicBezTo>
                    <a:pt x="4587" y="3186"/>
                    <a:pt x="4169" y="3882"/>
                    <a:pt x="3539" y="4270"/>
                  </a:cubicBezTo>
                  <a:cubicBezTo>
                    <a:pt x="3529" y="4033"/>
                    <a:pt x="3508" y="3781"/>
                    <a:pt x="3503" y="3645"/>
                  </a:cubicBezTo>
                  <a:cubicBezTo>
                    <a:pt x="3478" y="3312"/>
                    <a:pt x="3201" y="3055"/>
                    <a:pt x="2863" y="3055"/>
                  </a:cubicBezTo>
                  <a:lnTo>
                    <a:pt x="1895" y="3055"/>
                  </a:lnTo>
                  <a:cubicBezTo>
                    <a:pt x="1563" y="3055"/>
                    <a:pt x="1286" y="3312"/>
                    <a:pt x="1260" y="3645"/>
                  </a:cubicBezTo>
                  <a:cubicBezTo>
                    <a:pt x="1250" y="3781"/>
                    <a:pt x="1235" y="4038"/>
                    <a:pt x="1220" y="4275"/>
                  </a:cubicBezTo>
                  <a:cubicBezTo>
                    <a:pt x="585" y="3882"/>
                    <a:pt x="162" y="3181"/>
                    <a:pt x="167" y="2384"/>
                  </a:cubicBezTo>
                  <a:cubicBezTo>
                    <a:pt x="167" y="1163"/>
                    <a:pt x="1155" y="177"/>
                    <a:pt x="2375" y="177"/>
                  </a:cubicBezTo>
                  <a:close/>
                  <a:moveTo>
                    <a:pt x="2384" y="0"/>
                  </a:moveTo>
                  <a:cubicBezTo>
                    <a:pt x="1069" y="0"/>
                    <a:pt x="0" y="1069"/>
                    <a:pt x="0" y="2384"/>
                  </a:cubicBezTo>
                  <a:cubicBezTo>
                    <a:pt x="0" y="3695"/>
                    <a:pt x="1069" y="4764"/>
                    <a:pt x="2384" y="4764"/>
                  </a:cubicBezTo>
                  <a:cubicBezTo>
                    <a:pt x="3695" y="4764"/>
                    <a:pt x="4763" y="3695"/>
                    <a:pt x="4763" y="2384"/>
                  </a:cubicBezTo>
                  <a:cubicBezTo>
                    <a:pt x="4763" y="1069"/>
                    <a:pt x="3695" y="0"/>
                    <a:pt x="2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40"/>
            <p:cNvSpPr/>
            <p:nvPr/>
          </p:nvSpPr>
          <p:spPr>
            <a:xfrm>
              <a:off x="1043950" y="2379334"/>
              <a:ext cx="150320" cy="165287"/>
            </a:xfrm>
            <a:custGeom>
              <a:avLst/>
              <a:gdLst/>
              <a:ahLst/>
              <a:cxnLst/>
              <a:rect l="l" t="t" r="r" b="b"/>
              <a:pathLst>
                <a:path w="1165" h="1281" extrusionOk="0">
                  <a:moveTo>
                    <a:pt x="585" y="0"/>
                  </a:moveTo>
                  <a:cubicBezTo>
                    <a:pt x="263" y="0"/>
                    <a:pt x="1" y="262"/>
                    <a:pt x="1" y="585"/>
                  </a:cubicBezTo>
                  <a:cubicBezTo>
                    <a:pt x="1" y="907"/>
                    <a:pt x="263" y="1280"/>
                    <a:pt x="585" y="1280"/>
                  </a:cubicBezTo>
                  <a:cubicBezTo>
                    <a:pt x="903" y="1280"/>
                    <a:pt x="1165" y="907"/>
                    <a:pt x="1165" y="585"/>
                  </a:cubicBezTo>
                  <a:cubicBezTo>
                    <a:pt x="1165" y="262"/>
                    <a:pt x="903" y="0"/>
                    <a:pt x="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43" name="Google Shape;643;p40"/>
          <p:cNvSpPr/>
          <p:nvPr/>
        </p:nvSpPr>
        <p:spPr>
          <a:xfrm flipH="1">
            <a:off x="7536942" y="3828024"/>
            <a:ext cx="761350" cy="960300"/>
          </a:xfrm>
          <a:custGeom>
            <a:avLst/>
            <a:gdLst/>
            <a:ahLst/>
            <a:cxnLst/>
            <a:rect l="l" t="t" r="r" b="b"/>
            <a:pathLst>
              <a:path w="7713" h="9728" extrusionOk="0">
                <a:moveTo>
                  <a:pt x="1744" y="1"/>
                </a:moveTo>
                <a:cubicBezTo>
                  <a:pt x="1205" y="1"/>
                  <a:pt x="613" y="170"/>
                  <a:pt x="152" y="690"/>
                </a:cubicBezTo>
                <a:cubicBezTo>
                  <a:pt x="152" y="690"/>
                  <a:pt x="858" y="1904"/>
                  <a:pt x="1881" y="1919"/>
                </a:cubicBezTo>
                <a:cubicBezTo>
                  <a:pt x="1887" y="1920"/>
                  <a:pt x="1894" y="1920"/>
                  <a:pt x="1900" y="1920"/>
                </a:cubicBezTo>
                <a:cubicBezTo>
                  <a:pt x="2649" y="1920"/>
                  <a:pt x="2738" y="1332"/>
                  <a:pt x="2733" y="1032"/>
                </a:cubicBezTo>
                <a:lnTo>
                  <a:pt x="2733" y="1032"/>
                </a:lnTo>
                <a:cubicBezTo>
                  <a:pt x="2743" y="1042"/>
                  <a:pt x="2748" y="1053"/>
                  <a:pt x="2758" y="1063"/>
                </a:cubicBezTo>
                <a:cubicBezTo>
                  <a:pt x="3332" y="1924"/>
                  <a:pt x="3479" y="4374"/>
                  <a:pt x="3519" y="5533"/>
                </a:cubicBezTo>
                <a:cubicBezTo>
                  <a:pt x="3479" y="4772"/>
                  <a:pt x="3277" y="3240"/>
                  <a:pt x="2289" y="2791"/>
                </a:cubicBezTo>
                <a:cubicBezTo>
                  <a:pt x="2360" y="2701"/>
                  <a:pt x="2440" y="2544"/>
                  <a:pt x="2188" y="2454"/>
                </a:cubicBezTo>
                <a:cubicBezTo>
                  <a:pt x="2115" y="2427"/>
                  <a:pt x="1984" y="2408"/>
                  <a:pt x="1820" y="2408"/>
                </a:cubicBezTo>
                <a:cubicBezTo>
                  <a:pt x="1171" y="2408"/>
                  <a:pt x="17" y="2717"/>
                  <a:pt x="1" y="4142"/>
                </a:cubicBezTo>
                <a:cubicBezTo>
                  <a:pt x="1" y="4142"/>
                  <a:pt x="537" y="4231"/>
                  <a:pt x="1100" y="4231"/>
                </a:cubicBezTo>
                <a:cubicBezTo>
                  <a:pt x="1652" y="4231"/>
                  <a:pt x="2230" y="4146"/>
                  <a:pt x="2360" y="3810"/>
                </a:cubicBezTo>
                <a:cubicBezTo>
                  <a:pt x="2501" y="3452"/>
                  <a:pt x="2450" y="3205"/>
                  <a:pt x="2375" y="3054"/>
                </a:cubicBezTo>
                <a:lnTo>
                  <a:pt x="2375" y="3054"/>
                </a:lnTo>
                <a:cubicBezTo>
                  <a:pt x="3217" y="3613"/>
                  <a:pt x="3322" y="5211"/>
                  <a:pt x="3338" y="5770"/>
                </a:cubicBezTo>
                <a:lnTo>
                  <a:pt x="1473" y="5770"/>
                </a:lnTo>
                <a:lnTo>
                  <a:pt x="1473" y="6557"/>
                </a:lnTo>
                <a:lnTo>
                  <a:pt x="1684" y="6557"/>
                </a:lnTo>
                <a:lnTo>
                  <a:pt x="1997" y="9727"/>
                </a:lnTo>
                <a:lnTo>
                  <a:pt x="5253" y="9727"/>
                </a:lnTo>
                <a:lnTo>
                  <a:pt x="5565" y="6557"/>
                </a:lnTo>
                <a:lnTo>
                  <a:pt x="5782" y="6557"/>
                </a:lnTo>
                <a:lnTo>
                  <a:pt x="5782" y="5770"/>
                </a:lnTo>
                <a:lnTo>
                  <a:pt x="3771" y="5770"/>
                </a:lnTo>
                <a:cubicBezTo>
                  <a:pt x="3695" y="5039"/>
                  <a:pt x="3554" y="3149"/>
                  <a:pt x="4144" y="2449"/>
                </a:cubicBezTo>
                <a:cubicBezTo>
                  <a:pt x="4270" y="2292"/>
                  <a:pt x="4456" y="2197"/>
                  <a:pt x="4658" y="2192"/>
                </a:cubicBezTo>
                <a:lnTo>
                  <a:pt x="4698" y="2192"/>
                </a:lnTo>
                <a:cubicBezTo>
                  <a:pt x="4507" y="2318"/>
                  <a:pt x="4255" y="2565"/>
                  <a:pt x="4391" y="2958"/>
                </a:cubicBezTo>
                <a:cubicBezTo>
                  <a:pt x="4603" y="3563"/>
                  <a:pt x="6795" y="4556"/>
                  <a:pt x="6795" y="4556"/>
                </a:cubicBezTo>
                <a:cubicBezTo>
                  <a:pt x="6795" y="4556"/>
                  <a:pt x="7713" y="3714"/>
                  <a:pt x="6871" y="2343"/>
                </a:cubicBezTo>
                <a:cubicBezTo>
                  <a:pt x="6496" y="1738"/>
                  <a:pt x="6066" y="1536"/>
                  <a:pt x="5702" y="1536"/>
                </a:cubicBezTo>
                <a:cubicBezTo>
                  <a:pt x="5299" y="1536"/>
                  <a:pt x="4977" y="1785"/>
                  <a:pt x="4900" y="2010"/>
                </a:cubicBezTo>
                <a:cubicBezTo>
                  <a:pt x="4843" y="2007"/>
                  <a:pt x="4786" y="2003"/>
                  <a:pt x="4727" y="2003"/>
                </a:cubicBezTo>
                <a:cubicBezTo>
                  <a:pt x="4703" y="2003"/>
                  <a:pt x="4678" y="2004"/>
                  <a:pt x="4653" y="2005"/>
                </a:cubicBezTo>
                <a:cubicBezTo>
                  <a:pt x="4396" y="2010"/>
                  <a:pt x="4159" y="2126"/>
                  <a:pt x="3998" y="2328"/>
                </a:cubicBezTo>
                <a:cubicBezTo>
                  <a:pt x="3766" y="2600"/>
                  <a:pt x="3640" y="3033"/>
                  <a:pt x="3569" y="3502"/>
                </a:cubicBezTo>
                <a:cubicBezTo>
                  <a:pt x="3459" y="2499"/>
                  <a:pt x="3262" y="1476"/>
                  <a:pt x="2914" y="957"/>
                </a:cubicBezTo>
                <a:cubicBezTo>
                  <a:pt x="2889" y="916"/>
                  <a:pt x="2859" y="876"/>
                  <a:pt x="2828" y="841"/>
                </a:cubicBezTo>
                <a:cubicBezTo>
                  <a:pt x="2975" y="806"/>
                  <a:pt x="3201" y="715"/>
                  <a:pt x="3176" y="508"/>
                </a:cubicBezTo>
                <a:cubicBezTo>
                  <a:pt x="3153" y="337"/>
                  <a:pt x="2502" y="1"/>
                  <a:pt x="1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8"/>
                                        </p:tgtEl>
                                        <p:attrNameLst>
                                          <p:attrName>style.visibility</p:attrName>
                                        </p:attrNameLst>
                                      </p:cBhvr>
                                      <p:to>
                                        <p:strVal val="visible"/>
                                      </p:to>
                                    </p:set>
                                    <p:animEffect transition="in" filter="fade">
                                      <p:cBhvr>
                                        <p:cTn id="7" dur="1000"/>
                                        <p:tgtEl>
                                          <p:spTgt spid="628"/>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625">
                                            <p:txEl>
                                              <p:pRg st="0" end="0"/>
                                            </p:txEl>
                                          </p:spTgt>
                                        </p:tgtEl>
                                        <p:attrNameLst>
                                          <p:attrName>style.visibility</p:attrName>
                                        </p:attrNameLst>
                                      </p:cBhvr>
                                      <p:to>
                                        <p:strVal val="visible"/>
                                      </p:to>
                                    </p:set>
                                    <p:animEffect transition="in" filter="wipe(right)">
                                      <p:cBhvr>
                                        <p:cTn id="11" dur="1000"/>
                                        <p:tgtEl>
                                          <p:spTgt spid="625">
                                            <p:txEl>
                                              <p:pRg st="0" end="0"/>
                                            </p:tx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632">
                                            <p:txEl>
                                              <p:pRg st="0" end="0"/>
                                            </p:txEl>
                                          </p:spTgt>
                                        </p:tgtEl>
                                        <p:attrNameLst>
                                          <p:attrName>style.visibility</p:attrName>
                                        </p:attrNameLst>
                                      </p:cBhvr>
                                      <p:to>
                                        <p:strVal val="visible"/>
                                      </p:to>
                                    </p:set>
                                    <p:animEffect transition="in" filter="wipe(left)">
                                      <p:cBhvr>
                                        <p:cTn id="15" dur="1000"/>
                                        <p:tgtEl>
                                          <p:spTgt spid="632">
                                            <p:txEl>
                                              <p:pRg st="0" end="0"/>
                                            </p:txEl>
                                          </p:spTgt>
                                        </p:tgtEl>
                                      </p:cBhvr>
                                    </p:animEffect>
                                  </p:childTnLst>
                                </p:cTn>
                              </p:par>
                            </p:childTnLst>
                          </p:cTn>
                        </p:par>
                        <p:par>
                          <p:cTn id="16" fill="hold">
                            <p:stCondLst>
                              <p:cond delay="3000"/>
                            </p:stCondLst>
                            <p:childTnLst>
                              <p:par>
                                <p:cTn id="17" presetID="22" presetClass="entr" presetSubtype="2" fill="hold" grpId="0" nodeType="afterEffect">
                                  <p:stCondLst>
                                    <p:cond delay="0"/>
                                  </p:stCondLst>
                                  <p:childTnLst>
                                    <p:set>
                                      <p:cBhvr>
                                        <p:cTn id="18" dur="1" fill="hold">
                                          <p:stCondLst>
                                            <p:cond delay="0"/>
                                          </p:stCondLst>
                                        </p:cTn>
                                        <p:tgtEl>
                                          <p:spTgt spid="629">
                                            <p:txEl>
                                              <p:pRg st="0" end="0"/>
                                            </p:txEl>
                                          </p:spTgt>
                                        </p:tgtEl>
                                        <p:attrNameLst>
                                          <p:attrName>style.visibility</p:attrName>
                                        </p:attrNameLst>
                                      </p:cBhvr>
                                      <p:to>
                                        <p:strVal val="visible"/>
                                      </p:to>
                                    </p:set>
                                    <p:animEffect transition="in" filter="wipe(right)">
                                      <p:cBhvr>
                                        <p:cTn id="19" dur="1000"/>
                                        <p:tgtEl>
                                          <p:spTgt spid="629">
                                            <p:txEl>
                                              <p:pRg st="0" end="0"/>
                                            </p:txEl>
                                          </p:spTgt>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633">
                                            <p:txEl>
                                              <p:pRg st="0" end="0"/>
                                            </p:txEl>
                                          </p:spTgt>
                                        </p:tgtEl>
                                        <p:attrNameLst>
                                          <p:attrName>style.visibility</p:attrName>
                                        </p:attrNameLst>
                                      </p:cBhvr>
                                      <p:to>
                                        <p:strVal val="visible"/>
                                      </p:to>
                                    </p:set>
                                    <p:animEffect transition="in" filter="wipe(left)">
                                      <p:cBhvr>
                                        <p:cTn id="23" dur="1000"/>
                                        <p:tgtEl>
                                          <p:spTgt spid="6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 grpId="0" build="p"/>
      <p:bldP spid="628" grpId="0"/>
      <p:bldP spid="629" grpId="0" build="p"/>
      <p:bldP spid="632" grpId="0" build="p"/>
      <p:bldP spid="633" grpId="0" build="p"/>
    </p:bldLst>
  </p:timing>
</p:sld>
</file>

<file path=ppt/theme/theme1.xml><?xml version="1.0" encoding="utf-8"?>
<a:theme xmlns:a="http://schemas.openxmlformats.org/drawingml/2006/main" name="People Management Skills Workshop by Slidesgo">
  <a:themeElements>
    <a:clrScheme name="Simple Light">
      <a:dk1>
        <a:srgbClr val="023F3F"/>
      </a:dk1>
      <a:lt1>
        <a:srgbClr val="E8F1EE"/>
      </a:lt1>
      <a:dk2>
        <a:srgbClr val="E69202"/>
      </a:dk2>
      <a:lt2>
        <a:srgbClr val="027C90"/>
      </a:lt2>
      <a:accent1>
        <a:srgbClr val="BAD2DB"/>
      </a:accent1>
      <a:accent2>
        <a:srgbClr val="CFCDCD"/>
      </a:accent2>
      <a:accent3>
        <a:srgbClr val="EBEBEB"/>
      </a:accent3>
      <a:accent4>
        <a:srgbClr val="FFFFFF"/>
      </a:accent4>
      <a:accent5>
        <a:srgbClr val="FFFFFF"/>
      </a:accent5>
      <a:accent6>
        <a:srgbClr val="FFFFFF"/>
      </a:accent6>
      <a:hlink>
        <a:srgbClr val="023F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5083</TotalTime>
  <Words>2213</Words>
  <Application>Microsoft Office PowerPoint</Application>
  <PresentationFormat>On-screen Show (16:9)</PresentationFormat>
  <Paragraphs>218</Paragraphs>
  <Slides>47</Slides>
  <Notes>18</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People Management Skills Workshop by Slidesgo</vt:lpstr>
      <vt:lpstr>Team Building Workshop</vt:lpstr>
      <vt:lpstr>01</vt:lpstr>
      <vt:lpstr>01</vt:lpstr>
      <vt:lpstr> About Me</vt:lpstr>
      <vt:lpstr>My Team</vt:lpstr>
      <vt:lpstr>Effective Communication</vt:lpstr>
      <vt:lpstr>Effective Communication</vt:lpstr>
      <vt:lpstr>Communication</vt:lpstr>
      <vt:lpstr>Types of Communication</vt:lpstr>
      <vt:lpstr>Verbal Communication</vt:lpstr>
      <vt:lpstr>PowerPoint Presentation</vt:lpstr>
      <vt:lpstr>Written Communication</vt:lpstr>
      <vt:lpstr>PowerPoint Presentation</vt:lpstr>
      <vt:lpstr>PowerPoint Presentation</vt:lpstr>
      <vt:lpstr>Formal and Informal Dialogue </vt:lpstr>
      <vt:lpstr>Formal Dialogue </vt:lpstr>
      <vt:lpstr>Informal Dialogue </vt:lpstr>
      <vt:lpstr>—Phil Jackson.</vt:lpstr>
      <vt:lpstr>Activity to Break the Ice  Two Truths and a Lie Group size: 5-8 people per group</vt:lpstr>
      <vt:lpstr>Discuss with Trainees</vt:lpstr>
      <vt:lpstr>PowerPoint Presentation</vt:lpstr>
      <vt:lpstr>Hi Every One  Welcome Bake In Team Building Workshop</vt:lpstr>
      <vt:lpstr>Brief Overview  Of the Previous Day's  Key Points</vt:lpstr>
      <vt:lpstr>Interpersonal Skills</vt:lpstr>
      <vt:lpstr>What are Interpersonal Skills?</vt:lpstr>
      <vt:lpstr>SOFT SKILL</vt:lpstr>
      <vt:lpstr> Personal Effectiveness</vt:lpstr>
      <vt:lpstr>Working with Others</vt:lpstr>
      <vt:lpstr>Use of Initiative</vt:lpstr>
      <vt:lpstr>Negotiating Skills</vt:lpstr>
      <vt:lpstr>Assertiveness Skills </vt:lpstr>
      <vt:lpstr>Social Skills</vt:lpstr>
      <vt:lpstr>—Reid Hoffman.</vt:lpstr>
      <vt:lpstr>Activity to Break the Ice  The one-word Group size: 4-5 people per group</vt:lpstr>
      <vt:lpstr>Time Management  Skills</vt:lpstr>
      <vt:lpstr>A picture is worth a thousand words</vt:lpstr>
      <vt:lpstr>Time Management </vt:lpstr>
      <vt:lpstr>Time Management Skills</vt:lpstr>
      <vt:lpstr>Prioritizing Workloads</vt:lpstr>
      <vt:lpstr>Setting Objectives</vt:lpstr>
      <vt:lpstr>Using Time Effectively</vt:lpstr>
      <vt:lpstr>Making and Keeping Appointments</vt:lpstr>
      <vt:lpstr>Planning and Scheduling  Tasks and Activities</vt:lpstr>
      <vt:lpstr>Activity to Break the Ice  A penny for your thoughts Group size: 5-7 people per group</vt:lpstr>
      <vt:lpstr>“Individual commitment to a group effort — that’s what makes a team work, a company work, a society work, a civilization work.”</vt:lpstr>
      <vt:lpstr>Discuss with Trainees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Management Skills Workshop</dc:title>
  <cp:lastModifiedBy>Hp</cp:lastModifiedBy>
  <cp:revision>116</cp:revision>
  <dcterms:modified xsi:type="dcterms:W3CDTF">2024-01-15T03:48:46Z</dcterms:modified>
</cp:coreProperties>
</file>